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54" r:id="rId6"/>
    <p:sldMasterId id="2147483825" r:id="rId7"/>
    <p:sldMasterId id="2147483837" r:id="rId8"/>
    <p:sldMasterId id="2147483849" r:id="rId9"/>
  </p:sldMasterIdLst>
  <p:notesMasterIdLst>
    <p:notesMasterId r:id="rId26"/>
  </p:notesMasterIdLst>
  <p:handoutMasterIdLst>
    <p:handoutMasterId r:id="rId27"/>
  </p:handoutMasterIdLst>
  <p:sldIdLst>
    <p:sldId id="4492" r:id="rId10"/>
    <p:sldId id="273" r:id="rId11"/>
    <p:sldId id="309" r:id="rId12"/>
    <p:sldId id="310" r:id="rId13"/>
    <p:sldId id="311" r:id="rId14"/>
    <p:sldId id="312" r:id="rId15"/>
    <p:sldId id="276" r:id="rId16"/>
    <p:sldId id="353" r:id="rId17"/>
    <p:sldId id="315" r:id="rId18"/>
    <p:sldId id="355" r:id="rId19"/>
    <p:sldId id="354" r:id="rId20"/>
    <p:sldId id="346" r:id="rId21"/>
    <p:sldId id="347" r:id="rId22"/>
    <p:sldId id="350" r:id="rId23"/>
    <p:sldId id="330" r:id="rId24"/>
    <p:sldId id="4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85" autoAdjust="0"/>
  </p:normalViewPr>
  <p:slideViewPr>
    <p:cSldViewPr snapToGrid="0">
      <p:cViewPr varScale="1">
        <p:scale>
          <a:sx n="73" d="100"/>
          <a:sy n="73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D845D-EC78-47B3-8919-234887CF7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9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0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4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2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7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3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90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63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14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6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04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3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6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11/17/2025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7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48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2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90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2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9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EE3BD8D-FE05-26F9-D177-F0E6D440A3A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498" y="0"/>
            <a:ext cx="1432394" cy="14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16200000">
            <a:off x="2819401" y="-2819401"/>
            <a:ext cx="6858000" cy="12496801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21D73D9-0D72-E284-B163-6CF7A2438F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485371-36A6-D34C-8F7B-687A3CE3A0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15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8.png"/><Relationship Id="rId11" Type="http://schemas.openxmlformats.org/officeDocument/2006/relationships/image" Target="../media/image32.svg"/><Relationship Id="rId5" Type="http://schemas.openxmlformats.org/officeDocument/2006/relationships/image" Target="../media/image17.sv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sv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6881-503E-4BE4-4244-8C6BB01B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28E0ED-BDEA-4C34-7D78-76671F0770C4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35F63EBC-7DF2-E0B2-3854-CA3DDFBD10BD}"/>
              </a:ext>
            </a:extLst>
          </p:cNvPr>
          <p:cNvSpPr txBox="1"/>
          <p:nvPr/>
        </p:nvSpPr>
        <p:spPr>
          <a:xfrm>
            <a:off x="3705538" y="460359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b) 74 : 3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DF8C7-9D1A-539B-CA49-EA56A0C1194E}"/>
              </a:ext>
            </a:extLst>
          </p:cNvPr>
          <p:cNvSpPr txBox="1"/>
          <p:nvPr/>
        </p:nvSpPr>
        <p:spPr>
          <a:xfrm>
            <a:off x="2808362" y="177785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4B1BA-C5A7-4671-2767-A0FBB1B5D688}"/>
              </a:ext>
            </a:extLst>
          </p:cNvPr>
          <p:cNvGrpSpPr/>
          <p:nvPr/>
        </p:nvGrpSpPr>
        <p:grpSpPr>
          <a:xfrm>
            <a:off x="3641165" y="1880793"/>
            <a:ext cx="815657" cy="1041192"/>
            <a:chOff x="6096000" y="1051768"/>
            <a:chExt cx="815657" cy="104119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652AD1-1034-4240-6C7E-4AB5F81D95A2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3279AD-49D7-D291-910E-DF9CD3C2E04C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B5DE6D-E671-9291-B928-20A750BF1644}"/>
              </a:ext>
            </a:extLst>
          </p:cNvPr>
          <p:cNvSpPr txBox="1"/>
          <p:nvPr/>
        </p:nvSpPr>
        <p:spPr>
          <a:xfrm>
            <a:off x="3559567" y="176817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55555E-F9D2-5258-0B5D-E1C754D03643}"/>
              </a:ext>
            </a:extLst>
          </p:cNvPr>
          <p:cNvSpPr txBox="1"/>
          <p:nvPr/>
        </p:nvSpPr>
        <p:spPr>
          <a:xfrm>
            <a:off x="3565758" y="239230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298C6E-629C-A461-B52D-40CCA1203786}"/>
              </a:ext>
            </a:extLst>
          </p:cNvPr>
          <p:cNvSpPr txBox="1"/>
          <p:nvPr/>
        </p:nvSpPr>
        <p:spPr>
          <a:xfrm>
            <a:off x="2667867" y="2392181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92D5FF-21D4-2E37-3E4B-98A8FB49729C}"/>
              </a:ext>
            </a:extLst>
          </p:cNvPr>
          <p:cNvCxnSpPr/>
          <p:nvPr/>
        </p:nvCxnSpPr>
        <p:spPr>
          <a:xfrm>
            <a:off x="2847415" y="301871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311FFD-F66E-162B-1797-2CCEC3FF87A8}"/>
              </a:ext>
            </a:extLst>
          </p:cNvPr>
          <p:cNvCxnSpPr/>
          <p:nvPr/>
        </p:nvCxnSpPr>
        <p:spPr>
          <a:xfrm>
            <a:off x="2858528" y="4150563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772B66-17BD-07FC-5D16-EF3FC7EFB9E9}"/>
              </a:ext>
            </a:extLst>
          </p:cNvPr>
          <p:cNvSpPr txBox="1"/>
          <p:nvPr/>
        </p:nvSpPr>
        <p:spPr>
          <a:xfrm>
            <a:off x="2682789" y="293915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81ABE-A4A7-AFF1-B2AA-2BFB510B9C48}"/>
              </a:ext>
            </a:extLst>
          </p:cNvPr>
          <p:cNvSpPr txBox="1"/>
          <p:nvPr/>
        </p:nvSpPr>
        <p:spPr>
          <a:xfrm>
            <a:off x="3001719" y="2938916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4723D4-5ACE-6685-7B1D-BB96CEF83B3C}"/>
              </a:ext>
            </a:extLst>
          </p:cNvPr>
          <p:cNvSpPr txBox="1"/>
          <p:nvPr/>
        </p:nvSpPr>
        <p:spPr>
          <a:xfrm>
            <a:off x="3904052" y="2389345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590DB-B656-D6D5-8E74-FC813527EAA9}"/>
              </a:ext>
            </a:extLst>
          </p:cNvPr>
          <p:cNvSpPr txBox="1"/>
          <p:nvPr/>
        </p:nvSpPr>
        <p:spPr>
          <a:xfrm>
            <a:off x="2826677" y="346545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98EDAF-C5CD-0511-A1A9-AB85451A4232}"/>
              </a:ext>
            </a:extLst>
          </p:cNvPr>
          <p:cNvSpPr txBox="1"/>
          <p:nvPr/>
        </p:nvSpPr>
        <p:spPr>
          <a:xfrm>
            <a:off x="3015054" y="410590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C58EC-F22D-8CA2-F15B-D94E8B378430}"/>
              </a:ext>
            </a:extLst>
          </p:cNvPr>
          <p:cNvSpPr txBox="1"/>
          <p:nvPr/>
        </p:nvSpPr>
        <p:spPr>
          <a:xfrm>
            <a:off x="2668345" y="1760918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7B25C2-C9D4-371F-C327-73752F5DE052}"/>
              </a:ext>
            </a:extLst>
          </p:cNvPr>
          <p:cNvSpPr txBox="1"/>
          <p:nvPr/>
        </p:nvSpPr>
        <p:spPr>
          <a:xfrm>
            <a:off x="2835747" y="294445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BEB065-312D-F028-0A2F-2874E3489394}"/>
              </a:ext>
            </a:extLst>
          </p:cNvPr>
          <p:cNvSpPr txBox="1"/>
          <p:nvPr/>
        </p:nvSpPr>
        <p:spPr>
          <a:xfrm>
            <a:off x="5280892" y="1579930"/>
            <a:ext cx="459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E866FD-A8E5-F114-9E99-EB7052D7F8B1}"/>
              </a:ext>
            </a:extLst>
          </p:cNvPr>
          <p:cNvSpPr txBox="1"/>
          <p:nvPr/>
        </p:nvSpPr>
        <p:spPr>
          <a:xfrm>
            <a:off x="5280892" y="2193352"/>
            <a:ext cx="567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38D1D-346B-93B4-3293-D4A5A86FB5A8}"/>
              </a:ext>
            </a:extLst>
          </p:cNvPr>
          <p:cNvSpPr txBox="1"/>
          <p:nvPr/>
        </p:nvSpPr>
        <p:spPr>
          <a:xfrm>
            <a:off x="5332526" y="2950848"/>
            <a:ext cx="5889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14; 14 chia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735416-637C-29C5-5F22-09B65931C610}"/>
              </a:ext>
            </a:extLst>
          </p:cNvPr>
          <p:cNvSpPr txBox="1"/>
          <p:nvPr/>
        </p:nvSpPr>
        <p:spPr>
          <a:xfrm>
            <a:off x="5312047" y="4081480"/>
            <a:ext cx="567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12; 14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635903-6F21-3D19-CFE6-D2E7246F10FE}"/>
              </a:ext>
            </a:extLst>
          </p:cNvPr>
          <p:cNvSpPr txBox="1"/>
          <p:nvPr/>
        </p:nvSpPr>
        <p:spPr>
          <a:xfrm>
            <a:off x="2927309" y="5364125"/>
            <a:ext cx="6123625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74 : 3 = 24 (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2888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0" grpId="0"/>
      <p:bldP spid="21" grpId="0"/>
      <p:bldP spid="21" grpId="1"/>
      <p:bldP spid="22" grpId="0"/>
      <p:bldP spid="25" grpId="0"/>
      <p:bldP spid="26" grpId="0"/>
      <p:bldP spid="27" grpId="0"/>
      <p:bldP spid="27" grpId="1"/>
      <p:bldP spid="28" grpId="0"/>
      <p:bldP spid="29" grpId="0"/>
      <p:bldP spid="30" grpId="0"/>
      <p:bldP spid="30" grpId="1"/>
      <p:bldP spid="31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85797A-E891-ED2F-1CDC-5DECD97A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2C2822-6FA3-069D-5845-F3D4698ED4EF}"/>
              </a:ext>
            </a:extLst>
          </p:cNvPr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67B4561-CE15-C9BE-382A-DBDA41729647}"/>
                </a:ext>
              </a:extLst>
            </p:cNvPr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CA26020-4A1E-EDE6-FC04-0B395DC15358}"/>
                </a:ext>
              </a:extLst>
            </p:cNvPr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C4012F0-F3A2-EC2B-7B5F-9262B955DBEB}"/>
                </a:ext>
              </a:extLst>
            </p:cNvPr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19F9129-CF9E-087F-0D95-4ADD1EAAB2D2}"/>
              </a:ext>
            </a:extLst>
          </p:cNvPr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2AC75E2-7FA4-E916-8BF9-6B9FF987D197}"/>
              </a:ext>
            </a:extLst>
          </p:cNvPr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0005C5-9674-38C8-C0EB-719FA2D523A5}"/>
              </a:ext>
            </a:extLst>
          </p:cNvPr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2399ABD-6E07-F6D7-603E-CC73A5A1A4DE}"/>
              </a:ext>
            </a:extLst>
          </p:cNvPr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D5C2EAB5-389C-996D-B610-C693B957484B}"/>
              </a:ext>
            </a:extLst>
          </p:cNvPr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FC9AD0E9-80BE-3FC1-9D5D-50508C8EE282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yellow and blue letters&#10;&#10;AI-generated content may be incorrect.">
            <a:extLst>
              <a:ext uri="{FF2B5EF4-FFF2-40B4-BE49-F238E27FC236}">
                <a16:creationId xmlns:a16="http://schemas.microsoft.com/office/drawing/2014/main" id="{3C176BA8-5CCC-30B4-C978-3E8A56FF6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19" y="723014"/>
            <a:ext cx="9039757" cy="31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FC64B88B-4A57-18AF-104B-AF6C57902DCF}"/>
              </a:ext>
            </a:extLst>
          </p:cNvPr>
          <p:cNvSpPr txBox="1"/>
          <p:nvPr/>
        </p:nvSpPr>
        <p:spPr>
          <a:xfrm>
            <a:off x="296884" y="199665"/>
            <a:ext cx="11542816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2.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Hoa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mang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75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ra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chợ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bán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Bác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đều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gà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vào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.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mỗi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rổ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bao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nhiêu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quả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trứng</a:t>
            </a:r>
            <a:r>
              <a:rPr lang="en-US" altLang="zh-C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A9D0B-2FEC-8685-77F5-83A9EE227FBB}"/>
              </a:ext>
            </a:extLst>
          </p:cNvPr>
          <p:cNvSpPr txBox="1"/>
          <p:nvPr/>
        </p:nvSpPr>
        <p:spPr>
          <a:xfrm>
            <a:off x="5645788" y="3625818"/>
            <a:ext cx="21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93740-5501-42FB-BDD7-8968493218FD}"/>
              </a:ext>
            </a:extLst>
          </p:cNvPr>
          <p:cNvSpPr txBox="1"/>
          <p:nvPr/>
        </p:nvSpPr>
        <p:spPr>
          <a:xfrm>
            <a:off x="2972036" y="4272149"/>
            <a:ext cx="7477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75 : 3 = 25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3F9A9-88AB-5C8C-2355-42B10E57DBAE}"/>
              </a:ext>
            </a:extLst>
          </p:cNvPr>
          <p:cNvSpPr txBox="1"/>
          <p:nvPr/>
        </p:nvSpPr>
        <p:spPr>
          <a:xfrm>
            <a:off x="737065" y="1512340"/>
            <a:ext cx="5721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062089E3-1E3E-08D3-1001-7436240A6A9C}"/>
              </a:ext>
            </a:extLst>
          </p:cNvPr>
          <p:cNvGrpSpPr/>
          <p:nvPr/>
        </p:nvGrpSpPr>
        <p:grpSpPr>
          <a:xfrm>
            <a:off x="355892" y="10795"/>
            <a:ext cx="11440306" cy="6858000"/>
            <a:chOff x="1547" y="0"/>
            <a:chExt cx="16626" cy="10800"/>
          </a:xfrm>
        </p:grpSpPr>
        <p:sp>
          <p:nvSpPr>
            <p:cNvPr id="6" name="矩形 2">
              <a:extLst>
                <a:ext uri="{FF2B5EF4-FFF2-40B4-BE49-F238E27FC236}">
                  <a16:creationId xmlns:a16="http://schemas.microsoft.com/office/drawing/2014/main" id="{3366D27B-52CB-8FA8-69DE-C40BB7982715}"/>
                </a:ext>
              </a:extLst>
            </p:cNvPr>
            <p:cNvSpPr/>
            <p:nvPr/>
          </p:nvSpPr>
          <p:spPr>
            <a:xfrm>
              <a:off x="3850" y="0"/>
              <a:ext cx="1243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B3AB4473-883A-F9D5-40B0-EB16DC7CC316}"/>
                </a:ext>
              </a:extLst>
            </p:cNvPr>
            <p:cNvSpPr/>
            <p:nvPr/>
          </p:nvSpPr>
          <p:spPr>
            <a:xfrm>
              <a:off x="1547" y="548"/>
              <a:ext cx="16626" cy="9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sp>
        <p:nvSpPr>
          <p:cNvPr id="8" name="文本框 11">
            <a:extLst>
              <a:ext uri="{FF2B5EF4-FFF2-40B4-BE49-F238E27FC236}">
                <a16:creationId xmlns:a16="http://schemas.microsoft.com/office/drawing/2014/main" id="{CE524823-9BD7-8856-E912-EBA3D5139E62}"/>
              </a:ext>
            </a:extLst>
          </p:cNvPr>
          <p:cNvSpPr txBox="1"/>
          <p:nvPr/>
        </p:nvSpPr>
        <p:spPr>
          <a:xfrm>
            <a:off x="1687060" y="472388"/>
            <a:ext cx="9061465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3.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phép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chia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dư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là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445C4-893A-6805-7828-30C21B56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20" y="1579882"/>
            <a:ext cx="6793160" cy="4652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44D070-ED71-B784-4AE4-745627916180}"/>
              </a:ext>
            </a:extLst>
          </p:cNvPr>
          <p:cNvGrpSpPr/>
          <p:nvPr/>
        </p:nvGrpSpPr>
        <p:grpSpPr>
          <a:xfrm>
            <a:off x="1289657" y="1384674"/>
            <a:ext cx="2575166" cy="1940053"/>
            <a:chOff x="1204756" y="1384674"/>
            <a:chExt cx="2575166" cy="19400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DF1B0B-1B0F-95CD-F0A5-F4C87C0611D4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43 : 3 = 14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C6E81F-C458-5749-E95D-C4AB6F883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204756" y="1384674"/>
              <a:ext cx="1048329" cy="158668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80756-874B-CD4C-ABB8-2920FB1B4A19}"/>
              </a:ext>
            </a:extLst>
          </p:cNvPr>
          <p:cNvGrpSpPr/>
          <p:nvPr/>
        </p:nvGrpSpPr>
        <p:grpSpPr>
          <a:xfrm>
            <a:off x="8626078" y="700684"/>
            <a:ext cx="2547144" cy="2201388"/>
            <a:chOff x="1232778" y="1123339"/>
            <a:chExt cx="2547144" cy="2201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B0CB29-14E2-6AE3-95B7-828BD7D944E1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53 : 5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AB83D0-8594-46D2-5D22-88513CF6E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35C741-08B7-EF11-199A-2DD97D69ED6E}"/>
              </a:ext>
            </a:extLst>
          </p:cNvPr>
          <p:cNvGrpSpPr/>
          <p:nvPr/>
        </p:nvGrpSpPr>
        <p:grpSpPr>
          <a:xfrm>
            <a:off x="2513395" y="3192199"/>
            <a:ext cx="1595828" cy="1833245"/>
            <a:chOff x="1811723" y="1539265"/>
            <a:chExt cx="1595828" cy="18332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9F222E-CAD3-BEB6-DEC5-A8D41FE37AF3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64 : 4 = 16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2D39AC-D195-0CD1-71D6-593C77302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20815830">
              <a:off x="1931268" y="1539265"/>
              <a:ext cx="981865" cy="148608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C5EB26-2B13-BB60-7FA0-DDD75A900363}"/>
              </a:ext>
            </a:extLst>
          </p:cNvPr>
          <p:cNvGrpSpPr/>
          <p:nvPr/>
        </p:nvGrpSpPr>
        <p:grpSpPr>
          <a:xfrm>
            <a:off x="8713498" y="3046060"/>
            <a:ext cx="1595828" cy="1864337"/>
            <a:chOff x="1811723" y="1508173"/>
            <a:chExt cx="1595828" cy="1864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56BA0-5F08-55F4-0D42-CD8A98F75E58}"/>
                </a:ext>
              </a:extLst>
            </p:cNvPr>
            <p:cNvSpPr txBox="1"/>
            <p:nvPr/>
          </p:nvSpPr>
          <p:spPr>
            <a:xfrm>
              <a:off x="1811723" y="2861732"/>
              <a:ext cx="1595828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25 : 5 = 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F8C034-4137-CB82-3EDD-65778ED15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>
              <a:off x="2126418" y="1508173"/>
              <a:ext cx="981865" cy="148608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D04DF1-7999-61C5-D7EB-5057D0A30564}"/>
              </a:ext>
            </a:extLst>
          </p:cNvPr>
          <p:cNvGrpSpPr/>
          <p:nvPr/>
        </p:nvGrpSpPr>
        <p:grpSpPr>
          <a:xfrm>
            <a:off x="6010972" y="4295427"/>
            <a:ext cx="2547144" cy="2201388"/>
            <a:chOff x="1232778" y="1123339"/>
            <a:chExt cx="2547144" cy="22013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CE313B-093B-A8C8-3A58-3BFCDF0170D9}"/>
                </a:ext>
              </a:extLst>
            </p:cNvPr>
            <p:cNvSpPr txBox="1"/>
            <p:nvPr/>
          </p:nvSpPr>
          <p:spPr>
            <a:xfrm>
              <a:off x="1232778" y="2813949"/>
              <a:ext cx="2547144" cy="510778"/>
            </a:xfrm>
            <a:prstGeom prst="roundRect">
              <a:avLst/>
            </a:prstGeom>
            <a:solidFill>
              <a:srgbClr val="FFD5A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73 : 7 = 10 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3)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1C23E0-08A6-12C7-F262-5FD6330E4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5" b="47273" l="32730" r="61421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6" r="36749" b="51874"/>
            <a:stretch/>
          </p:blipFill>
          <p:spPr>
            <a:xfrm rot="914604">
              <a:off x="2528868" y="1123339"/>
              <a:ext cx="1233543" cy="1867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78D710C2-C927-1698-717C-9DC3977F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937"/>
            <a:ext cx="6662422" cy="202435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00BEC0-2AF8-A6C7-4F70-5855149DF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-1"/>
            <a:ext cx="1634717" cy="1634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540" y="435460"/>
            <a:ext cx="9975209" cy="4722726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7DAD8BB3-BFEE-6356-61C0-4F3986A1EFB0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4398" y="53268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23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945" y="3801909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38678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872209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320916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fr-FR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Kết quả của phép chia 69 : 3 là: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57" y="5349240"/>
            <a:ext cx="1293111" cy="150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1200" y="3810001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4521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13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5" y="3869940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70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8716" y="2320916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11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96" y="239787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7113" y="0"/>
            <a:ext cx="10799333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Bác Nam thu hoạch được 72 trái sầu riêng. Bác chia đều số trái sầu riêng đó vào 6 rổ. Hỏi mỗi rổ có bao nhiêu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quả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sầu riêng?</a:t>
            </a:r>
            <a:endParaRPr lang="en-US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966994" y="5752214"/>
            <a:ext cx="1026112" cy="101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856" y="2416736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41</a:t>
            </a:r>
            <a:endParaRPr lang="vi-VN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9321" y="5286828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21" y="2476675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70" y="5357128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516" y="3810001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F7964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42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96" y="3886955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fr-FR" sz="48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Kết quả phép tính 82 : 2 là</a:t>
            </a:r>
            <a:endParaRPr lang="en-US" sz="48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0834577" y="5699435"/>
            <a:ext cx="922273" cy="95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>
            <a:fillRect/>
          </a:stretch>
        </p:blipFill>
        <p:spPr>
          <a:xfrm>
            <a:off x="10621447" y="5677786"/>
            <a:ext cx="1327031" cy="8555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0A0B9-042F-98B4-A097-93654967A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336" y="956828"/>
            <a:ext cx="3767744" cy="519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51599" y="3058996"/>
            <a:ext cx="322241" cy="370005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825114" y="1309868"/>
            <a:ext cx="392927" cy="451169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43131" y="1367357"/>
            <a:ext cx="342859" cy="39367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" y="-84395"/>
            <a:ext cx="922595" cy="922595"/>
          </a:xfrm>
          <a:prstGeom prst="rect">
            <a:avLst/>
          </a:prstGeom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DF9B5281-1481-CF07-10EF-4F250B2FC27E}"/>
              </a:ext>
            </a:extLst>
          </p:cNvPr>
          <p:cNvSpPr/>
          <p:nvPr/>
        </p:nvSpPr>
        <p:spPr>
          <a:xfrm>
            <a:off x="153265" y="2610292"/>
            <a:ext cx="4790874" cy="4247708"/>
          </a:xfrm>
          <a:custGeom>
            <a:avLst/>
            <a:gdLst/>
            <a:ahLst/>
            <a:cxnLst/>
            <a:rect l="l" t="t" r="r" b="b"/>
            <a:pathLst>
              <a:path w="7289306" h="6223245">
                <a:moveTo>
                  <a:pt x="0" y="0"/>
                </a:moveTo>
                <a:lnTo>
                  <a:pt x="7289306" y="0"/>
                </a:lnTo>
                <a:lnTo>
                  <a:pt x="7289306" y="6223245"/>
                </a:lnTo>
                <a:lnTo>
                  <a:pt x="0" y="62232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图片 10">
            <a:extLst>
              <a:ext uri="{FF2B5EF4-FFF2-40B4-BE49-F238E27FC236}">
                <a16:creationId xmlns:a16="http://schemas.microsoft.com/office/drawing/2014/main" id="{DB52A328-86D5-33A9-0293-39F8467283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13" y="3695986"/>
            <a:ext cx="3639987" cy="36399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2F4A03-792E-897C-63A7-D5C1186D3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0124" y="1315248"/>
            <a:ext cx="8529043" cy="38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64A0BC-600F-CADD-8946-688BCC3E0A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8942" y="507910"/>
            <a:ext cx="3566469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28B23-4493-0BEA-AE02-DC50A25A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B0D6D9-A742-2E36-1371-5FF8F425285C}"/>
              </a:ext>
            </a:extLst>
          </p:cNvPr>
          <p:cNvGrpSpPr/>
          <p:nvPr/>
        </p:nvGrpSpPr>
        <p:grpSpPr>
          <a:xfrm>
            <a:off x="-21733" y="5850970"/>
            <a:ext cx="13629218" cy="1032430"/>
            <a:chOff x="-32600" y="8776455"/>
            <a:chExt cx="20443827" cy="154864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E13A194-465A-3549-E6E8-92AB8350CE08}"/>
                </a:ext>
              </a:extLst>
            </p:cNvPr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85B8E16-1778-4BFF-E357-32875F8DFAF6}"/>
                </a:ext>
              </a:extLst>
            </p:cNvPr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9FB9AC8-247F-93F4-9A16-D2F11F059EF5}"/>
                </a:ext>
              </a:extLst>
            </p:cNvPr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EC564A4-D7CA-B91D-CB18-53D73680F638}"/>
              </a:ext>
            </a:extLst>
          </p:cNvPr>
          <p:cNvSpPr/>
          <p:nvPr/>
        </p:nvSpPr>
        <p:spPr>
          <a:xfrm rot="-1142791">
            <a:off x="29395" y="351367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29A8885-AFB2-DCE0-6464-B41092819FAA}"/>
              </a:ext>
            </a:extLst>
          </p:cNvPr>
          <p:cNvSpPr/>
          <p:nvPr/>
        </p:nvSpPr>
        <p:spPr>
          <a:xfrm rot="648708" flipH="1">
            <a:off x="9876181" y="207590"/>
            <a:ext cx="2290795" cy="81895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4576A36-5402-3F88-DB07-EF46B573F1ED}"/>
              </a:ext>
            </a:extLst>
          </p:cNvPr>
          <p:cNvSpPr/>
          <p:nvPr/>
        </p:nvSpPr>
        <p:spPr>
          <a:xfrm>
            <a:off x="630382" y="4944070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C24B252-94B7-6239-BADA-3E7F2D79C4A3}"/>
              </a:ext>
            </a:extLst>
          </p:cNvPr>
          <p:cNvSpPr/>
          <p:nvPr/>
        </p:nvSpPr>
        <p:spPr>
          <a:xfrm>
            <a:off x="10489081" y="4748633"/>
            <a:ext cx="1779791" cy="18138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A6136F59-6A12-56BC-F612-EE12399D9521}"/>
              </a:ext>
            </a:extLst>
          </p:cNvPr>
          <p:cNvSpPr/>
          <p:nvPr/>
        </p:nvSpPr>
        <p:spPr>
          <a:xfrm>
            <a:off x="1008831" y="803520"/>
            <a:ext cx="9753600" cy="3126645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7DE7B018-E28E-5DCE-E00D-D6164B96BECA}"/>
              </a:ext>
            </a:extLst>
          </p:cNvPr>
          <p:cNvSpPr/>
          <p:nvPr/>
        </p:nvSpPr>
        <p:spPr>
          <a:xfrm>
            <a:off x="-127591" y="1559204"/>
            <a:ext cx="3159407" cy="5298796"/>
          </a:xfrm>
          <a:custGeom>
            <a:avLst/>
            <a:gdLst/>
            <a:ahLst/>
            <a:cxnLst/>
            <a:rect l="l" t="t" r="r" b="b"/>
            <a:pathLst>
              <a:path w="3159407" h="5298796">
                <a:moveTo>
                  <a:pt x="0" y="0"/>
                </a:moveTo>
                <a:lnTo>
                  <a:pt x="3159407" y="0"/>
                </a:lnTo>
                <a:lnTo>
                  <a:pt x="3159407" y="5298796"/>
                </a:lnTo>
                <a:lnTo>
                  <a:pt x="0" y="5298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BD0A1-DF64-58AC-C801-8F121EA19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670" y="253316"/>
            <a:ext cx="10574541" cy="51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854939-C2FB-4D21-8E45-211F59842B3D}"/>
              </a:ext>
            </a:extLst>
          </p:cNvPr>
          <p:cNvSpPr/>
          <p:nvPr/>
        </p:nvSpPr>
        <p:spPr>
          <a:xfrm>
            <a:off x="225631" y="0"/>
            <a:ext cx="11744696" cy="6614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68051B-3DEE-6244-1651-159DC5CAACCE}"/>
              </a:ext>
            </a:extLst>
          </p:cNvPr>
          <p:cNvSpPr txBox="1"/>
          <p:nvPr/>
        </p:nvSpPr>
        <p:spPr>
          <a:xfrm>
            <a:off x="2840355" y="0"/>
            <a:ext cx="2833370" cy="783193"/>
          </a:xfrm>
          <a:prstGeom prst="roundRect">
            <a:avLst/>
          </a:prstGeom>
          <a:solidFill>
            <a:srgbClr val="FFA08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rPr>
              <a:t>a) 51 : 3 = ?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7号-萌趣果冻体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E8680-49BF-8565-3561-30B598EA4DD9}"/>
              </a:ext>
            </a:extLst>
          </p:cNvPr>
          <p:cNvSpPr txBox="1"/>
          <p:nvPr/>
        </p:nvSpPr>
        <p:spPr>
          <a:xfrm>
            <a:off x="1953339" y="131082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67864-9ED7-7A9A-6418-F87DB9285391}"/>
              </a:ext>
            </a:extLst>
          </p:cNvPr>
          <p:cNvGrpSpPr/>
          <p:nvPr/>
        </p:nvGrpSpPr>
        <p:grpSpPr>
          <a:xfrm>
            <a:off x="2786142" y="1413765"/>
            <a:ext cx="815657" cy="1041192"/>
            <a:chOff x="6096000" y="1051768"/>
            <a:chExt cx="815657" cy="10411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141DC7-0879-D573-5BE8-98FD07EF4597}"/>
                </a:ext>
              </a:extLst>
            </p:cNvPr>
            <p:cNvCxnSpPr/>
            <p:nvPr/>
          </p:nvCxnSpPr>
          <p:spPr>
            <a:xfrm>
              <a:off x="6096000" y="1051768"/>
              <a:ext cx="0" cy="10411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FAAA42-B3AF-9D28-653B-750CDE7BE382}"/>
                </a:ext>
              </a:extLst>
            </p:cNvPr>
            <p:cNvCxnSpPr/>
            <p:nvPr/>
          </p:nvCxnSpPr>
          <p:spPr>
            <a:xfrm>
              <a:off x="6096000" y="1590248"/>
              <a:ext cx="81565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664D55-637E-A9E5-B6A1-A882EF68255D}"/>
              </a:ext>
            </a:extLst>
          </p:cNvPr>
          <p:cNvSpPr txBox="1"/>
          <p:nvPr/>
        </p:nvSpPr>
        <p:spPr>
          <a:xfrm>
            <a:off x="2704544" y="130114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087B-D0C7-2072-BE18-79A67DF4B1E3}"/>
              </a:ext>
            </a:extLst>
          </p:cNvPr>
          <p:cNvSpPr txBox="1"/>
          <p:nvPr/>
        </p:nvSpPr>
        <p:spPr>
          <a:xfrm>
            <a:off x="2710735" y="192527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01CE1-7A5F-2074-1A15-3090D19B8075}"/>
              </a:ext>
            </a:extLst>
          </p:cNvPr>
          <p:cNvSpPr txBox="1"/>
          <p:nvPr/>
        </p:nvSpPr>
        <p:spPr>
          <a:xfrm>
            <a:off x="1812844" y="1925153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0E08C3-2337-5A05-41AF-DFD4580DD528}"/>
              </a:ext>
            </a:extLst>
          </p:cNvPr>
          <p:cNvCxnSpPr/>
          <p:nvPr/>
        </p:nvCxnSpPr>
        <p:spPr>
          <a:xfrm>
            <a:off x="1992392" y="255168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E286E2-C800-6931-4DC9-3EA162531B42}"/>
              </a:ext>
            </a:extLst>
          </p:cNvPr>
          <p:cNvCxnSpPr/>
          <p:nvPr/>
        </p:nvCxnSpPr>
        <p:spPr>
          <a:xfrm>
            <a:off x="2003505" y="3683535"/>
            <a:ext cx="8156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B5275E3-8E6E-4846-0267-DC86D569DE08}"/>
              </a:ext>
            </a:extLst>
          </p:cNvPr>
          <p:cNvSpPr txBox="1"/>
          <p:nvPr/>
        </p:nvSpPr>
        <p:spPr>
          <a:xfrm>
            <a:off x="1827766" y="2472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45429-BAFC-0063-6AFB-767EC69BB9B8}"/>
              </a:ext>
            </a:extLst>
          </p:cNvPr>
          <p:cNvSpPr txBox="1"/>
          <p:nvPr/>
        </p:nvSpPr>
        <p:spPr>
          <a:xfrm>
            <a:off x="2146696" y="2471888"/>
            <a:ext cx="79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0A8AAC-2B70-2057-0FB6-C288FA22C698}"/>
              </a:ext>
            </a:extLst>
          </p:cNvPr>
          <p:cNvSpPr txBox="1"/>
          <p:nvPr/>
        </p:nvSpPr>
        <p:spPr>
          <a:xfrm>
            <a:off x="3049029" y="1922317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AF199F-C3D8-090E-DA41-11861BD074E5}"/>
              </a:ext>
            </a:extLst>
          </p:cNvPr>
          <p:cNvSpPr txBox="1"/>
          <p:nvPr/>
        </p:nvSpPr>
        <p:spPr>
          <a:xfrm>
            <a:off x="1971654" y="2998424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C1C0EE-4825-D168-2EBB-E23C260367CE}"/>
              </a:ext>
            </a:extLst>
          </p:cNvPr>
          <p:cNvSpPr txBox="1"/>
          <p:nvPr/>
        </p:nvSpPr>
        <p:spPr>
          <a:xfrm>
            <a:off x="2160031" y="3638876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6BD465-92E0-F405-BCFD-2A035C18E58C}"/>
              </a:ext>
            </a:extLst>
          </p:cNvPr>
          <p:cNvSpPr txBox="1"/>
          <p:nvPr/>
        </p:nvSpPr>
        <p:spPr>
          <a:xfrm>
            <a:off x="1808716" y="1314162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526399-78B8-8425-50D2-8CE4CC241AF9}"/>
              </a:ext>
            </a:extLst>
          </p:cNvPr>
          <p:cNvSpPr txBox="1"/>
          <p:nvPr/>
        </p:nvSpPr>
        <p:spPr>
          <a:xfrm>
            <a:off x="1992392" y="2468130"/>
            <a:ext cx="82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BDC666-F13B-D354-4915-D29144039F26}"/>
              </a:ext>
            </a:extLst>
          </p:cNvPr>
          <p:cNvSpPr txBox="1"/>
          <p:nvPr/>
        </p:nvSpPr>
        <p:spPr>
          <a:xfrm>
            <a:off x="4425869" y="1112902"/>
            <a:ext cx="638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C78758-9348-5162-FE69-C3678E3DE2E9}"/>
              </a:ext>
            </a:extLst>
          </p:cNvPr>
          <p:cNvSpPr txBox="1"/>
          <p:nvPr/>
        </p:nvSpPr>
        <p:spPr>
          <a:xfrm>
            <a:off x="4425869" y="1726324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3; 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ED9CC0-77DA-AF17-4F24-4FC4071F6209}"/>
              </a:ext>
            </a:extLst>
          </p:cNvPr>
          <p:cNvSpPr txBox="1"/>
          <p:nvPr/>
        </p:nvSpPr>
        <p:spPr>
          <a:xfrm>
            <a:off x="4477502" y="2483820"/>
            <a:ext cx="771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chia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114DFB-89FC-D4E1-49C4-B1567397344D}"/>
              </a:ext>
            </a:extLst>
          </p:cNvPr>
          <p:cNvSpPr txBox="1"/>
          <p:nvPr/>
        </p:nvSpPr>
        <p:spPr>
          <a:xfrm>
            <a:off x="4457024" y="3317569"/>
            <a:ext cx="789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21;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C92195-7309-15C2-E6BA-3CF5D3F88EC9}"/>
              </a:ext>
            </a:extLst>
          </p:cNvPr>
          <p:cNvSpPr txBox="1"/>
          <p:nvPr/>
        </p:nvSpPr>
        <p:spPr>
          <a:xfrm>
            <a:off x="4367828" y="4718967"/>
            <a:ext cx="4253946" cy="919401"/>
          </a:xfrm>
          <a:prstGeom prst="roundRect">
            <a:avLst/>
          </a:prstGeom>
          <a:solidFill>
            <a:srgbClr val="FFD5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2" grpId="0"/>
      <p:bldP spid="12" grpId="1"/>
      <p:bldP spid="14" grpId="0"/>
      <p:bldP spid="34" grpId="0"/>
      <p:bldP spid="35" grpId="0"/>
      <p:bldP spid="36" grpId="0"/>
      <p:bldP spid="36" grpId="1"/>
      <p:bldP spid="37" grpId="0"/>
      <p:bldP spid="38" grpId="0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590</Words>
  <Application>Microsoft Office PowerPoint</Application>
  <PresentationFormat>Widescreen</PresentationFormat>
  <Paragraphs>114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等线</vt:lpstr>
      <vt:lpstr>等线 Light</vt:lpstr>
      <vt:lpstr>Arial</vt:lpstr>
      <vt:lpstr>Calibri</vt:lpstr>
      <vt:lpstr>Calibri Light</vt:lpstr>
      <vt:lpstr>Cambria</vt:lpstr>
      <vt:lpstr>DFPOP1-W9</vt:lpstr>
      <vt:lpstr>inpin heiti</vt:lpstr>
      <vt:lpstr>Times New Roman</vt:lpstr>
      <vt:lpstr>UTM Showcard</vt:lpstr>
      <vt:lpstr>字魂17号-萌趣果冻体</vt:lpstr>
      <vt:lpstr>Custom Design</vt:lpstr>
      <vt:lpstr>1_Custom Design</vt:lpstr>
      <vt:lpstr>2_Custom Design</vt:lpstr>
      <vt:lpstr>3_Custom Design</vt:lpstr>
      <vt:lpstr>4_Custom Design</vt:lpstr>
      <vt:lpstr>千图网拥有20W+精美PPT模板 更多PPT模板下载至：www.58pic.com/office/ppt​​</vt:lpstr>
      <vt:lpstr>Office Theme</vt:lpstr>
      <vt:lpstr>1_Office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58</cp:revision>
  <dcterms:created xsi:type="dcterms:W3CDTF">2022-08-16T10:11:07Z</dcterms:created>
  <dcterms:modified xsi:type="dcterms:W3CDTF">2025-11-17T08:28:55Z</dcterms:modified>
</cp:coreProperties>
</file>