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  <p:sldMasterId id="2147483769" r:id="rId3"/>
    <p:sldMasterId id="2147483772" r:id="rId4"/>
  </p:sldMasterIdLst>
  <p:notesMasterIdLst>
    <p:notesMasterId r:id="rId14"/>
  </p:notesMasterIdLst>
  <p:sldIdLst>
    <p:sldId id="4492" r:id="rId5"/>
    <p:sldId id="3196" r:id="rId6"/>
    <p:sldId id="298" r:id="rId7"/>
    <p:sldId id="339" r:id="rId8"/>
    <p:sldId id="342" r:id="rId9"/>
    <p:sldId id="341" r:id="rId10"/>
    <p:sldId id="3195" r:id="rId11"/>
    <p:sldId id="260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7CD21-CEB1-48D5-9B6C-B2B5540623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2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2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04717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83288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95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99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14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62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5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8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1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3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95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CA667D6-FE2A-1233-02C4-033DF6194F2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85DAC28-1158-F220-CF0C-2347E86D9B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9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9" r:id="rId2"/>
    <p:sldLayoutId id="2147483752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BF160CE-7C63-C03F-A30C-4AC1C46BDE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8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96" r:id="rId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F3D8-21A2-4F99-AFFC-1529CB0E7233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46A4D4D-4961-6FB1-A5D2-3BF9ACE9D9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9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45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486857" y="54158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THÚY HÀ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85" y="3642823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" y="2986822"/>
            <a:ext cx="2339912" cy="3871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8" y="-1"/>
            <a:ext cx="2068798" cy="20687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21" y="5939731"/>
            <a:ext cx="932769" cy="957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 l="31320" t="-4423" r="41092" b="75882"/>
          <a:stretch/>
        </p:blipFill>
        <p:spPr>
          <a:xfrm>
            <a:off x="4696869" y="807465"/>
            <a:ext cx="2798258" cy="1407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59EEAB-9245-82BA-E239-4A979759D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338" y="2240280"/>
            <a:ext cx="8529043" cy="38834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7CAD4A-DC4D-CD36-A4AE-DC6B3FBA23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823" y="1440895"/>
            <a:ext cx="26093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2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A102D-4792-3C5E-3151-94A3EB619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55D2AE-E854-8AA4-BDB9-6FA29AF71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AED819-FEC9-5632-552F-7C03B6C3C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002" y="466281"/>
            <a:ext cx="8967993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39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12C97-B7D6-4744-99FD-EC33471BE3D2}"/>
              </a:ext>
            </a:extLst>
          </p:cNvPr>
          <p:cNvSpPr txBox="1"/>
          <p:nvPr/>
        </p:nvSpPr>
        <p:spPr>
          <a:xfrm>
            <a:off x="389253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368DE-9E32-436A-BAA9-AF4C8CD3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5EA8E5-EBD7-49B2-9846-55ADE23F8ADC}"/>
              </a:ext>
            </a:extLst>
          </p:cNvPr>
          <p:cNvSpPr/>
          <p:nvPr/>
        </p:nvSpPr>
        <p:spPr>
          <a:xfrm>
            <a:off x="6967412" y="153477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2C9DA5-5B6A-04FB-BAF9-CD65676DBA1B}"/>
                  </a:ext>
                </a:extLst>
              </p:cNvPr>
              <p:cNvSpPr txBox="1"/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55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2C9DA5-5B6A-04FB-BAF9-CD65676D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blipFill>
                <a:blip r:embed="rId4"/>
                <a:stretch>
                  <a:fillRect t="-16788" r="-9825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03E25E-34ED-BD66-59AF-FA37A5E3F2EF}"/>
                  </a:ext>
                </a:extLst>
              </p:cNvPr>
              <p:cNvSpPr txBox="1"/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03E25E-34ED-BD66-59AF-FA37A5E3F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C6CFACA-B44F-C858-9DC4-E18035B32944}"/>
              </a:ext>
            </a:extLst>
          </p:cNvPr>
          <p:cNvGrpSpPr/>
          <p:nvPr/>
        </p:nvGrpSpPr>
        <p:grpSpPr>
          <a:xfrm>
            <a:off x="7312703" y="1762441"/>
            <a:ext cx="815472" cy="744927"/>
            <a:chOff x="3208176" y="5138974"/>
            <a:chExt cx="815472" cy="74492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AB2ECD-3E04-10CC-1995-367E1210AE75}"/>
                </a:ext>
              </a:extLst>
            </p:cNvPr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9FCE81-5861-9BEF-7F5B-D953429D1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8A570F-8F27-4561-EE2C-8FDB58DAD715}"/>
              </a:ext>
            </a:extLst>
          </p:cNvPr>
          <p:cNvSpPr/>
          <p:nvPr/>
        </p:nvSpPr>
        <p:spPr>
          <a:xfrm>
            <a:off x="4247351" y="288564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71C265-739D-53BF-EF68-4B97F1A65B0B}"/>
                  </a:ext>
                </a:extLst>
              </p:cNvPr>
              <p:cNvSpPr txBox="1"/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63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71C265-739D-53BF-EF68-4B97F1A6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blipFill>
                <a:blip r:embed="rId7"/>
                <a:stretch>
                  <a:fillRect t="-18978" r="-11032" b="-3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05E2CB-451B-6926-9317-1F7516E392B7}"/>
                  </a:ext>
                </a:extLst>
              </p:cNvPr>
              <p:cNvSpPr txBox="1"/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05E2CB-451B-6926-9317-1F7516E39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2AFE7D2-5432-55E3-4E98-86D8D39689F4}"/>
              </a:ext>
            </a:extLst>
          </p:cNvPr>
          <p:cNvGrpSpPr/>
          <p:nvPr/>
        </p:nvGrpSpPr>
        <p:grpSpPr>
          <a:xfrm>
            <a:off x="5625274" y="3118704"/>
            <a:ext cx="815472" cy="767229"/>
            <a:chOff x="3259227" y="5108059"/>
            <a:chExt cx="815472" cy="76722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E4D2209-9DEE-7AEA-AEB9-97A6DCE5936A}"/>
                </a:ext>
              </a:extLst>
            </p:cNvPr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D9D56F-1C89-F2CB-DDC0-44FDE4F81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7B9823A-E911-074D-FBB2-083F31953650}"/>
              </a:ext>
            </a:extLst>
          </p:cNvPr>
          <p:cNvSpPr/>
          <p:nvPr/>
        </p:nvSpPr>
        <p:spPr>
          <a:xfrm>
            <a:off x="7401758" y="4143249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131ACC-D12E-DEF9-7F91-F00C3D9F4CC1}"/>
                  </a:ext>
                </a:extLst>
              </p:cNvPr>
              <p:cNvSpPr txBox="1"/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42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131ACC-D12E-DEF9-7F91-F00C3D9F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blipFill>
                <a:blip r:embed="rId9"/>
                <a:stretch>
                  <a:fillRect t="-19118" r="-10993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CE3C5B-B650-6442-0044-7623F3454473}"/>
                  </a:ext>
                </a:extLst>
              </p:cNvPr>
              <p:cNvSpPr txBox="1"/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CE3C5B-B650-6442-0044-7623F3454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392A443-95D3-14CA-8B0A-9ADC19685E19}"/>
              </a:ext>
            </a:extLst>
          </p:cNvPr>
          <p:cNvGrpSpPr/>
          <p:nvPr/>
        </p:nvGrpSpPr>
        <p:grpSpPr>
          <a:xfrm>
            <a:off x="8845752" y="4441564"/>
            <a:ext cx="815472" cy="767229"/>
            <a:chOff x="3259227" y="5108059"/>
            <a:chExt cx="815472" cy="76722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15061B5-2C71-F8F3-7FCF-827E113A17A1}"/>
                </a:ext>
              </a:extLst>
            </p:cNvPr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077499C-AEDB-E5CC-E5D0-E3FD5F403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B91BCDE-6D8E-31A1-F282-D96CA8983C4C}"/>
              </a:ext>
            </a:extLst>
          </p:cNvPr>
          <p:cNvSpPr/>
          <p:nvPr/>
        </p:nvSpPr>
        <p:spPr>
          <a:xfrm>
            <a:off x="3538114" y="5090171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9E882D-28E1-5FC5-3770-1206DF46E76A}"/>
                  </a:ext>
                </a:extLst>
              </p:cNvPr>
              <p:cNvSpPr txBox="1"/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84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9E882D-28E1-5FC5-3770-1206DF46E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blipFill>
                <a:blip r:embed="rId11"/>
                <a:stretch>
                  <a:fillRect t="-19118" r="-9825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33FCFA-EC60-3404-3DAC-2B605E91AFF8}"/>
                  </a:ext>
                </a:extLst>
              </p:cNvPr>
              <p:cNvSpPr txBox="1"/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33FCFA-EC60-3404-3DAC-2B605E91A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1934D29-9DE3-50C8-FD2B-7BF0CF6F21B3}"/>
              </a:ext>
            </a:extLst>
          </p:cNvPr>
          <p:cNvGrpSpPr/>
          <p:nvPr/>
        </p:nvGrpSpPr>
        <p:grpSpPr>
          <a:xfrm>
            <a:off x="3896393" y="5339328"/>
            <a:ext cx="815472" cy="744927"/>
            <a:chOff x="3208176" y="5138974"/>
            <a:chExt cx="815472" cy="744927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8161348-9B34-369F-FC99-381E3826D254}"/>
                </a:ext>
              </a:extLst>
            </p:cNvPr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4692E78-01D4-205B-2927-3FB7582DD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7C508A9-2E20-CBFD-88B1-9919B98AA32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9" t="-7843" b="-1"/>
          <a:stretch/>
        </p:blipFill>
        <p:spPr>
          <a:xfrm flipH="1">
            <a:off x="607606" y="1922966"/>
            <a:ext cx="4187608" cy="32132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73E660-C735-7587-38F3-5C26B4AE13AE}"/>
              </a:ext>
            </a:extLst>
          </p:cNvPr>
          <p:cNvGrpSpPr/>
          <p:nvPr/>
        </p:nvGrpSpPr>
        <p:grpSpPr>
          <a:xfrm>
            <a:off x="678718" y="1068540"/>
            <a:ext cx="619044" cy="707886"/>
            <a:chOff x="621568" y="748500"/>
            <a:chExt cx="619044" cy="7078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08A06E-DFBE-0099-1515-30449E6DC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484CD4-62E2-8EEB-3D7E-364B8646D432}"/>
                </a:ext>
              </a:extLst>
            </p:cNvPr>
            <p:cNvSpPr txBox="1"/>
            <p:nvPr/>
          </p:nvSpPr>
          <p:spPr>
            <a:xfrm>
              <a:off x="685096" y="748500"/>
              <a:ext cx="555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05FB82-B84F-78C7-5BEB-C67C2B0AD9B5}"/>
              </a:ext>
            </a:extLst>
          </p:cNvPr>
          <p:cNvSpPr txBox="1"/>
          <p:nvPr/>
        </p:nvSpPr>
        <p:spPr>
          <a:xfrm>
            <a:off x="1274670" y="108348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5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16" grpId="0"/>
      <p:bldP spid="26" grpId="0" animBg="1"/>
      <p:bldP spid="8" grpId="0"/>
      <p:bldP spid="12" grpId="0"/>
      <p:bldP spid="28" grpId="0" animBg="1"/>
      <p:bldP spid="29" grpId="0"/>
      <p:bldP spid="30" grpId="0"/>
      <p:bldP spid="34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ACK IOE BÃI CON Gáº¤U Láº¤Y Máº¬T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2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680"/>
            <a:ext cx="1792180" cy="20567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5808" y="522372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D. 57 : 8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73 : 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3050" y="426517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42 :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56 :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38351" y="403022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852402" y="491485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38356" y="316195"/>
            <a:ext cx="10000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 chia nào sau đây có số dư là 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" y="5724514"/>
            <a:ext cx="932769" cy="957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434B0-E479-CA8F-A510-037579D62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569" y="1106215"/>
            <a:ext cx="7547502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243</Words>
  <Application>Microsoft Office PowerPoint</Application>
  <PresentationFormat>Widescreen</PresentationFormat>
  <Paragraphs>70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Calibri Light</vt:lpstr>
      <vt:lpstr>Cambria</vt:lpstr>
      <vt:lpstr>Cambria Math</vt:lpstr>
      <vt:lpstr>Times New Roman</vt:lpstr>
      <vt:lpstr>思源黑体 CN Medium</vt:lpstr>
      <vt:lpstr>千图网拥有20W+精美PPT模板 更多PPT模板下载至：www.58pic.com/office/ppt​​</vt:lpstr>
      <vt:lpstr>Office 主题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50</cp:revision>
  <dcterms:created xsi:type="dcterms:W3CDTF">2022-08-06T23:04:17Z</dcterms:created>
  <dcterms:modified xsi:type="dcterms:W3CDTF">2025-11-14T15:07:26Z</dcterms:modified>
</cp:coreProperties>
</file>