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54" r:id="rId6"/>
    <p:sldMasterId id="2147483825" r:id="rId7"/>
    <p:sldMasterId id="2147483837" r:id="rId8"/>
  </p:sldMasterIdLst>
  <p:notesMasterIdLst>
    <p:notesMasterId r:id="rId24"/>
  </p:notesMasterIdLst>
  <p:handoutMasterIdLst>
    <p:handoutMasterId r:id="rId25"/>
  </p:handoutMasterIdLst>
  <p:sldIdLst>
    <p:sldId id="4492" r:id="rId9"/>
    <p:sldId id="273" r:id="rId10"/>
    <p:sldId id="309" r:id="rId11"/>
    <p:sldId id="310" r:id="rId12"/>
    <p:sldId id="311" r:id="rId13"/>
    <p:sldId id="312" r:id="rId14"/>
    <p:sldId id="276" r:id="rId15"/>
    <p:sldId id="353" r:id="rId16"/>
    <p:sldId id="315" r:id="rId17"/>
    <p:sldId id="355" r:id="rId18"/>
    <p:sldId id="354" r:id="rId19"/>
    <p:sldId id="346" r:id="rId20"/>
    <p:sldId id="347" r:id="rId21"/>
    <p:sldId id="350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85" autoAdjust="0"/>
  </p:normalViewPr>
  <p:slideViewPr>
    <p:cSldViewPr snapToGrid="0">
      <p:cViewPr varScale="1">
        <p:scale>
          <a:sx n="73" d="100"/>
          <a:sy n="73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8FE1-EBC5-4C7D-8C5C-C976D93E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3E3E0-7624-4E57-BE61-C331C2B16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420-2FDA-44E1-8CF9-992795C9DCEA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D5FE9-55ED-4208-AD02-FD7DE8AA1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0F18-EBCB-418F-A4DF-9F4F7C72A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5BB0-E8C4-48AB-BA74-0C9D399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DF41-34BC-4EA7-BA13-AF6C7805356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45D-EC78-47B3-8919-234887CF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D845D-EC78-47B3-8919-234887CF7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2961-F143-4141-B234-5BF3A16D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E0C0-FEC4-4665-B559-88E956B6ED9C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F63A-F6A4-4395-BB81-98C9F6E2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8BBD-7F78-497C-A71A-62A2F4B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1963955-8CEA-49DB-AD92-DE47A742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F5C4-1CBF-4827-B362-D0B8D0E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99110-6EAC-4F3C-9C91-68F0F9F4B20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8FA2-43CE-4354-B1B5-8493502F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CEFC-E5A8-45AF-B4DD-421A3B1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374E34-343E-4506-8A14-AF13E00A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886F-9007-4233-86FE-C2DF912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A6F0D-2EAD-4654-AEA6-ABDC8A0FA84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3095-DB15-49DB-B22E-74ED8770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32D3-5947-4C2A-8C69-72EBE1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F1EC429-004A-41F9-ADFF-7E802E8F4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11B1F085-E317-4713-AD6D-8E7A41E40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C10FC99-D0E8-4EA6-B182-2AA0CE204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954BBC5E-2ACD-4741-9BF0-90FC1896C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C688A652-E060-44D9-926E-AB63BA5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E974BD4F-622A-44BD-A951-7925AA462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4F97782C-CA17-409D-97DD-E0A000A4C56C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36EB207F-CBB3-4037-94C6-3228046C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3CEE132E-F6A2-4251-9202-09C95C87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F05D8C0-2F47-4483-A193-A0A1B4924B63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56BAEBE5-84D8-4911-BB21-C55EB0C1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65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427B-3D6E-4D0E-89A6-503A836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BC503-3814-4E65-9C0B-190EC7F5B6AD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4ED8-5B93-4768-ABD0-9B2BEB8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C61B-F7F8-4429-A422-37FCDCA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CA252F-248B-44B3-9757-4B761B7A5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6AD4-7874-4A7F-8428-53B2061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21C8C-612B-4E43-AC32-275F83ED5FCF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BBC5-84B4-4368-8426-4F4CFCE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90CA-8721-4CAD-A6C1-077C099B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9DB3E6-21B4-4E02-83FB-21601D7D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29C2-7708-47DF-9A45-0B456001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E379C-816C-4348-B7EF-ADF112D05D5E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6C9C-F3F2-47BD-BB4C-A8C6CD8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A316-F75F-4757-A112-A0E90EFB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F01BE4-20C9-4D27-AB85-B23B155BC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21FC-1263-4531-A42E-F263C3C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07B316-8F67-4203-BD3D-1C172819016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6A194-DDEC-4ACF-97DE-9D99210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BE39B-6BA1-447C-B35A-00E3DDA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E77A6F-ECE8-4CC3-89A7-7EE572A6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262EE-6B4A-4FC6-B6DF-BFEFDCFC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069007-8697-48F0-B3D3-C800648B55E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45F0F-8208-4B60-91C2-C0144DB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98A2F-A225-41FE-A2F1-E7E261A4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D1411B-4383-431C-A1F1-4281B4BC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9E69C-6A7F-4D90-9941-9A54CD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49E85-D76E-4B3B-AD57-1F0E003C5C9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6EB26-585C-40F7-AA5F-8FE2AD9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D5943-8073-4506-9FFB-47CBD89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E25009C-A60B-4831-AD96-F239DA0A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927C-11E0-440B-95EF-B66B0FF9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398251-3E0A-4118-8923-26B6B08E4D11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33FA-D9B0-49A2-BFA5-4D6DA8D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1A18-9DC6-4131-89EE-CD6FC0D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928A16-4E7A-480E-BFC7-DCF6DEF0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7D3E-2357-4F12-8875-18BE417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64881-F93F-4B39-AF50-84193ABE388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1FA9-4527-44A5-BBFE-7F601C1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D38A-D89E-410E-8315-8EB96E0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57C1F1-4A67-4DAA-BE1B-056749C1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8EEB-E014-435D-9E28-E3CBA32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B193C-7F93-4008-A301-2927AAE9B46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C877-6217-43EA-9D0A-E808C28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1BAB-4917-4BC0-A831-74ECD772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113E23-3EF6-46E1-8AB9-CC4EB85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9345-A32C-4ABA-A25B-DF70D248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82959-B53D-4BF4-BD26-D1C680BD36C2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4ADE-424A-4638-BEE3-167D3CF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397A-FF6D-49FC-9AA1-73F308A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307EBE-FC3D-4F92-BE1D-DA73BD811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CE71-C1E3-4B65-8EE3-211DC60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CC4E2-06DF-4530-8DCA-63CEA9B6560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641F-4AB0-4BC4-AFA0-90E5296A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72A1-E71E-4F1C-820A-995FE6B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04595C-5664-481B-B519-E3BF698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89794251-7875-491D-AB4F-09563F0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6E86BA3-B878-40D5-8F6C-ADFB14B25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3725D79B-9779-4F67-A723-465C1A9D9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325B9AC-10B5-493B-9945-14C49A78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D566CBD2-1A1E-4A3B-BA46-30D5AD2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EA67C9A-2812-415E-83EC-9497C62E5433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1559F8A1-DA77-4B07-87DA-654E23D55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6CD20A0F-CBBD-46A2-9D3E-A464D11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5D15231-CC1A-423D-9C7A-A18E24D3706F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16BB5C0D-BC86-4EB1-8236-12AF5C42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0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1907-0493-41FD-AFFC-4362FDEA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F1C44-220A-4E02-B56B-1A918BEE0E3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DD7-1745-44F2-9509-C987C9C8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59E7-A168-4787-9BCE-45FC1A59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E9AE6D-48F0-4FA7-BB24-3EEC121E5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0162-9A4F-462F-89DB-E410019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7AE5-3B0E-40A5-BFCB-0953BE0B7AA2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B114-9D7B-4A3E-8EA7-2E215E79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D2C7-4EEE-4F84-AD0B-C56059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36981B-4FEB-4703-8B51-26E962A6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197F-2D31-4B97-AC52-CFD07B6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0C96-A91F-47A0-9B60-E41E5D1C1FEF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F633-ABDF-4226-8BAB-1F83A12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2D27-5ADF-454F-A221-12C9C5B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0D3958-7F17-4293-9D48-87B4B7EA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4FA6-F924-497A-876B-42E7A82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F758E1-0A1C-42E1-B14F-D9877088162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516D9-8961-4D30-BF65-1BB384C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86CA-1075-4CBE-94A5-51E98DF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CD47A2-B1E4-4AD9-B7C0-CAF4B84E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9F9E-339B-4C0C-A6DA-249FF4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7057E-8341-4335-A033-FEC663DD7BC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96903-E4B8-4EBA-80BA-403A1748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EC1E-71D5-42B0-AD17-D290EA77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94F153-D3ED-4097-939D-E59B53056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312F-BE6E-4697-8DB1-1AEB575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A60D1-79E0-4CF6-8380-8ECC20B7A050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81556-4B9A-415C-97C6-5AB3394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83971-99F0-4F80-B750-E3EA291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CEF98C4-5AAF-4B14-9D04-5E89CEFC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F126B-F44A-4807-B9F0-E62B82D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5AEFB-6D6D-40B0-B87A-E04FC34A009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ABA2-139E-4362-B302-00A44D8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486B-E3EC-467B-A6F8-7972915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0301239-0116-49F3-BDE3-450FD36E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8B87-5989-40EA-8458-280FBD4D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FA0E2-484A-471F-AC76-5C983D6D85F1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6470-138E-4F20-8740-5F01A1C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CAC3-3E5F-46F9-BD77-53E4B7E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9E2C1A-94D0-42C1-A7EA-02516967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7A53-00C4-4E93-92E1-01CAAFF3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5C73A3-5332-4CA2-B1F9-5473902C926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9CF2-F2F4-4B1A-A4D0-CA7933F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E3BB-47FA-44B7-9A21-2E543BF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59B338-C24D-42F8-9605-64E58DD5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1D7C-8EC6-4CE0-8D2D-0728EC4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BC9E3-AFB0-4F36-94E7-66BA19EECC1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1B9A-EED8-4F07-A77F-AB6E869C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B309-FF7C-44A5-BBF1-A563190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BB4462-DFD2-4A3A-97D8-2579E9D2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5791-89E4-43A1-9CB8-A57F83E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4D7DE-0F4F-4094-B6E4-CEAB9C6E9693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6645-555B-4F2B-ACD8-AA553B9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BD86-05DE-4D85-BD9F-86B2A3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32EC38-2D18-47F4-9A56-7610790A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6A9AC23-BD62-4FAE-BDE2-9D89B937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A790-D676-4483-91AA-11CE604C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01E9A-0919-4FF3-B3BD-71473510AC2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AAD4-C065-4E78-9F97-C5B74C1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DED3-5B1B-4829-8D46-A0FB90FD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8E0BEE9-9FA7-4C65-B801-A0CBCD2C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123D-39E5-4628-82D0-FFF910D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62941-9887-45EF-BDCD-1860B5B9322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72D73-3DDF-4762-95B4-4B33349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8816-6DF7-47AF-87CE-2F2AA3F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573984-CE23-4988-88BC-E48419B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F64D-8051-45C6-B7D5-D8E5068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EB70D-1623-4847-B848-CA8A31FC8FA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71C2-B3FC-48E2-9CE4-28D20151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E8E6-82E8-42B3-9C23-51F7B2A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5E986E-DC6C-42FA-A143-D688DD83E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F1F9-86AB-461F-911A-3B394170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37E4C7-1917-4CD6-BE45-0B90A7EB7AAF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FEF7-F360-4542-98DA-83AA31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4DF-F345-4CF6-BED3-88F02D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7505457-45C8-4AA4-BE3D-776824E32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580-D67A-4E08-8CE0-F09B7B7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A666F-5CE3-4A84-99EF-DB11CC9EE05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6C8C0-F343-4ECF-A9C6-1507341A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0EB01-3AEE-4672-9A6F-2CBC8463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B697829-C9B1-4A35-881D-6ABAC2CBA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4D95C-3172-45BE-A317-F87C44D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A68FF0-D2B0-4A77-BE02-03E9DF502BF0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DB9C4-850D-4342-8224-BD82A34B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75856-7A72-4989-94E7-DC39332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9BC7ABC-B0ED-41EB-AF4A-EFE71C375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246C5-EBDD-4AAE-AD40-E850673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2783A-8C54-4FEE-A099-749A877BCCF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DD7E0-782B-4B8A-B07B-BC8B470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B4518-E09D-4B28-819F-85BD9DE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B90FC3-3ABE-49B1-B6DC-3C0CD4080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D4D4E-FD34-4605-BB0C-0B4082E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C879E-014D-4F24-8520-F37E8915DF5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853F-2AEC-4274-9209-4998A7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4E37-13EA-4F24-9D02-926BB5A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659408-7EC2-4617-81BE-E3C0BD1BA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8A91-C826-423D-9166-CB0090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729809-6164-45A1-B3CD-E5D1F2ECF29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DCCB6-768B-436B-97C6-DA94BA3A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9B770-8AEB-4095-AA5C-3A3EC9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4115813-25EC-4B34-9F52-B6999596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61DD-87D7-4525-BB89-3B584BBF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FF38B-D1B1-49C7-BB30-4D017D4BD2A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82A-EE91-4F52-814C-A0E0590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494B-8FD0-4A24-8E84-A71B89E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9A2A33-1594-4F31-872A-43D08160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B0D-982C-4D66-B464-C712E693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7F84F-5598-4921-B967-736B0D31FDF5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479B-6245-48F3-9A5F-0E86241E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D772-4213-427F-89CD-E00FD9F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CFE59B8-27EC-4CC1-82EB-7888EDF7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040EB-0B77-4916-A3D9-0A733399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1AAC7-FFE3-4A41-9B85-F0BB2515E920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B5C8-1D50-4E21-A30D-37D19419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D4FF0-1EBD-43E4-9AF1-E281FC8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6B479D6-4E2A-4275-9E3D-06C577D3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AEADC8-1096-43F1-95B8-A85F5A48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4BDF-51B2-46B6-8E8E-B190DA73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F0694-0E0D-428F-92E5-9CE5BF85BE7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C209-233E-4FC3-9E21-FF91A187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AA77-D8A8-498D-BC77-E88F6A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FB91568-69BA-48A0-B571-184E889A9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24E8-8AA5-4920-8B65-53FD01F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89989-CFC5-46E2-A76E-7424310B29A3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9B1E-0140-4B7C-A789-DCA41E90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04FA-AE77-465F-A158-342CC36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A3160F-32EA-4ABB-903B-FF9F27A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38D1-927E-4999-8111-CA95CD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F41A7-C513-4DFC-BF2F-AA16435F897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3790-3676-43EB-B6CD-34126CC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B348-2F43-4B4D-A27E-B9F8ECB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513195-F6E5-4D4C-A4E5-E7BAB707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42F3-3B46-4A78-B69A-879F44E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09-1912-474B-9DA5-40D587679EA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0AF6-7A5C-47F6-A5F5-5E065F6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34CB9-BC9A-42D9-9788-8978E4D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F06A77-46D9-4D07-B1E2-223DCEB5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080F6-47FF-48C4-802F-A8E044F8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3EB4C-7F1F-49A5-B7A5-0661EF58D7F5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C3C36-9251-450D-8FDD-5076E3FC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E9C11-229E-469F-8B43-7443A31F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105BA9-1A31-46E8-BECD-3009D1DB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7296C-DFF9-4502-ABC9-3AF0EF9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A6FF2-1994-4AF4-9BF1-B7E00712737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892A-A1B8-40E7-A361-76EA623D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6368C-3ECC-4207-B26F-DEBAF5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A991D0-4495-42ED-856B-68AAE15B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C2F1-3FEA-4D60-A046-455FE5A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AA9F2-D180-43FA-9523-05846F558BE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2248-C883-4662-8604-CA8947D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F4DB-BEFE-4E69-ACDD-0E1455D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C279C2-1DA1-44B6-86C3-6D3F9B36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618D-CC93-454D-BA2B-DEFA0CE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CE045-5F41-40B0-AF26-AF404C6BD4B5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E1C9-541C-4E3F-A0C8-ED76BFE5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AFFB-13F2-4DCA-B77C-28E1734B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CB6603D-F279-4BC8-AA63-5A614A57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B0BDB-6237-4595-937C-703559B8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0FD69-D83B-4238-83D8-E023D882117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E71D4-8818-4026-BB67-AE81F6E3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DC203-00E6-4CAF-89C7-A6E707D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8CE7C1-30DF-4889-AB3A-250C91725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21E4-52AC-4E37-A1BB-69AD0496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0605-30D9-4B3F-95A8-FE6A3D77C0F1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1992-46C9-4C1E-8BCF-CE76B4EC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3A1B-1804-48A8-A2DD-3829F45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DB9C720-45C2-4B1C-82F1-CAED01E2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5A5E-99E0-4AA0-A691-0D8EF5E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24F0CD-D93E-4A0C-A7C7-8E4048A203E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811C-8C6F-41D7-9301-1527FA7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AE0B-F556-4323-B939-DE3A1956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60997A-F9E8-4EF5-9F9A-372444648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0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4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2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7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64EA7-8CAB-493A-A51E-9C92B28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E4AB41-1EFA-4AE9-8C2B-7C45F7A364F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B518-130F-40B8-9CEA-FF05DF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D3C0-EF82-4E77-9DDE-DDB0895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C47245B-683D-4540-8303-1D274F6CF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3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9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6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1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6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04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3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6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E9E0A-6436-496A-9599-A613D3D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3F833F-0C2C-4FE4-89D6-BC68159D7D02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0C20-C99D-4A78-904A-6E665F25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28EE-323E-48F6-9482-79DBD0D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06C93C-85AB-4596-A5EA-12355750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7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48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2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90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9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3810AB3A-8A89-478D-897C-936B5FDC635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D667FA9-8117-42E8-8E43-B5EAF60F48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645796"/>
            <a:ext cx="11072519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A84159E4-5D9A-47DF-9680-C22B3A4AEC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D277E18D-2B46-4CD2-AA55-0DDC671228E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7850C53D-4F37-421F-B70B-93F9B272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522738E-801D-421F-9E3F-8E0791C4A3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3801" y="-512444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92CBAC4-4696-4042-B192-EF1A905DE29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8C847E10-BA6B-4952-A8AF-D51375EB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F77803D6-E449-4AF1-A905-E5FDC7ED3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EE3BD8D-FE05-26F9-D177-F0E6D440A3A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498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D0A9CB8A-F95A-4DA8-A76F-1828CC5534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0213E26-21BC-4048-84C3-3DB4DCBF1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1DF154B-9AFD-49A8-B81F-E7861EACB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5ED19A94-240C-4856-91B2-6B49ED82F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223D361-CFD5-43B8-B597-17B394B70966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BD8E2B61-7C47-4F66-B7BB-542493C7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7A8DCFCF-4059-4D75-B2F8-355676B780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076F48E2-EE8E-4E90-9599-5BE0FEF37C2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5BE04D36-9739-43D2-8EED-0F96102B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3">
            <a:extLst>
              <a:ext uri="{FF2B5EF4-FFF2-40B4-BE49-F238E27FC236}">
                <a16:creationId xmlns:a16="http://schemas.microsoft.com/office/drawing/2014/main" id="{6D51D62B-16F6-4651-B5D6-8928CF75B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15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A511C53-D2E6-4849-82EA-198D72B116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AE59E5EE-32F0-4EEF-A178-10CB4223BD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8051442-2ACB-46E4-96A9-17D37A29FC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949BCF15-DAB2-4DBB-9AF6-DED89E3E455B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289F88FD-9285-43A5-B444-0C781E9D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1A6E1C8B-0B75-4A36-88B2-247A968916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EF8486F9-8AA4-419E-BD53-C53730C9BAD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7740CC1B-0F78-4E2D-99EA-C16ACFF8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D8BC11-4172-4E9C-8A66-BDE44001D6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ED02E65A-1960-4A1A-93D1-E3A9B205D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CE223902-94AA-4112-801D-E366C154C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982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2EE53BD1-4214-4735-9F6B-7904F27312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F7EC956-AC9A-4E06-8CE1-9749BD6AC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DCF6932C-C091-4E0E-9A09-E3A39570E1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32F9DFD7-0FC2-46B6-B4D7-73B707FCD295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8343A629-3D52-4D77-B44F-A463534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4A19A584-992A-4257-B451-543609C9DB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9B3520FC-97BA-442C-B2BB-8D7740ACE00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E327569-AAA2-4F16-98D4-2332FFF9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16200000">
            <a:off x="2819401" y="-2819401"/>
            <a:ext cx="6858000" cy="12496801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21D73D9-0D72-E284-B163-6CF7A2438F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A485371-36A6-D34C-8F7B-687A3CE3A0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5.wav"/><Relationship Id="rId7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12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5.png"/><Relationship Id="rId11" Type="http://schemas.openxmlformats.org/officeDocument/2006/relationships/image" Target="../media/image29.svg"/><Relationship Id="rId5" Type="http://schemas.openxmlformats.org/officeDocument/2006/relationships/image" Target="../media/image14.sv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6881-503E-4BE4-4244-8C6BB01B0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28E0ED-BDEA-4C34-7D78-76671F0770C4}"/>
              </a:ext>
            </a:extLst>
          </p:cNvPr>
          <p:cNvSpPr/>
          <p:nvPr/>
        </p:nvSpPr>
        <p:spPr>
          <a:xfrm>
            <a:off x="225631" y="0"/>
            <a:ext cx="11744696" cy="6614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35F63EBC-7DF2-E0B2-3854-CA3DDFBD10BD}"/>
              </a:ext>
            </a:extLst>
          </p:cNvPr>
          <p:cNvSpPr txBox="1"/>
          <p:nvPr/>
        </p:nvSpPr>
        <p:spPr>
          <a:xfrm>
            <a:off x="3705538" y="460359"/>
            <a:ext cx="2833370" cy="783193"/>
          </a:xfrm>
          <a:prstGeom prst="roundRect">
            <a:avLst/>
          </a:prstGeom>
          <a:solidFill>
            <a:srgbClr val="FFA0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rPr>
              <a:t>b) 74 : 3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DF8C7-9D1A-539B-CA49-EA56A0C1194E}"/>
              </a:ext>
            </a:extLst>
          </p:cNvPr>
          <p:cNvSpPr txBox="1"/>
          <p:nvPr/>
        </p:nvSpPr>
        <p:spPr>
          <a:xfrm>
            <a:off x="2808362" y="177785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4B1BA-C5A7-4671-2767-A0FBB1B5D688}"/>
              </a:ext>
            </a:extLst>
          </p:cNvPr>
          <p:cNvGrpSpPr/>
          <p:nvPr/>
        </p:nvGrpSpPr>
        <p:grpSpPr>
          <a:xfrm>
            <a:off x="3641165" y="1880793"/>
            <a:ext cx="815657" cy="1041192"/>
            <a:chOff x="6096000" y="1051768"/>
            <a:chExt cx="815657" cy="104119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652AD1-1034-4240-6C7E-4AB5F81D95A2}"/>
                </a:ext>
              </a:extLst>
            </p:cNvPr>
            <p:cNvCxnSpPr/>
            <p:nvPr/>
          </p:nvCxnSpPr>
          <p:spPr>
            <a:xfrm>
              <a:off x="6096000" y="1051768"/>
              <a:ext cx="0" cy="1041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3279AD-49D7-D291-910E-DF9CD3C2E04C}"/>
                </a:ext>
              </a:extLst>
            </p:cNvPr>
            <p:cNvCxnSpPr/>
            <p:nvPr/>
          </p:nvCxnSpPr>
          <p:spPr>
            <a:xfrm>
              <a:off x="6096000" y="1590248"/>
              <a:ext cx="81565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B5DE6D-E671-9291-B928-20A750BF1644}"/>
              </a:ext>
            </a:extLst>
          </p:cNvPr>
          <p:cNvSpPr txBox="1"/>
          <p:nvPr/>
        </p:nvSpPr>
        <p:spPr>
          <a:xfrm>
            <a:off x="3559567" y="176817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55555E-F9D2-5258-0B5D-E1C754D03643}"/>
              </a:ext>
            </a:extLst>
          </p:cNvPr>
          <p:cNvSpPr txBox="1"/>
          <p:nvPr/>
        </p:nvSpPr>
        <p:spPr>
          <a:xfrm>
            <a:off x="3565758" y="239230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298C6E-629C-A461-B52D-40CCA1203786}"/>
              </a:ext>
            </a:extLst>
          </p:cNvPr>
          <p:cNvSpPr txBox="1"/>
          <p:nvPr/>
        </p:nvSpPr>
        <p:spPr>
          <a:xfrm>
            <a:off x="2667867" y="2392181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92D5FF-21D4-2E37-3E4B-98A8FB49729C}"/>
              </a:ext>
            </a:extLst>
          </p:cNvPr>
          <p:cNvCxnSpPr/>
          <p:nvPr/>
        </p:nvCxnSpPr>
        <p:spPr>
          <a:xfrm>
            <a:off x="2847415" y="3018713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311FFD-F66E-162B-1797-2CCEC3FF87A8}"/>
              </a:ext>
            </a:extLst>
          </p:cNvPr>
          <p:cNvCxnSpPr/>
          <p:nvPr/>
        </p:nvCxnSpPr>
        <p:spPr>
          <a:xfrm>
            <a:off x="2858528" y="4150563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772B66-17BD-07FC-5D16-EF3FC7EFB9E9}"/>
              </a:ext>
            </a:extLst>
          </p:cNvPr>
          <p:cNvSpPr txBox="1"/>
          <p:nvPr/>
        </p:nvSpPr>
        <p:spPr>
          <a:xfrm>
            <a:off x="2682789" y="2939158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81ABE-A4A7-AFF1-B2AA-2BFB510B9C48}"/>
              </a:ext>
            </a:extLst>
          </p:cNvPr>
          <p:cNvSpPr txBox="1"/>
          <p:nvPr/>
        </p:nvSpPr>
        <p:spPr>
          <a:xfrm>
            <a:off x="3001719" y="2938916"/>
            <a:ext cx="79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4723D4-5ACE-6685-7B1D-BB96CEF83B3C}"/>
              </a:ext>
            </a:extLst>
          </p:cNvPr>
          <p:cNvSpPr txBox="1"/>
          <p:nvPr/>
        </p:nvSpPr>
        <p:spPr>
          <a:xfrm>
            <a:off x="3904052" y="2389345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590DB-B656-D6D5-8E74-FC813527EAA9}"/>
              </a:ext>
            </a:extLst>
          </p:cNvPr>
          <p:cNvSpPr txBox="1"/>
          <p:nvPr/>
        </p:nvSpPr>
        <p:spPr>
          <a:xfrm>
            <a:off x="2826677" y="346545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8EDAF-C5CD-0511-A1A9-AB85451A4232}"/>
              </a:ext>
            </a:extLst>
          </p:cNvPr>
          <p:cNvSpPr txBox="1"/>
          <p:nvPr/>
        </p:nvSpPr>
        <p:spPr>
          <a:xfrm>
            <a:off x="3015054" y="410590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C58EC-F22D-8CA2-F15B-D94E8B378430}"/>
              </a:ext>
            </a:extLst>
          </p:cNvPr>
          <p:cNvSpPr txBox="1"/>
          <p:nvPr/>
        </p:nvSpPr>
        <p:spPr>
          <a:xfrm>
            <a:off x="2668345" y="1760918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7B25C2-C9D4-371F-C327-73752F5DE052}"/>
              </a:ext>
            </a:extLst>
          </p:cNvPr>
          <p:cNvSpPr txBox="1"/>
          <p:nvPr/>
        </p:nvSpPr>
        <p:spPr>
          <a:xfrm>
            <a:off x="2835747" y="294445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BEB065-312D-F028-0A2F-2874E3489394}"/>
              </a:ext>
            </a:extLst>
          </p:cNvPr>
          <p:cNvSpPr txBox="1"/>
          <p:nvPr/>
        </p:nvSpPr>
        <p:spPr>
          <a:xfrm>
            <a:off x="5280892" y="1579930"/>
            <a:ext cx="459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E866FD-A8E5-F114-9E99-EB7052D7F8B1}"/>
              </a:ext>
            </a:extLst>
          </p:cNvPr>
          <p:cNvSpPr txBox="1"/>
          <p:nvPr/>
        </p:nvSpPr>
        <p:spPr>
          <a:xfrm>
            <a:off x="5280892" y="2193352"/>
            <a:ext cx="567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38D1D-346B-93B4-3293-D4A5A86FB5A8}"/>
              </a:ext>
            </a:extLst>
          </p:cNvPr>
          <p:cNvSpPr txBox="1"/>
          <p:nvPr/>
        </p:nvSpPr>
        <p:spPr>
          <a:xfrm>
            <a:off x="5332526" y="2950848"/>
            <a:ext cx="5889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14; 14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735416-637C-29C5-5F22-09B65931C610}"/>
              </a:ext>
            </a:extLst>
          </p:cNvPr>
          <p:cNvSpPr txBox="1"/>
          <p:nvPr/>
        </p:nvSpPr>
        <p:spPr>
          <a:xfrm>
            <a:off x="5312047" y="4081480"/>
            <a:ext cx="567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12; 14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635903-6F21-3D19-CFE6-D2E7246F10FE}"/>
              </a:ext>
            </a:extLst>
          </p:cNvPr>
          <p:cNvSpPr txBox="1"/>
          <p:nvPr/>
        </p:nvSpPr>
        <p:spPr>
          <a:xfrm>
            <a:off x="2927309" y="5364125"/>
            <a:ext cx="6123625" cy="919401"/>
          </a:xfrm>
          <a:prstGeom prst="roundRect">
            <a:avLst/>
          </a:prstGeom>
          <a:solidFill>
            <a:srgbClr val="FFD5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74 : 3 = 24 (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2888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0" grpId="0"/>
      <p:bldP spid="21" grpId="0"/>
      <p:bldP spid="21" grpId="1"/>
      <p:bldP spid="22" grpId="0"/>
      <p:bldP spid="25" grpId="0"/>
      <p:bldP spid="26" grpId="0"/>
      <p:bldP spid="27" grpId="0"/>
      <p:bldP spid="27" grpId="1"/>
      <p:bldP spid="28" grpId="0"/>
      <p:bldP spid="29" grpId="0"/>
      <p:bldP spid="30" grpId="0"/>
      <p:bldP spid="30" grpId="1"/>
      <p:bldP spid="31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85797A-E891-ED2F-1CDC-5DECD97A9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2C2822-6FA3-069D-5845-F3D4698ED4EF}"/>
              </a:ext>
            </a:extLst>
          </p:cNvPr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67B4561-CE15-C9BE-382A-DBDA41729647}"/>
                </a:ext>
              </a:extLst>
            </p:cNvPr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CA26020-4A1E-EDE6-FC04-0B395DC15358}"/>
                </a:ext>
              </a:extLst>
            </p:cNvPr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C4012F0-F3A2-EC2B-7B5F-9262B955DBEB}"/>
                </a:ext>
              </a:extLst>
            </p:cNvPr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19F9129-CF9E-087F-0D95-4ADD1EAAB2D2}"/>
              </a:ext>
            </a:extLst>
          </p:cNvPr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2AC75E2-7FA4-E916-8BF9-6B9FF987D197}"/>
              </a:ext>
            </a:extLst>
          </p:cNvPr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0005C5-9674-38C8-C0EB-719FA2D523A5}"/>
              </a:ext>
            </a:extLst>
          </p:cNvPr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2399ABD-6E07-F6D7-603E-CC73A5A1A4DE}"/>
              </a:ext>
            </a:extLst>
          </p:cNvPr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D5C2EAB5-389C-996D-B610-C693B957484B}"/>
              </a:ext>
            </a:extLst>
          </p:cNvPr>
          <p:cNvSpPr/>
          <p:nvPr/>
        </p:nvSpPr>
        <p:spPr>
          <a:xfrm>
            <a:off x="1008831" y="803520"/>
            <a:ext cx="9753600" cy="3126645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C9AD0E9-80BE-3FC1-9D5D-50508C8EE282}"/>
              </a:ext>
            </a:extLst>
          </p:cNvPr>
          <p:cNvSpPr/>
          <p:nvPr/>
        </p:nvSpPr>
        <p:spPr>
          <a:xfrm>
            <a:off x="-127591" y="1559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yellow and blue letters&#10;&#10;AI-generated content may be incorrect.">
            <a:extLst>
              <a:ext uri="{FF2B5EF4-FFF2-40B4-BE49-F238E27FC236}">
                <a16:creationId xmlns:a16="http://schemas.microsoft.com/office/drawing/2014/main" id="{3C176BA8-5CCC-30B4-C978-3E8A56FF6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19" y="723014"/>
            <a:ext cx="9039757" cy="31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646545" y="267855"/>
            <a:ext cx="1131454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D50908-F87F-4F12-9B60-24B6CB9D4334}"/>
              </a:ext>
            </a:extLst>
          </p:cNvPr>
          <p:cNvSpPr/>
          <p:nvPr/>
        </p:nvSpPr>
        <p:spPr>
          <a:xfrm>
            <a:off x="1256145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38C2AA-6481-4C53-AA2A-334CCBB142AA}"/>
              </a:ext>
            </a:extLst>
          </p:cNvPr>
          <p:cNvGrpSpPr/>
          <p:nvPr/>
        </p:nvGrpSpPr>
        <p:grpSpPr>
          <a:xfrm>
            <a:off x="1746939" y="1900617"/>
            <a:ext cx="1498818" cy="2139055"/>
            <a:chOff x="1737703" y="810726"/>
            <a:chExt cx="1498818" cy="21390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519299-EBF9-40D2-961A-88BBC2FBCA08}"/>
                </a:ext>
              </a:extLst>
            </p:cNvPr>
            <p:cNvCxnSpPr/>
            <p:nvPr/>
          </p:nvCxnSpPr>
          <p:spPr>
            <a:xfrm>
              <a:off x="1737703" y="1766293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7C1E233C-9A65-417E-99A9-EC2CD721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54" y="827191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AE1894DA-EC60-40B2-9633-B20D2A6F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92" y="810726"/>
              <a:ext cx="648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240C92E0-BD28-4DC9-AB3B-44D958177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733" y="876842"/>
              <a:ext cx="712788" cy="1431301"/>
              <a:chOff x="2299" y="1252"/>
              <a:chExt cx="449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5B6692-233D-4A0F-9844-ED5612D38602}"/>
                  </a:ext>
                </a:extLst>
              </p:cNvPr>
              <p:cNvCxnSpPr/>
              <p:nvPr/>
            </p:nvCxnSpPr>
            <p:spPr>
              <a:xfrm>
                <a:off x="2299" y="1537"/>
                <a:ext cx="44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127BAD-970A-4A4D-A0C5-D3BCFE1A5876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EAC79ED9-6E41-4A1B-AB57-B342449F6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078" y="1613229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3A1C6C3-6AC0-4B3C-8695-662DCB70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66" y="168690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18162701-0405-4390-91C8-77E3F2640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85" y="1304363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3AEB1942-AFB6-4F3E-8EBA-3B32122A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578" y="161706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38">
              <a:extLst>
                <a:ext uri="{FF2B5EF4-FFF2-40B4-BE49-F238E27FC236}">
                  <a16:creationId xmlns:a16="http://schemas.microsoft.com/office/drawing/2014/main" id="{C2B86E34-9D42-4475-9C3F-45DD5131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485" y="1692784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9CD09CDD-86F2-4A3B-8A37-60A10C04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297" y="2015533"/>
              <a:ext cx="58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5E662-85DA-4074-B9F7-45B4ECDFE5DC}"/>
                </a:ext>
              </a:extLst>
            </p:cNvPr>
            <p:cNvCxnSpPr/>
            <p:nvPr/>
          </p:nvCxnSpPr>
          <p:spPr>
            <a:xfrm>
              <a:off x="1766510" y="2513764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925D2F9-AD4E-4472-B00D-D32A0B65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797" y="242656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6CB873C8-8E9E-4A30-86B5-A45822BF5176}"/>
              </a:ext>
            </a:extLst>
          </p:cNvPr>
          <p:cNvSpPr/>
          <p:nvPr/>
        </p:nvSpPr>
        <p:spPr>
          <a:xfrm>
            <a:off x="1489123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675E309-6EF0-457B-99C4-AC4CCB4E41AA}"/>
              </a:ext>
            </a:extLst>
          </p:cNvPr>
          <p:cNvSpPr/>
          <p:nvPr/>
        </p:nvSpPr>
        <p:spPr>
          <a:xfrm>
            <a:off x="2937778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191E851-8ADF-46CA-A0E9-C0C024871CF0}"/>
              </a:ext>
            </a:extLst>
          </p:cNvPr>
          <p:cNvSpPr/>
          <p:nvPr/>
        </p:nvSpPr>
        <p:spPr>
          <a:xfrm>
            <a:off x="988291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59073-9B1D-4ACB-9814-D6A4A6705C2B}"/>
              </a:ext>
            </a:extLst>
          </p:cNvPr>
          <p:cNvSpPr txBox="1"/>
          <p:nvPr/>
        </p:nvSpPr>
        <p:spPr>
          <a:xfrm>
            <a:off x="1182254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 : 4 = 22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12356B-9A8C-4BE1-A50B-380797DFC053}"/>
              </a:ext>
            </a:extLst>
          </p:cNvPr>
          <p:cNvSpPr/>
          <p:nvPr/>
        </p:nvSpPr>
        <p:spPr>
          <a:xfrm>
            <a:off x="4066364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E038BFAE-A846-44F9-BCA3-0B495D3AEA55}"/>
              </a:ext>
            </a:extLst>
          </p:cNvPr>
          <p:cNvSpPr/>
          <p:nvPr/>
        </p:nvSpPr>
        <p:spPr>
          <a:xfrm>
            <a:off x="4299342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30B97C27-416E-4D1B-A012-CD2452CAE89C}"/>
              </a:ext>
            </a:extLst>
          </p:cNvPr>
          <p:cNvSpPr/>
          <p:nvPr/>
        </p:nvSpPr>
        <p:spPr>
          <a:xfrm>
            <a:off x="5747997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61FD1C9-5C06-494C-BB17-4E5EF98BC17C}"/>
              </a:ext>
            </a:extLst>
          </p:cNvPr>
          <p:cNvSpPr/>
          <p:nvPr/>
        </p:nvSpPr>
        <p:spPr>
          <a:xfrm>
            <a:off x="3798510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17DD0B-BFE5-496D-AA96-B509EE22443D}"/>
              </a:ext>
            </a:extLst>
          </p:cNvPr>
          <p:cNvSpPr txBox="1"/>
          <p:nvPr/>
        </p:nvSpPr>
        <p:spPr>
          <a:xfrm>
            <a:off x="3992473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: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96C8604-4877-4606-9356-7B9799BF3DD8}"/>
              </a:ext>
            </a:extLst>
          </p:cNvPr>
          <p:cNvSpPr/>
          <p:nvPr/>
        </p:nvSpPr>
        <p:spPr>
          <a:xfrm>
            <a:off x="6772617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FB0D066B-CB3B-4098-846C-31C178E34637}"/>
              </a:ext>
            </a:extLst>
          </p:cNvPr>
          <p:cNvSpPr/>
          <p:nvPr/>
        </p:nvSpPr>
        <p:spPr>
          <a:xfrm>
            <a:off x="7005595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170801A-0263-4322-B60B-5859D3EEBA4C}"/>
              </a:ext>
            </a:extLst>
          </p:cNvPr>
          <p:cNvSpPr/>
          <p:nvPr/>
        </p:nvSpPr>
        <p:spPr>
          <a:xfrm>
            <a:off x="8454250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12A3AEB-8045-4FA4-8A63-5BF58A3AD777}"/>
              </a:ext>
            </a:extLst>
          </p:cNvPr>
          <p:cNvSpPr/>
          <p:nvPr/>
        </p:nvSpPr>
        <p:spPr>
          <a:xfrm>
            <a:off x="6504763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5E5977-D34D-4A40-8666-C74DFA7D8FD6}"/>
              </a:ext>
            </a:extLst>
          </p:cNvPr>
          <p:cNvSpPr txBox="1"/>
          <p:nvPr/>
        </p:nvSpPr>
        <p:spPr>
          <a:xfrm>
            <a:off x="6698726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33 : 2 = 16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180D6B-A029-4A34-998D-1D88FD5DE8B8}"/>
              </a:ext>
            </a:extLst>
          </p:cNvPr>
          <p:cNvSpPr/>
          <p:nvPr/>
        </p:nvSpPr>
        <p:spPr>
          <a:xfrm>
            <a:off x="9513453" y="159321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074DF4F-F16B-4B8D-B01B-417810360363}"/>
              </a:ext>
            </a:extLst>
          </p:cNvPr>
          <p:cNvSpPr/>
          <p:nvPr/>
        </p:nvSpPr>
        <p:spPr>
          <a:xfrm>
            <a:off x="9746431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F3CA82A1-F30E-4D95-B4A7-AB07F176A703}"/>
              </a:ext>
            </a:extLst>
          </p:cNvPr>
          <p:cNvSpPr/>
          <p:nvPr/>
        </p:nvSpPr>
        <p:spPr>
          <a:xfrm>
            <a:off x="11195086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E715A77-7E60-4E88-8B98-EDE8E5D90582}"/>
              </a:ext>
            </a:extLst>
          </p:cNvPr>
          <p:cNvSpPr/>
          <p:nvPr/>
        </p:nvSpPr>
        <p:spPr>
          <a:xfrm>
            <a:off x="9245599" y="4463144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151D12-5E18-42F2-A769-5FEF4DC7DFDD}"/>
              </a:ext>
            </a:extLst>
          </p:cNvPr>
          <p:cNvSpPr txBox="1"/>
          <p:nvPr/>
        </p:nvSpPr>
        <p:spPr>
          <a:xfrm>
            <a:off x="9439561" y="4525205"/>
            <a:ext cx="229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 : 5 = 15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032AEAB9-B7F5-4708-A174-BFBCB859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70" y="1995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0C0DD6B8-D462-4264-BC10-2529688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08" y="1978936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9DE619-557A-4C86-93C6-9D802A5D989D}"/>
              </a:ext>
            </a:extLst>
          </p:cNvPr>
          <p:cNvCxnSpPr/>
          <p:nvPr/>
        </p:nvCxnSpPr>
        <p:spPr bwMode="auto">
          <a:xfrm>
            <a:off x="5042449" y="2666882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3B415E-2DDF-4100-B1B1-40E428F2FDB8}"/>
              </a:ext>
            </a:extLst>
          </p:cNvPr>
          <p:cNvCxnSpPr/>
          <p:nvPr/>
        </p:nvCxnSpPr>
        <p:spPr bwMode="auto">
          <a:xfrm>
            <a:off x="5050387" y="2045052"/>
            <a:ext cx="7938" cy="14313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0" name="TextBox 43">
            <a:extLst>
              <a:ext uri="{FF2B5EF4-FFF2-40B4-BE49-F238E27FC236}">
                <a16:creationId xmlns:a16="http://schemas.microsoft.com/office/drawing/2014/main" id="{D549655D-D4D7-4F63-94AE-9B3D648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74" y="1850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57A3A43D-49D7-48FD-86FE-D2FBC9A1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12" y="183406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1ACA-0209-4855-98D9-4AD2D34AF4B1}"/>
              </a:ext>
            </a:extLst>
          </p:cNvPr>
          <p:cNvCxnSpPr/>
          <p:nvPr/>
        </p:nvCxnSpPr>
        <p:spPr bwMode="auto">
          <a:xfrm>
            <a:off x="7831553" y="252201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DC7906-8B57-4224-A797-7FA2EBC870E8}"/>
              </a:ext>
            </a:extLst>
          </p:cNvPr>
          <p:cNvCxnSpPr>
            <a:cxnSpLocks/>
          </p:cNvCxnSpPr>
          <p:nvPr/>
        </p:nvCxnSpPr>
        <p:spPr bwMode="auto">
          <a:xfrm>
            <a:off x="7839491" y="1900181"/>
            <a:ext cx="11741" cy="189104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6" name="TextBox 43">
            <a:extLst>
              <a:ext uri="{FF2B5EF4-FFF2-40B4-BE49-F238E27FC236}">
                <a16:creationId xmlns:a16="http://schemas.microsoft.com/office/drawing/2014/main" id="{2826BB73-701C-4C03-95AC-C114EC57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906" y="176830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EBFF5296-8B87-4CB4-BEA5-2BF9C85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344" y="175184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96F955-3795-4D47-92EA-0C0480F40A63}"/>
              </a:ext>
            </a:extLst>
          </p:cNvPr>
          <p:cNvCxnSpPr/>
          <p:nvPr/>
        </p:nvCxnSpPr>
        <p:spPr bwMode="auto">
          <a:xfrm>
            <a:off x="10638085" y="243979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21D5F7C-812C-4B34-9A11-12B35C9C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3295" y="181796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36">
            <a:extLst>
              <a:ext uri="{FF2B5EF4-FFF2-40B4-BE49-F238E27FC236}">
                <a16:creationId xmlns:a16="http://schemas.microsoft.com/office/drawing/2014/main" id="{D5C76137-25AA-42C2-81D8-DD389246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878" y="26907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Box 36">
            <a:extLst>
              <a:ext uri="{FF2B5EF4-FFF2-40B4-BE49-F238E27FC236}">
                <a16:creationId xmlns:a16="http://schemas.microsoft.com/office/drawing/2014/main" id="{8759CFB6-B51E-44F4-BC56-DD10B13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90" y="2435664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B9618A-8A9B-4EF5-8318-11CBB2F20918}"/>
              </a:ext>
            </a:extLst>
          </p:cNvPr>
          <p:cNvCxnSpPr/>
          <p:nvPr/>
        </p:nvCxnSpPr>
        <p:spPr>
          <a:xfrm>
            <a:off x="4294459" y="29753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3" name="TextBox 36">
            <a:extLst>
              <a:ext uri="{FF2B5EF4-FFF2-40B4-BE49-F238E27FC236}">
                <a16:creationId xmlns:a16="http://schemas.microsoft.com/office/drawing/2014/main" id="{C9245EAC-09BC-415B-BB3D-E8CD766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50" y="2991783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TextBox 36">
            <a:extLst>
              <a:ext uri="{FF2B5EF4-FFF2-40B4-BE49-F238E27FC236}">
                <a16:creationId xmlns:a16="http://schemas.microsoft.com/office/drawing/2014/main" id="{3BDC03D6-727E-4CD7-8C1E-E2E2F70F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9" y="24960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C903E2A6-674C-45E9-9EBE-DF9542A3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9" y="22390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4AD7AA-411E-44A5-91BB-C09D83D18AC9}"/>
              </a:ext>
            </a:extLst>
          </p:cNvPr>
          <p:cNvCxnSpPr/>
          <p:nvPr/>
        </p:nvCxnSpPr>
        <p:spPr>
          <a:xfrm>
            <a:off x="7089415" y="269361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6">
            <a:extLst>
              <a:ext uri="{FF2B5EF4-FFF2-40B4-BE49-F238E27FC236}">
                <a16:creationId xmlns:a16="http://schemas.microsoft.com/office/drawing/2014/main" id="{80AC63A3-8232-4BD6-B588-8469BA7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06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20CBBEB2-ECD4-4C42-9AB4-27D5503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32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id="{FBB642F9-CF72-4DEC-B40A-3EFDD152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94" y="24960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1" name="TextBox 36">
            <a:extLst>
              <a:ext uri="{FF2B5EF4-FFF2-40B4-BE49-F238E27FC236}">
                <a16:creationId xmlns:a16="http://schemas.microsoft.com/office/drawing/2014/main" id="{6E2BD0FC-51DB-41BA-8626-3DDF07A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90" y="3167171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498D5-0AEF-4648-863B-54D8739332EA}"/>
              </a:ext>
            </a:extLst>
          </p:cNvPr>
          <p:cNvCxnSpPr/>
          <p:nvPr/>
        </p:nvCxnSpPr>
        <p:spPr>
          <a:xfrm>
            <a:off x="7138022" y="362524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3" name="TextBox 36">
            <a:extLst>
              <a:ext uri="{FF2B5EF4-FFF2-40B4-BE49-F238E27FC236}">
                <a16:creationId xmlns:a16="http://schemas.microsoft.com/office/drawing/2014/main" id="{AAD51C1C-D1A0-4168-B5BB-8899C5B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900" y="3675487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B4F6DC75-F27D-4CE9-A7D9-FEEF8622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244920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id="{66AB1AD5-6AEC-4DE0-9839-2F3F27C0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251" y="219640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3DDA805-C223-4712-8DA5-E06F6971E809}"/>
              </a:ext>
            </a:extLst>
          </p:cNvPr>
          <p:cNvCxnSpPr/>
          <p:nvPr/>
        </p:nvCxnSpPr>
        <p:spPr>
          <a:xfrm>
            <a:off x="9863607" y="26668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9" name="TextBox 36">
            <a:extLst>
              <a:ext uri="{FF2B5EF4-FFF2-40B4-BE49-F238E27FC236}">
                <a16:creationId xmlns:a16="http://schemas.microsoft.com/office/drawing/2014/main" id="{376A0DF9-E435-4D43-B3CD-D16956A3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443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21F29DE8-0891-4F90-AA13-11E14B2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374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id="{29FED116-5FAE-4B38-A902-04CA0673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979" y="245527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id="{94175BB4-EF08-46AA-AFED-0F62D257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46" y="310743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EFA4942-DFF2-4F46-B909-F993DD9BEAC5}"/>
              </a:ext>
            </a:extLst>
          </p:cNvPr>
          <p:cNvCxnSpPr/>
          <p:nvPr/>
        </p:nvCxnSpPr>
        <p:spPr>
          <a:xfrm>
            <a:off x="9902650" y="360365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15" name="TextBox 36">
            <a:extLst>
              <a:ext uri="{FF2B5EF4-FFF2-40B4-BE49-F238E27FC236}">
                <a16:creationId xmlns:a16="http://schemas.microsoft.com/office/drawing/2014/main" id="{1372D9B0-43B9-4141-91E3-987DD003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967" y="364426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2" grpId="0" animBg="1"/>
      <p:bldP spid="33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2" grpId="0"/>
      <p:bldP spid="73" grpId="0"/>
      <p:bldP spid="80" grpId="0"/>
      <p:bldP spid="81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FC64B88B-4A57-18AF-104B-AF6C57902DCF}"/>
              </a:ext>
            </a:extLst>
          </p:cNvPr>
          <p:cNvSpPr txBox="1"/>
          <p:nvPr/>
        </p:nvSpPr>
        <p:spPr>
          <a:xfrm>
            <a:off x="296884" y="199665"/>
            <a:ext cx="11542816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2.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mang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75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quả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gà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ra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chợ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chia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đều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gà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vào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rổ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rổ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bao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nhiêu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quả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A9D0B-2FEC-8685-77F5-83A9EE227FBB}"/>
              </a:ext>
            </a:extLst>
          </p:cNvPr>
          <p:cNvSpPr txBox="1"/>
          <p:nvPr/>
        </p:nvSpPr>
        <p:spPr>
          <a:xfrm>
            <a:off x="5645788" y="3625818"/>
            <a:ext cx="212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93740-5501-42FB-BDD7-8968493218FD}"/>
              </a:ext>
            </a:extLst>
          </p:cNvPr>
          <p:cNvSpPr txBox="1"/>
          <p:nvPr/>
        </p:nvSpPr>
        <p:spPr>
          <a:xfrm>
            <a:off x="2972036" y="4272149"/>
            <a:ext cx="7477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75 : 3 = 25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25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3F9A9-88AB-5C8C-2355-42B10E57DBAE}"/>
              </a:ext>
            </a:extLst>
          </p:cNvPr>
          <p:cNvSpPr txBox="1"/>
          <p:nvPr/>
        </p:nvSpPr>
        <p:spPr>
          <a:xfrm>
            <a:off x="737065" y="1512340"/>
            <a:ext cx="5721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7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062089E3-1E3E-08D3-1001-7436240A6A9C}"/>
              </a:ext>
            </a:extLst>
          </p:cNvPr>
          <p:cNvGrpSpPr/>
          <p:nvPr/>
        </p:nvGrpSpPr>
        <p:grpSpPr>
          <a:xfrm>
            <a:off x="355892" y="10795"/>
            <a:ext cx="11440306" cy="6858000"/>
            <a:chOff x="1547" y="0"/>
            <a:chExt cx="16626" cy="10800"/>
          </a:xfrm>
        </p:grpSpPr>
        <p:sp>
          <p:nvSpPr>
            <p:cNvPr id="6" name="矩形 2">
              <a:extLst>
                <a:ext uri="{FF2B5EF4-FFF2-40B4-BE49-F238E27FC236}">
                  <a16:creationId xmlns:a16="http://schemas.microsoft.com/office/drawing/2014/main" id="{3366D27B-52CB-8FA8-69DE-C40BB7982715}"/>
                </a:ext>
              </a:extLst>
            </p:cNvPr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B3AB4473-883A-F9D5-40B0-EB16DC7CC316}"/>
                </a:ext>
              </a:extLst>
            </p:cNvPr>
            <p:cNvSpPr/>
            <p:nvPr/>
          </p:nvSpPr>
          <p:spPr>
            <a:xfrm>
              <a:off x="1547" y="548"/>
              <a:ext cx="16626" cy="9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8" name="文本框 11">
            <a:extLst>
              <a:ext uri="{FF2B5EF4-FFF2-40B4-BE49-F238E27FC236}">
                <a16:creationId xmlns:a16="http://schemas.microsoft.com/office/drawing/2014/main" id="{CE524823-9BD7-8856-E912-EBA3D5139E62}"/>
              </a:ext>
            </a:extLst>
          </p:cNvPr>
          <p:cNvSpPr txBox="1"/>
          <p:nvPr/>
        </p:nvSpPr>
        <p:spPr>
          <a:xfrm>
            <a:off x="1687060" y="472388"/>
            <a:ext cx="9061465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3.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phép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chia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dư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là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445C4-893A-6805-7828-30C21B56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20" y="1579882"/>
            <a:ext cx="6793160" cy="46521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44D070-ED71-B784-4AE4-745627916180}"/>
              </a:ext>
            </a:extLst>
          </p:cNvPr>
          <p:cNvGrpSpPr/>
          <p:nvPr/>
        </p:nvGrpSpPr>
        <p:grpSpPr>
          <a:xfrm>
            <a:off x="1289657" y="1384674"/>
            <a:ext cx="2575166" cy="1940053"/>
            <a:chOff x="1204756" y="1384674"/>
            <a:chExt cx="2575166" cy="19400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DF1B0B-1B0F-95CD-F0A5-F4C87C0611D4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43 : 3 = 14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C6E81F-C458-5749-E95D-C4AB6F883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20815830">
              <a:off x="1204756" y="1384674"/>
              <a:ext cx="1048329" cy="158668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80756-874B-CD4C-ABB8-2920FB1B4A19}"/>
              </a:ext>
            </a:extLst>
          </p:cNvPr>
          <p:cNvGrpSpPr/>
          <p:nvPr/>
        </p:nvGrpSpPr>
        <p:grpSpPr>
          <a:xfrm>
            <a:off x="8626078" y="700684"/>
            <a:ext cx="2547144" cy="2201388"/>
            <a:chOff x="1232778" y="1123339"/>
            <a:chExt cx="2547144" cy="2201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B0CB29-14E2-6AE3-95B7-828BD7D944E1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53 : 5 = 10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3)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AB83D0-8594-46D2-5D22-88513CF6E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914604">
              <a:off x="2528868" y="1123339"/>
              <a:ext cx="1233543" cy="186701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35C741-08B7-EF11-199A-2DD97D69ED6E}"/>
              </a:ext>
            </a:extLst>
          </p:cNvPr>
          <p:cNvGrpSpPr/>
          <p:nvPr/>
        </p:nvGrpSpPr>
        <p:grpSpPr>
          <a:xfrm>
            <a:off x="2513395" y="3192199"/>
            <a:ext cx="1595828" cy="1833245"/>
            <a:chOff x="1811723" y="1539265"/>
            <a:chExt cx="1595828" cy="18332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9F222E-CAD3-BEB6-DEC5-A8D41FE37AF3}"/>
                </a:ext>
              </a:extLst>
            </p:cNvPr>
            <p:cNvSpPr txBox="1"/>
            <p:nvPr/>
          </p:nvSpPr>
          <p:spPr>
            <a:xfrm>
              <a:off x="1811723" y="2861732"/>
              <a:ext cx="1595828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64 : 4 = 16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2D39AC-D195-0CD1-71D6-593C77302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20815830">
              <a:off x="1931268" y="1539265"/>
              <a:ext cx="981865" cy="148608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C5EB26-2B13-BB60-7FA0-DDD75A900363}"/>
              </a:ext>
            </a:extLst>
          </p:cNvPr>
          <p:cNvGrpSpPr/>
          <p:nvPr/>
        </p:nvGrpSpPr>
        <p:grpSpPr>
          <a:xfrm>
            <a:off x="8713498" y="3046060"/>
            <a:ext cx="1595828" cy="1864337"/>
            <a:chOff x="1811723" y="1508173"/>
            <a:chExt cx="1595828" cy="18643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56BA0-5F08-55F4-0D42-CD8A98F75E58}"/>
                </a:ext>
              </a:extLst>
            </p:cNvPr>
            <p:cNvSpPr txBox="1"/>
            <p:nvPr/>
          </p:nvSpPr>
          <p:spPr>
            <a:xfrm>
              <a:off x="1811723" y="2861732"/>
              <a:ext cx="1595828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25 : 5 = 5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F8C034-4137-CB82-3EDD-65778ED15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>
              <a:off x="2126418" y="1508173"/>
              <a:ext cx="981865" cy="148608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D04DF1-7999-61C5-D7EB-5057D0A30564}"/>
              </a:ext>
            </a:extLst>
          </p:cNvPr>
          <p:cNvGrpSpPr/>
          <p:nvPr/>
        </p:nvGrpSpPr>
        <p:grpSpPr>
          <a:xfrm>
            <a:off x="6010972" y="4295427"/>
            <a:ext cx="2547144" cy="2201388"/>
            <a:chOff x="1232778" y="1123339"/>
            <a:chExt cx="2547144" cy="22013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CE313B-093B-A8C8-3A58-3BFCDF0170D9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73 : 7 = 10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3)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1C23E0-08A6-12C7-F262-5FD6330E4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914604">
              <a:off x="2528868" y="1123339"/>
              <a:ext cx="1233543" cy="1867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44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3FAF6FF2-6F19-40DD-A17C-49B54171BD8B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5007B5ED-07C8-4605-9CD1-DEBCB6B5D543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09E4D583-4EA8-4776-9654-8C5646490CBE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8A7BB0A9-B2B5-48E0-BDD1-00439943D1C8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5A8A0C5C-219C-4A55-9C3B-D2F037FBB34F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AD28D0F-2CB7-4984-B916-0240A9E5A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9F59DD30-271D-455A-843F-F5239633C4C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F7C9E563-6738-41F3-AF3D-520620E857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89F3AC2-6185-44DC-A0D8-F49272F48486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A56E37-A97F-40AD-AFC7-927F9EEB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108710"/>
            <a:ext cx="5349240" cy="52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78D710C2-C927-1698-717C-9DC3977F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937"/>
            <a:ext cx="6662422" cy="202435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00BEC0-2AF8-A6C7-4F70-5855149DF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008831" y="803520"/>
            <a:ext cx="9753600" cy="3126645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540" y="435460"/>
            <a:ext cx="9975209" cy="4722726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7DAD8BB3-BFEE-6356-61C0-4F3986A1EFB0}"/>
              </a:ext>
            </a:extLst>
          </p:cNvPr>
          <p:cNvSpPr/>
          <p:nvPr/>
        </p:nvSpPr>
        <p:spPr>
          <a:xfrm>
            <a:off x="-127591" y="1559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4398" y="53268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vi-VN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23</a:t>
            </a:r>
            <a:endParaRPr lang="vi-VN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945" y="3801909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38678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872209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320916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39787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fr-FR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Kết quả của phép chia 69 : 3 là: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57" y="5349240"/>
            <a:ext cx="1293111" cy="150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1200" y="3810001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endParaRPr lang="vi-VN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4521" y="5286828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13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5" y="3869940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70" y="5357128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8716" y="2320916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11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239787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7113" y="0"/>
            <a:ext cx="10799333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Bác Nam thu hoạch được 72 trái sầu riêng. Bác chia đều số trái sầu riêng đó vào 6 rổ. Hỏi mỗi rổ có bao nhiêu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sầu riêng?</a:t>
            </a:r>
            <a:endParaRPr lang="en-US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966994" y="5752214"/>
            <a:ext cx="1026112" cy="101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856" y="2416736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41</a:t>
            </a:r>
            <a:endParaRPr lang="vi-VN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9321" y="5286828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21" y="2476675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70" y="5357128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516" y="3810001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42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96" y="3886955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fr-FR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Kết quả phép tính 82 : 2 là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0834577" y="5699435"/>
            <a:ext cx="922273" cy="95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>
            <a:fillRect/>
          </a:stretch>
        </p:blipFill>
        <p:spPr>
          <a:xfrm>
            <a:off x="10621447" y="5677786"/>
            <a:ext cx="1327031" cy="8555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F0A0B9-042F-98B4-A097-93654967A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336" y="956828"/>
            <a:ext cx="3767744" cy="519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51599" y="3058996"/>
            <a:ext cx="322241" cy="370005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825114" y="1309868"/>
            <a:ext cx="392927" cy="451169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43131" y="1367357"/>
            <a:ext cx="342859" cy="39367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" y="-84395"/>
            <a:ext cx="922595" cy="922595"/>
          </a:xfrm>
          <a:prstGeom prst="rect">
            <a:avLst/>
          </a:prstGeom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DF9B5281-1481-CF07-10EF-4F250B2FC27E}"/>
              </a:ext>
            </a:extLst>
          </p:cNvPr>
          <p:cNvSpPr/>
          <p:nvPr/>
        </p:nvSpPr>
        <p:spPr>
          <a:xfrm>
            <a:off x="153265" y="2610292"/>
            <a:ext cx="4790874" cy="4247708"/>
          </a:xfrm>
          <a:custGeom>
            <a:avLst/>
            <a:gdLst/>
            <a:ahLst/>
            <a:cxnLst/>
            <a:rect l="l" t="t" r="r" b="b"/>
            <a:pathLst>
              <a:path w="7289306" h="6223245">
                <a:moveTo>
                  <a:pt x="0" y="0"/>
                </a:moveTo>
                <a:lnTo>
                  <a:pt x="7289306" y="0"/>
                </a:lnTo>
                <a:lnTo>
                  <a:pt x="7289306" y="6223245"/>
                </a:lnTo>
                <a:lnTo>
                  <a:pt x="0" y="6223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DB52A328-86D5-33A9-0293-39F8467283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13" y="3695986"/>
            <a:ext cx="3639987" cy="36399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2F4A03-792E-897C-63A7-D5C1186D32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0124" y="1315248"/>
            <a:ext cx="8529043" cy="38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64A0BC-600F-CADD-8946-688BCC3E0A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8942" y="507910"/>
            <a:ext cx="35664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28B23-4493-0BEA-AE02-DC50A25A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B0D6D9-A742-2E36-1371-5FF8F425285C}"/>
              </a:ext>
            </a:extLst>
          </p:cNvPr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E13A194-465A-3549-E6E8-92AB8350CE08}"/>
                </a:ext>
              </a:extLst>
            </p:cNvPr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85B8E16-1778-4BFF-E357-32875F8DFAF6}"/>
                </a:ext>
              </a:extLst>
            </p:cNvPr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9FB9AC8-247F-93F4-9A16-D2F11F059EF5}"/>
                </a:ext>
              </a:extLst>
            </p:cNvPr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EC564A4-D7CA-B91D-CB18-53D73680F638}"/>
              </a:ext>
            </a:extLst>
          </p:cNvPr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9A8885-AFB2-DCE0-6464-B41092819FAA}"/>
              </a:ext>
            </a:extLst>
          </p:cNvPr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4576A36-5402-3F88-DB07-EF46B573F1ED}"/>
              </a:ext>
            </a:extLst>
          </p:cNvPr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C24B252-94B7-6239-BADA-3E7F2D79C4A3}"/>
              </a:ext>
            </a:extLst>
          </p:cNvPr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A6136F59-6A12-56BC-F612-EE12399D9521}"/>
              </a:ext>
            </a:extLst>
          </p:cNvPr>
          <p:cNvSpPr/>
          <p:nvPr/>
        </p:nvSpPr>
        <p:spPr>
          <a:xfrm>
            <a:off x="1008831" y="803520"/>
            <a:ext cx="9753600" cy="3126645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7DE7B018-E28E-5DCE-E00D-D6164B96BECA}"/>
              </a:ext>
            </a:extLst>
          </p:cNvPr>
          <p:cNvSpPr/>
          <p:nvPr/>
        </p:nvSpPr>
        <p:spPr>
          <a:xfrm>
            <a:off x="-127591" y="1559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BD0A1-DF64-58AC-C801-8F121EA19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670" y="253316"/>
            <a:ext cx="10574541" cy="51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854939-C2FB-4D21-8E45-211F59842B3D}"/>
              </a:ext>
            </a:extLst>
          </p:cNvPr>
          <p:cNvSpPr/>
          <p:nvPr/>
        </p:nvSpPr>
        <p:spPr>
          <a:xfrm>
            <a:off x="225631" y="0"/>
            <a:ext cx="11744696" cy="6614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68051B-3DEE-6244-1651-159DC5CAACCE}"/>
              </a:ext>
            </a:extLst>
          </p:cNvPr>
          <p:cNvSpPr txBox="1"/>
          <p:nvPr/>
        </p:nvSpPr>
        <p:spPr>
          <a:xfrm>
            <a:off x="2840355" y="0"/>
            <a:ext cx="2833370" cy="783193"/>
          </a:xfrm>
          <a:prstGeom prst="roundRect">
            <a:avLst/>
          </a:prstGeom>
          <a:solidFill>
            <a:srgbClr val="FFA0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rPr>
              <a:t>a) 51 : 3 = ?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7号-萌趣果冻体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E8680-49BF-8565-3561-30B598EA4DD9}"/>
              </a:ext>
            </a:extLst>
          </p:cNvPr>
          <p:cNvSpPr txBox="1"/>
          <p:nvPr/>
        </p:nvSpPr>
        <p:spPr>
          <a:xfrm>
            <a:off x="1953339" y="1310826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667864-9ED7-7A9A-6418-F87DB9285391}"/>
              </a:ext>
            </a:extLst>
          </p:cNvPr>
          <p:cNvGrpSpPr/>
          <p:nvPr/>
        </p:nvGrpSpPr>
        <p:grpSpPr>
          <a:xfrm>
            <a:off x="2786142" y="1413765"/>
            <a:ext cx="815657" cy="1041192"/>
            <a:chOff x="6096000" y="1051768"/>
            <a:chExt cx="815657" cy="10411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141DC7-0879-D573-5BE8-98FD07EF4597}"/>
                </a:ext>
              </a:extLst>
            </p:cNvPr>
            <p:cNvCxnSpPr/>
            <p:nvPr/>
          </p:nvCxnSpPr>
          <p:spPr>
            <a:xfrm>
              <a:off x="6096000" y="1051768"/>
              <a:ext cx="0" cy="1041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FAAA42-B3AF-9D28-653B-750CDE7BE382}"/>
                </a:ext>
              </a:extLst>
            </p:cNvPr>
            <p:cNvCxnSpPr/>
            <p:nvPr/>
          </p:nvCxnSpPr>
          <p:spPr>
            <a:xfrm>
              <a:off x="6096000" y="1590248"/>
              <a:ext cx="81565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664D55-637E-A9E5-B6A1-A882EF68255D}"/>
              </a:ext>
            </a:extLst>
          </p:cNvPr>
          <p:cNvSpPr txBox="1"/>
          <p:nvPr/>
        </p:nvSpPr>
        <p:spPr>
          <a:xfrm>
            <a:off x="2704544" y="130114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D087B-D0C7-2072-BE18-79A67DF4B1E3}"/>
              </a:ext>
            </a:extLst>
          </p:cNvPr>
          <p:cNvSpPr txBox="1"/>
          <p:nvPr/>
        </p:nvSpPr>
        <p:spPr>
          <a:xfrm>
            <a:off x="2710735" y="192527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01CE1-7A5F-2074-1A15-3090D19B8075}"/>
              </a:ext>
            </a:extLst>
          </p:cNvPr>
          <p:cNvSpPr txBox="1"/>
          <p:nvPr/>
        </p:nvSpPr>
        <p:spPr>
          <a:xfrm>
            <a:off x="1812844" y="1925153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0E08C3-2337-5A05-41AF-DFD4580DD528}"/>
              </a:ext>
            </a:extLst>
          </p:cNvPr>
          <p:cNvCxnSpPr/>
          <p:nvPr/>
        </p:nvCxnSpPr>
        <p:spPr>
          <a:xfrm>
            <a:off x="1992392" y="2551685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E286E2-C800-6931-4DC9-3EA162531B42}"/>
              </a:ext>
            </a:extLst>
          </p:cNvPr>
          <p:cNvCxnSpPr/>
          <p:nvPr/>
        </p:nvCxnSpPr>
        <p:spPr>
          <a:xfrm>
            <a:off x="2003505" y="3683535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B5275E3-8E6E-4846-0267-DC86D569DE08}"/>
              </a:ext>
            </a:extLst>
          </p:cNvPr>
          <p:cNvSpPr txBox="1"/>
          <p:nvPr/>
        </p:nvSpPr>
        <p:spPr>
          <a:xfrm>
            <a:off x="1827766" y="247213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45429-BAFC-0063-6AFB-767EC69BB9B8}"/>
              </a:ext>
            </a:extLst>
          </p:cNvPr>
          <p:cNvSpPr txBox="1"/>
          <p:nvPr/>
        </p:nvSpPr>
        <p:spPr>
          <a:xfrm>
            <a:off x="2146696" y="2471888"/>
            <a:ext cx="79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0A8AAC-2B70-2057-0FB6-C288FA22C698}"/>
              </a:ext>
            </a:extLst>
          </p:cNvPr>
          <p:cNvSpPr txBox="1"/>
          <p:nvPr/>
        </p:nvSpPr>
        <p:spPr>
          <a:xfrm>
            <a:off x="3049029" y="1922317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AF199F-C3D8-090E-DA41-11861BD074E5}"/>
              </a:ext>
            </a:extLst>
          </p:cNvPr>
          <p:cNvSpPr txBox="1"/>
          <p:nvPr/>
        </p:nvSpPr>
        <p:spPr>
          <a:xfrm>
            <a:off x="1971654" y="299842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C1C0EE-4825-D168-2EBB-E23C260367CE}"/>
              </a:ext>
            </a:extLst>
          </p:cNvPr>
          <p:cNvSpPr txBox="1"/>
          <p:nvPr/>
        </p:nvSpPr>
        <p:spPr>
          <a:xfrm>
            <a:off x="2160031" y="3638876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6BD465-92E0-F405-BCFD-2A035C18E58C}"/>
              </a:ext>
            </a:extLst>
          </p:cNvPr>
          <p:cNvSpPr txBox="1"/>
          <p:nvPr/>
        </p:nvSpPr>
        <p:spPr>
          <a:xfrm>
            <a:off x="1808716" y="131416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526399-78B8-8425-50D2-8CE4CC241AF9}"/>
              </a:ext>
            </a:extLst>
          </p:cNvPr>
          <p:cNvSpPr txBox="1"/>
          <p:nvPr/>
        </p:nvSpPr>
        <p:spPr>
          <a:xfrm>
            <a:off x="1992392" y="246813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BDC666-F13B-D354-4915-D29144039F26}"/>
              </a:ext>
            </a:extLst>
          </p:cNvPr>
          <p:cNvSpPr txBox="1"/>
          <p:nvPr/>
        </p:nvSpPr>
        <p:spPr>
          <a:xfrm>
            <a:off x="4425869" y="1112902"/>
            <a:ext cx="638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chia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C78758-9348-5162-FE69-C3678E3DE2E9}"/>
              </a:ext>
            </a:extLst>
          </p:cNvPr>
          <p:cNvSpPr txBox="1"/>
          <p:nvPr/>
        </p:nvSpPr>
        <p:spPr>
          <a:xfrm>
            <a:off x="4425869" y="1726324"/>
            <a:ext cx="78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3; 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ED9CC0-77DA-AF17-4F24-4FC4071F6209}"/>
              </a:ext>
            </a:extLst>
          </p:cNvPr>
          <p:cNvSpPr txBox="1"/>
          <p:nvPr/>
        </p:nvSpPr>
        <p:spPr>
          <a:xfrm>
            <a:off x="4477502" y="2483820"/>
            <a:ext cx="771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21; 21 chia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114DFB-89FC-D4E1-49C4-B1567397344D}"/>
              </a:ext>
            </a:extLst>
          </p:cNvPr>
          <p:cNvSpPr txBox="1"/>
          <p:nvPr/>
        </p:nvSpPr>
        <p:spPr>
          <a:xfrm>
            <a:off x="4457024" y="3317569"/>
            <a:ext cx="78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21; 21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C92195-7309-15C2-E6BA-3CF5D3F88EC9}"/>
              </a:ext>
            </a:extLst>
          </p:cNvPr>
          <p:cNvSpPr txBox="1"/>
          <p:nvPr/>
        </p:nvSpPr>
        <p:spPr>
          <a:xfrm>
            <a:off x="4367828" y="4718967"/>
            <a:ext cx="4253946" cy="919401"/>
          </a:xfrm>
          <a:prstGeom prst="roundRect">
            <a:avLst/>
          </a:prstGeom>
          <a:solidFill>
            <a:srgbClr val="FFD5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2" grpId="0"/>
      <p:bldP spid="12" grpId="1"/>
      <p:bldP spid="14" grpId="0"/>
      <p:bldP spid="34" grpId="0"/>
      <p:bldP spid="35" grpId="0"/>
      <p:bldP spid="36" grpId="0"/>
      <p:bldP spid="36" grpId="1"/>
      <p:bldP spid="37" grpId="0"/>
      <p:bldP spid="38" grpId="0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473</Words>
  <Application>Microsoft Office PowerPoint</Application>
  <PresentationFormat>Widescreen</PresentationFormat>
  <Paragraphs>108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Calibri Light</vt:lpstr>
      <vt:lpstr>Cambria</vt:lpstr>
      <vt:lpstr>inpin heiti</vt:lpstr>
      <vt:lpstr>Times New Roman</vt:lpstr>
      <vt:lpstr>UTM Showcard</vt:lpstr>
      <vt:lpstr>字魂17号-萌趣果冻体</vt:lpstr>
      <vt:lpstr>Custom Design</vt:lpstr>
      <vt:lpstr>1_Custom Design</vt:lpstr>
      <vt:lpstr>2_Custom Design</vt:lpstr>
      <vt:lpstr>3_Custom Design</vt:lpstr>
      <vt:lpstr>4_Custom Design</vt:lpstr>
      <vt:lpstr>千图网拥有20W+精美PPT模板 更多PPT模板下载至：www.58pic.com/office/ppt​​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58</cp:revision>
  <dcterms:created xsi:type="dcterms:W3CDTF">2022-08-16T10:11:07Z</dcterms:created>
  <dcterms:modified xsi:type="dcterms:W3CDTF">2025-11-17T08:38:20Z</dcterms:modified>
</cp:coreProperties>
</file>