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</p:sldMasterIdLst>
  <p:notesMasterIdLst>
    <p:notesMasterId r:id="rId9"/>
  </p:notesMasterIdLst>
  <p:sldIdLst>
    <p:sldId id="4492" r:id="rId3"/>
    <p:sldId id="305" r:id="rId4"/>
    <p:sldId id="263" r:id="rId5"/>
    <p:sldId id="275" r:id="rId6"/>
    <p:sldId id="261" r:id="rId7"/>
    <p:sldId id="264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62A"/>
    <a:srgbClr val="386D14"/>
    <a:srgbClr val="FFD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BC94-1D40-4964-B4C7-49584867481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243AF-3486-477E-B6FC-371ECD8C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4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F112D-69B8-4361-9789-07A712087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6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897C0-60B0-484E-A615-B4541D2425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8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8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7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03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29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4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97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33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9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9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17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10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6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07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60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60914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551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1711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7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6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8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1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681165-A14F-FF60-96B5-FDB17E96890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  <p:sldLayoutId id="2147483697" r:id="rId9"/>
    <p:sldLayoutId id="2147483696" r:id="rId10"/>
    <p:sldLayoutId id="2147483695" r:id="rId11"/>
    <p:sldLayoutId id="2147483694" r:id="rId12"/>
    <p:sldLayoutId id="2147483693" r:id="rId13"/>
    <p:sldLayoutId id="2147483692" r:id="rId14"/>
    <p:sldLayoutId id="2147483691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68" r:id="rId22"/>
    <p:sldLayoutId id="2147483669" r:id="rId23"/>
    <p:sldLayoutId id="2147483670" r:id="rId24"/>
    <p:sldLayoutId id="214748367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9393CC0-8C01-EC82-9754-59F25D512F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6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/>
          <p:nvPr/>
        </p:nvSpPr>
        <p:spPr>
          <a:xfrm>
            <a:off x="587065" y="454091"/>
            <a:ext cx="11017869" cy="5774838"/>
          </a:xfrm>
          <a:custGeom>
            <a:avLst/>
            <a:gdLst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0 w 10448694"/>
              <a:gd name="connsiteY3" fmla="*/ 707886 h 707886"/>
              <a:gd name="connsiteX4" fmla="*/ 0 w 10448694"/>
              <a:gd name="connsiteY4" fmla="*/ 0 h 707886"/>
              <a:gd name="connsiteX0" fmla="*/ 0 w 10448694"/>
              <a:gd name="connsiteY0" fmla="*/ 436445 h 1144358"/>
              <a:gd name="connsiteX1" fmla="*/ 10448694 w 10448694"/>
              <a:gd name="connsiteY1" fmla="*/ 436445 h 1144358"/>
              <a:gd name="connsiteX2" fmla="*/ 10448694 w 10448694"/>
              <a:gd name="connsiteY2" fmla="*/ 1144331 h 1144358"/>
              <a:gd name="connsiteX3" fmla="*/ 4708259 w 10448694"/>
              <a:gd name="connsiteY3" fmla="*/ 27 h 1144358"/>
              <a:gd name="connsiteX4" fmla="*/ 0 w 10448694"/>
              <a:gd name="connsiteY4" fmla="*/ 1144331 h 1144358"/>
              <a:gd name="connsiteX5" fmla="*/ 0 w 10448694"/>
              <a:gd name="connsiteY5" fmla="*/ 436445 h 1144358"/>
              <a:gd name="connsiteX0" fmla="*/ 0 w 10448694"/>
              <a:gd name="connsiteY0" fmla="*/ 755094 h 1463001"/>
              <a:gd name="connsiteX1" fmla="*/ 10448694 w 10448694"/>
              <a:gd name="connsiteY1" fmla="*/ 755094 h 1463001"/>
              <a:gd name="connsiteX2" fmla="*/ 10448694 w 10448694"/>
              <a:gd name="connsiteY2" fmla="*/ 1462980 h 1463001"/>
              <a:gd name="connsiteX3" fmla="*/ 4666695 w 10448694"/>
              <a:gd name="connsiteY3" fmla="*/ 21 h 1463001"/>
              <a:gd name="connsiteX4" fmla="*/ 0 w 10448694"/>
              <a:gd name="connsiteY4" fmla="*/ 1462980 h 1463001"/>
              <a:gd name="connsiteX5" fmla="*/ 0 w 10448694"/>
              <a:gd name="connsiteY5" fmla="*/ 755094 h 1463001"/>
              <a:gd name="connsiteX0" fmla="*/ 0 w 10448694"/>
              <a:gd name="connsiteY0" fmla="*/ 0 h 707886"/>
              <a:gd name="connsiteX1" fmla="*/ 10448694 w 10448694"/>
              <a:gd name="connsiteY1" fmla="*/ 0 h 707886"/>
              <a:gd name="connsiteX2" fmla="*/ 10448694 w 10448694"/>
              <a:gd name="connsiteY2" fmla="*/ 707886 h 707886"/>
              <a:gd name="connsiteX3" fmla="*/ 4722113 w 10448694"/>
              <a:gd name="connsiteY3" fmla="*/ 671945 h 707886"/>
              <a:gd name="connsiteX4" fmla="*/ 0 w 10448694"/>
              <a:gd name="connsiteY4" fmla="*/ 707886 h 707886"/>
              <a:gd name="connsiteX5" fmla="*/ 0 w 10448694"/>
              <a:gd name="connsiteY5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8694" h="707886">
                <a:moveTo>
                  <a:pt x="0" y="0"/>
                </a:moveTo>
                <a:lnTo>
                  <a:pt x="10448694" y="0"/>
                </a:lnTo>
                <a:lnTo>
                  <a:pt x="10448694" y="707886"/>
                </a:lnTo>
                <a:lnTo>
                  <a:pt x="4722113" y="671945"/>
                </a:lnTo>
                <a:lnTo>
                  <a:pt x="0" y="707886"/>
                </a:lnTo>
                <a:lnTo>
                  <a:pt x="0" y="0"/>
                </a:lnTo>
                <a:close/>
              </a:path>
            </a:pathLst>
          </a:cu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19050"/>
          </a:sp3d>
        </p:spPr>
        <p:txBody>
          <a:bodyPr spcFirstLastPara="1" wrap="none" lIns="91378" tIns="45718" rIns="91378" bIns="45718">
            <a:prstTxWarp prst="textArchUp">
              <a:avLst>
                <a:gd name="adj" fmla="val 10779026"/>
              </a:avLst>
            </a:prstTxWarp>
            <a:spAutoFit/>
            <a:sp3d/>
          </a:bodyPr>
          <a:lstStyle/>
          <a:p>
            <a:pPr algn="ctr" defTabSz="68530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9050">
                  <a:solidFill>
                    <a:srgbClr val="000000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63500" dir="2000400" sy="-30000" kx="-800400" algn="bl" rotWithShape="0">
                    <a:srgbClr val="FF3399">
                      <a:alpha val="2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3076" name="WordArt 11"/>
          <p:cNvSpPr>
            <a:spLocks noChangeArrowheads="1" noChangeShapeType="1" noTextEdit="1"/>
          </p:cNvSpPr>
          <p:nvPr/>
        </p:nvSpPr>
        <p:spPr bwMode="auto">
          <a:xfrm>
            <a:off x="3189288" y="1341439"/>
            <a:ext cx="5297487" cy="8874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TOÁN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Box 13"/>
          <p:cNvSpPr txBox="1">
            <a:spLocks noChangeArrowheads="1"/>
          </p:cNvSpPr>
          <p:nvPr/>
        </p:nvSpPr>
        <p:spPr bwMode="auto">
          <a:xfrm>
            <a:off x="1157287" y="2807185"/>
            <a:ext cx="10034587" cy="175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8" tIns="45718" rIns="91378" bIns="4571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Giáo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viên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: NGUYỄN THÚY HÀ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Trường   :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Tiểu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học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An Thắng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             </a:t>
            </a:r>
            <a:r>
              <a:rPr lang="en-GB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Lớp</a:t>
            </a:r>
            <a:r>
              <a:rPr lang="en-GB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Arial-Rounded"/>
              </a:rPr>
              <a:t>         : 3A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5950199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26708"/>
            <a:ext cx="1538269" cy="1538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40653-7F4F-8D23-B140-07A3FC6DD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861" y="2019206"/>
            <a:ext cx="8858254" cy="1786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03B2FF-4065-12BC-152F-2DCAE15F6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8988" y="3973030"/>
            <a:ext cx="3493311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9908" y="2050475"/>
            <a:ext cx="1822330" cy="1225443"/>
            <a:chOff x="1239908" y="2050475"/>
            <a:chExt cx="1822330" cy="1225443"/>
          </a:xfrm>
        </p:grpSpPr>
        <p:sp>
          <p:nvSpPr>
            <p:cNvPr id="13" name="TextBox 12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50107" y="2050475"/>
            <a:ext cx="1822330" cy="1225443"/>
            <a:chOff x="1239908" y="2050475"/>
            <a:chExt cx="1822330" cy="1225443"/>
          </a:xfrm>
        </p:grpSpPr>
        <p:sp>
          <p:nvSpPr>
            <p:cNvPr id="22" name="TextBox 21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00375" y="2050475"/>
            <a:ext cx="1822330" cy="1225443"/>
            <a:chOff x="1239908" y="2050475"/>
            <a:chExt cx="1822330" cy="1225443"/>
          </a:xfrm>
        </p:grpSpPr>
        <p:sp>
          <p:nvSpPr>
            <p:cNvPr id="28" name="TextBox 27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45538" y="2050475"/>
            <a:ext cx="1822330" cy="1225443"/>
            <a:chOff x="1239908" y="2050475"/>
            <a:chExt cx="1822330" cy="1225443"/>
          </a:xfrm>
        </p:grpSpPr>
        <p:sp>
          <p:nvSpPr>
            <p:cNvPr id="34" name="TextBox 33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TextBox 35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7715" y="2050475"/>
            <a:ext cx="2210192" cy="3264123"/>
            <a:chOff x="1182976" y="4341334"/>
            <a:chExt cx="2210192" cy="3264123"/>
          </a:xfrm>
        </p:grpSpPr>
        <p:sp>
          <p:nvSpPr>
            <p:cNvPr id="40" name="TextBox 3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3468617" y="2050475"/>
            <a:ext cx="2210192" cy="3264123"/>
            <a:chOff x="1182976" y="4341334"/>
            <a:chExt cx="2210192" cy="3264123"/>
          </a:xfrm>
        </p:grpSpPr>
        <p:sp>
          <p:nvSpPr>
            <p:cNvPr id="55" name="TextBox 5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014772" y="2070130"/>
            <a:ext cx="2210192" cy="3264123"/>
            <a:chOff x="1182976" y="4341334"/>
            <a:chExt cx="2210192" cy="3264123"/>
          </a:xfrm>
        </p:grpSpPr>
        <p:sp>
          <p:nvSpPr>
            <p:cNvPr id="70" name="TextBox 6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2" name="TextBox 7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8464061" y="2070130"/>
            <a:ext cx="2210192" cy="3264123"/>
            <a:chOff x="1182976" y="4341334"/>
            <a:chExt cx="2210192" cy="3264123"/>
          </a:xfrm>
        </p:grpSpPr>
        <p:sp>
          <p:nvSpPr>
            <p:cNvPr id="85" name="TextBox 8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7" name="TextBox 8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138694-0694-418D-FD04-33E33879737C}"/>
              </a:ext>
            </a:extLst>
          </p:cNvPr>
          <p:cNvSpPr txBox="1"/>
          <p:nvPr/>
        </p:nvSpPr>
        <p:spPr>
          <a:xfrm>
            <a:off x="1877952" y="933483"/>
            <a:ext cx="857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Tính</a:t>
            </a:r>
            <a:endParaRPr lang="en-US" sz="4000" b="1" dirty="0">
              <a:solidFill>
                <a:srgbClr val="863AE8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B659B-02FB-0897-C25D-3F38B4B23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06991" y="681236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32DC8F68-B672-4EA9-B57A-4C3C684ADC29}"/>
              </a:ext>
            </a:extLst>
          </p:cNvPr>
          <p:cNvSpPr/>
          <p:nvPr/>
        </p:nvSpPr>
        <p:spPr>
          <a:xfrm>
            <a:off x="182880" y="427374"/>
            <a:ext cx="11811000" cy="61651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9" y="2246624"/>
            <a:ext cx="11596468" cy="3189052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4276083" y="5197467"/>
            <a:ext cx="3749310" cy="1328023"/>
            <a:chOff x="4276083" y="4380097"/>
            <a:chExt cx="3749310" cy="1328023"/>
          </a:xfrm>
        </p:grpSpPr>
        <p:sp>
          <p:nvSpPr>
            <p:cNvPr id="124" name="TextBox 123"/>
            <p:cNvSpPr txBox="1"/>
            <p:nvPr/>
          </p:nvSpPr>
          <p:spPr>
            <a:xfrm>
              <a:off x="4276083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359869" y="500770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45356" y="5203057"/>
            <a:ext cx="3749310" cy="1328023"/>
            <a:chOff x="345356" y="4380097"/>
            <a:chExt cx="3749310" cy="1328023"/>
          </a:xfrm>
        </p:grpSpPr>
        <p:sp>
          <p:nvSpPr>
            <p:cNvPr id="122" name="TextBox 121"/>
            <p:cNvSpPr txBox="1"/>
            <p:nvPr/>
          </p:nvSpPr>
          <p:spPr>
            <a:xfrm>
              <a:off x="345356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472590" y="5043502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8206810" y="5197467"/>
            <a:ext cx="3701899" cy="1328023"/>
            <a:chOff x="8206810" y="4374507"/>
            <a:chExt cx="3701899" cy="1328023"/>
          </a:xfrm>
        </p:grpSpPr>
        <p:sp>
          <p:nvSpPr>
            <p:cNvPr id="125" name="TextBox 124"/>
            <p:cNvSpPr txBox="1"/>
            <p:nvPr/>
          </p:nvSpPr>
          <p:spPr>
            <a:xfrm>
              <a:off x="8206810" y="4374507"/>
              <a:ext cx="3701899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kg.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337509" y="500211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2420822" y="5825076"/>
            <a:ext cx="757780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260643" y="5819843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0238283" y="5813452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663765" y="1498113"/>
            <a:ext cx="894079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dưới đây, các con mèo có cân nặng bằng nhau, các con chó và rô-bốt cũng vậy.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4754B-2AFB-AA62-90C8-200A6A2EDA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625927" y="449565"/>
            <a:ext cx="990159" cy="990160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D40D5A60-6209-B714-820C-16E95600741B}"/>
              </a:ext>
            </a:extLst>
          </p:cNvPr>
          <p:cNvSpPr/>
          <p:nvPr/>
        </p:nvSpPr>
        <p:spPr>
          <a:xfrm>
            <a:off x="1773082" y="655506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3675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40" grpId="0" animBg="1"/>
      <p:bldP spid="1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289560" y="259080"/>
            <a:ext cx="11750040" cy="6400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2235295" y="341474"/>
            <a:ext cx="9061465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5156" y="2948706"/>
            <a:ext cx="8585172" cy="2460167"/>
            <a:chOff x="2075807" y="3785494"/>
            <a:chExt cx="8585172" cy="2460167"/>
          </a:xfrm>
        </p:grpSpPr>
        <p:sp>
          <p:nvSpPr>
            <p:cNvPr id="25" name="TextBox 24"/>
            <p:cNvSpPr txBox="1"/>
            <p:nvPr/>
          </p:nvSpPr>
          <p:spPr>
            <a:xfrm>
              <a:off x="5108105" y="3785494"/>
              <a:ext cx="2129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75807" y="4491335"/>
              <a:ext cx="85851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29 : 2 = 14 (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  <a:p>
              <a:pPr algn="ctr"/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15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15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BA8BBC-9CED-D706-77DB-2BF559A5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9FA716D-88B7-4825-AB6A-9F0BEFE742D1}"/>
              </a:ext>
            </a:extLst>
          </p:cNvPr>
          <p:cNvSpPr/>
          <p:nvPr/>
        </p:nvSpPr>
        <p:spPr>
          <a:xfrm>
            <a:off x="412652" y="244549"/>
            <a:ext cx="11366696" cy="62519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66" y="1467054"/>
            <a:ext cx="9713627" cy="4114800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DF0FF355-EBD3-4F66-B42A-66FA9CBA4526}"/>
              </a:ext>
            </a:extLst>
          </p:cNvPr>
          <p:cNvSpPr txBox="1"/>
          <p:nvPr/>
        </p:nvSpPr>
        <p:spPr>
          <a:xfrm>
            <a:off x="1405994" y="361705"/>
            <a:ext cx="4521658" cy="9262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Tìm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bị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chia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sp>
        <p:nvSpPr>
          <p:cNvPr id="21" name="Rounded Rectangle 20"/>
          <p:cNvSpPr/>
          <p:nvPr/>
        </p:nvSpPr>
        <p:spPr>
          <a:xfrm flipH="1">
            <a:off x="7071360" y="29431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 flipH="1">
            <a:off x="6968490" y="2971581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sp>
        <p:nvSpPr>
          <p:cNvPr id="23" name="Rounded Rectangle 22"/>
          <p:cNvSpPr/>
          <p:nvPr/>
        </p:nvSpPr>
        <p:spPr>
          <a:xfrm flipH="1">
            <a:off x="6659880" y="37372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 flipH="1">
            <a:off x="6583680" y="3736327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</a:p>
        </p:txBody>
      </p:sp>
      <p:sp>
        <p:nvSpPr>
          <p:cNvPr id="25" name="Rounded Rectangle 24"/>
          <p:cNvSpPr/>
          <p:nvPr/>
        </p:nvSpPr>
        <p:spPr>
          <a:xfrm flipH="1">
            <a:off x="3677587" y="439016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 flipH="1">
            <a:off x="3574717" y="4409788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5948" y="2844225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x 5 = 85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83680" y="4583577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x 3 = 84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74717" y="5218746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4 = 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76E25-5C13-D992-53E3-3ECD600AF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55" y="193591"/>
            <a:ext cx="815296" cy="12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8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8" grpId="0" animBg="1"/>
      <p:bldP spid="4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301599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212</Words>
  <Application>Microsoft Office PowerPoint</Application>
  <PresentationFormat>Widescreen</PresentationFormat>
  <Paragraphs>81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等线</vt:lpstr>
      <vt:lpstr>#9Slide07 HoneyCream</vt:lpstr>
      <vt:lpstr>Arial</vt:lpstr>
      <vt:lpstr>Calibri</vt:lpstr>
      <vt:lpstr>Cambria</vt:lpstr>
      <vt:lpstr>Times New Roman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Luong Yen</cp:lastModifiedBy>
  <cp:revision>66</cp:revision>
  <dcterms:created xsi:type="dcterms:W3CDTF">2022-10-23T06:18:54Z</dcterms:created>
  <dcterms:modified xsi:type="dcterms:W3CDTF">2025-11-18T14:22:30Z</dcterms:modified>
</cp:coreProperties>
</file>