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492" r:id="rId2"/>
    <p:sldId id="257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FBC5B-32C6-4E2A-8C62-C560A99FEC5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09913-8369-418D-83F2-38ACD33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5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4C854-1FE7-92BC-0B08-D35226360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C4E8D-F52D-5DAD-C820-1E5B94AFA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E58BA-E979-F672-D170-BBC4B1B33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D96AB-81DF-3EC7-07BA-0163A3694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09913-8369-418D-83F2-38ACD330E5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7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8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6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0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5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4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6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1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C3053C-582D-955E-5D1F-4963F4D23B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259771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7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E424-37D5-FFD8-226A-75572F68C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27394660-D62D-4169-0854-ABDE8DDA9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CA3DA47-1C09-DDEA-A7AD-CE8FAB091EBF}"/>
              </a:ext>
            </a:extLst>
          </p:cNvPr>
          <p:cNvSpPr/>
          <p:nvPr/>
        </p:nvSpPr>
        <p:spPr>
          <a:xfrm>
            <a:off x="486857" y="54158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>
            <a:extLst>
              <a:ext uri="{FF2B5EF4-FFF2-40B4-BE49-F238E27FC236}">
                <a16:creationId xmlns:a16="http://schemas.microsoft.com/office/drawing/2014/main" id="{6C9CCB8A-405D-DE39-D851-1B0E3A23D6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MÔN:HOẠT ĐỘNG TRẢI NGHIỆM</a:t>
            </a:r>
          </a:p>
        </p:txBody>
      </p:sp>
      <p:sp>
        <p:nvSpPr>
          <p:cNvPr id="3078" name="TextBox 13">
            <a:extLst>
              <a:ext uri="{FF2B5EF4-FFF2-40B4-BE49-F238E27FC236}">
                <a16:creationId xmlns:a16="http://schemas.microsoft.com/office/drawing/2014/main" id="{47597348-DFB3-9BA9-DCF3-04BE84F6C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THÚY HÀ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22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69004" y="895350"/>
            <a:ext cx="7938098" cy="4623752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421B4F-FC7B-4AA3-ABBD-E6CB99083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2426" y="622910"/>
            <a:ext cx="5065051" cy="937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3177A-1B8A-4EA9-A3E9-62BD94B910BA}"/>
              </a:ext>
            </a:extLst>
          </p:cNvPr>
          <p:cNvSpPr txBox="1"/>
          <p:nvPr/>
        </p:nvSpPr>
        <p:spPr>
          <a:xfrm>
            <a:off x="3409950" y="6667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Thứ</a:t>
            </a:r>
            <a:r>
              <a:rPr lang="en-US" sz="2400" dirty="0"/>
              <a:t>…..</a:t>
            </a:r>
            <a:r>
              <a:rPr lang="en-US" sz="2400" dirty="0" err="1"/>
              <a:t>ngày</a:t>
            </a:r>
            <a:r>
              <a:rPr lang="en-US" sz="2400" dirty="0"/>
              <a:t>…..</a:t>
            </a:r>
            <a:r>
              <a:rPr lang="en-US" sz="2400" dirty="0" err="1"/>
              <a:t>tháng</a:t>
            </a:r>
            <a:r>
              <a:rPr lang="en-US" sz="2400" dirty="0"/>
              <a:t>…..</a:t>
            </a:r>
            <a:r>
              <a:rPr lang="en-US" sz="2400" dirty="0" err="1"/>
              <a:t>năm</a:t>
            </a:r>
            <a:r>
              <a:rPr lang="en-US" sz="2400" dirty="0"/>
              <a:t>……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100FF3-6EFA-42B9-BF06-4028E87654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953" y="1762766"/>
            <a:ext cx="7474344" cy="27800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D4AD8C-270A-4854-B1D7-95F550744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7924" y="0"/>
            <a:ext cx="2588912" cy="2656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0D5ECD-765B-41CF-BA0D-8BF70CC40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0118" y="3049619"/>
            <a:ext cx="4046732" cy="4046732"/>
          </a:xfrm>
          <a:prstGeom prst="rect">
            <a:avLst/>
          </a:prstGeom>
        </p:spPr>
      </p:pic>
      <p:pic>
        <p:nvPicPr>
          <p:cNvPr id="2" name="图片 7" descr="C:\Users\Am'be'r\Desktop\千库网_敬礼红领巾少先队_元素编号12952984.png千库网_敬礼红领巾少先队_元素编号12952984">
            <a:extLst>
              <a:ext uri="{FF2B5EF4-FFF2-40B4-BE49-F238E27FC236}">
                <a16:creationId xmlns:a16="http://schemas.microsoft.com/office/drawing/2014/main" id="{954CDEA7-7356-E37B-E072-BA122BB2E50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6603"/>
          <a:stretch>
            <a:fillRect/>
          </a:stretch>
        </p:blipFill>
        <p:spPr>
          <a:xfrm flipH="1">
            <a:off x="-610870" y="3920490"/>
            <a:ext cx="4849495" cy="307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1" name="Một số hiểu biết về Đội Thiếu Niên Tiền Phong Hồ Chí Minh_1080p">
            <a:hlinkClick r:id="" action="ppaction://media"/>
            <a:extLst>
              <a:ext uri="{FF2B5EF4-FFF2-40B4-BE49-F238E27FC236}">
                <a16:creationId xmlns:a16="http://schemas.microsoft.com/office/drawing/2014/main" id="{AC9D214F-8F5F-415E-8746-8DD179158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1" cy="699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45</Words>
  <Application>Microsoft Office PowerPoint</Application>
  <PresentationFormat>Widescreen</PresentationFormat>
  <Paragraphs>9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73</cp:revision>
  <dcterms:created xsi:type="dcterms:W3CDTF">2022-09-10T00:54:05Z</dcterms:created>
  <dcterms:modified xsi:type="dcterms:W3CDTF">2025-11-18T14:08:30Z</dcterms:modified>
</cp:coreProperties>
</file>