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4492" r:id="rId2"/>
    <p:sldId id="257" r:id="rId3"/>
    <p:sldId id="287" r:id="rId4"/>
    <p:sldId id="437" r:id="rId5"/>
    <p:sldId id="426" r:id="rId6"/>
    <p:sldId id="4495" r:id="rId7"/>
    <p:sldId id="331" r:id="rId8"/>
    <p:sldId id="334" r:id="rId9"/>
    <p:sldId id="33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5" d="100"/>
          <a:sy n="55" d="100"/>
        </p:scale>
        <p:origin x="13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8FBC5B-32C6-4E2A-8C62-C560A99FEC5B}" type="datetimeFigureOut">
              <a:rPr lang="en-US" smtClean="0"/>
              <a:t>11/18/2025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09913-8369-418D-83F2-38ACD330E528}" type="slidenum">
              <a:rPr lang="en-US" smtClean="0"/>
              <a:t>‹#›</a:t>
            </a:fld>
            <a:endParaRPr lang="en-US"/>
          </a:p>
        </p:txBody>
      </p:sp>
    </p:spTree>
    <p:extLst>
      <p:ext uri="{BB962C8B-B14F-4D97-AF65-F5344CB8AC3E}">
        <p14:creationId xmlns:p14="http://schemas.microsoft.com/office/powerpoint/2010/main" val="415835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DF112D-69B8-4361-9789-07A712087632}" type="slidenum">
              <a:rPr lang="en-US" smtClean="0"/>
              <a:t>1</a:t>
            </a:fld>
            <a:endParaRPr lang="en-US"/>
          </a:p>
        </p:txBody>
      </p:sp>
    </p:spTree>
    <p:extLst>
      <p:ext uri="{BB962C8B-B14F-4D97-AF65-F5344CB8AC3E}">
        <p14:creationId xmlns:p14="http://schemas.microsoft.com/office/powerpoint/2010/main" val="370676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F70782-008B-5B48-B01C-A994AC4AA046}" type="slidenum">
              <a:rPr kumimoji="1"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744099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2B109913-8369-418D-83F2-38ACD330E528}" type="slidenum">
              <a:rPr lang="en-US" smtClean="0"/>
              <a:t>7</a:t>
            </a:fld>
            <a:endParaRPr lang="en-US"/>
          </a:p>
        </p:txBody>
      </p:sp>
    </p:spTree>
    <p:extLst>
      <p:ext uri="{BB962C8B-B14F-4D97-AF65-F5344CB8AC3E}">
        <p14:creationId xmlns:p14="http://schemas.microsoft.com/office/powerpoint/2010/main" val="106551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73726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423660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13742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4" name="矩形 3"/>
          <p:cNvSpPr/>
          <p:nvPr userDrawn="1"/>
        </p:nvSpPr>
        <p:spPr>
          <a:xfrm>
            <a:off x="0" y="6121400"/>
            <a:ext cx="12192000" cy="749300"/>
          </a:xfrm>
          <a:prstGeom prst="rect">
            <a:avLst/>
          </a:prstGeom>
          <a:solidFill>
            <a:srgbClr val="836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895350" y="489218"/>
            <a:ext cx="10172700" cy="5384800"/>
          </a:xfrm>
          <a:prstGeom prst="roundRect">
            <a:avLst>
              <a:gd name="adj" fmla="val 6347"/>
            </a:avLst>
          </a:prstGeom>
          <a:solidFill>
            <a:srgbClr val="156C80"/>
          </a:solidFill>
          <a:ln w="152400">
            <a:solidFill>
              <a:srgbClr val="D49955"/>
            </a:solidFill>
          </a:ln>
          <a:effectLst>
            <a:outerShdw blurRad="50800" dist="1397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4350" t="34783" r="63486" b="31300"/>
          <a:stretch>
            <a:fillRect/>
          </a:stretch>
        </p:blipFill>
        <p:spPr>
          <a:xfrm>
            <a:off x="0" y="0"/>
            <a:ext cx="1574351" cy="3429000"/>
          </a:xfrm>
          <a:prstGeom prst="rect">
            <a:avLst/>
          </a:prstGeom>
        </p:spPr>
      </p:pic>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54363" t="25371" r="7374" b="38201"/>
          <a:stretch>
            <a:fillRect/>
          </a:stretch>
        </p:blipFill>
        <p:spPr>
          <a:xfrm>
            <a:off x="8221366" y="-1565460"/>
            <a:ext cx="4975819" cy="710655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4164" t="78330" r="74723" b="6671"/>
          <a:stretch>
            <a:fillRect/>
          </a:stretch>
        </p:blipFill>
        <p:spPr>
          <a:xfrm>
            <a:off x="10378114" y="5292724"/>
            <a:ext cx="1243859" cy="1325692"/>
          </a:xfrm>
          <a:prstGeom prst="rect">
            <a:avLst/>
          </a:prstGeom>
        </p:spPr>
      </p:pic>
      <p:pic>
        <p:nvPicPr>
          <p:cNvPr id="8" name="图片 7"/>
          <p:cNvPicPr>
            <a:picLocks noChangeAspect="1"/>
          </p:cNvPicPr>
          <p:nvPr userDrawn="1"/>
        </p:nvPicPr>
        <p:blipFill rotWithShape="1">
          <a:blip r:embed="rId4" cstate="print">
            <a:extLst>
              <a:ext uri="{28A0092B-C50C-407E-A947-70E740481C1C}">
                <a14:useLocalDpi xmlns:a14="http://schemas.microsoft.com/office/drawing/2010/main" val="0"/>
              </a:ext>
            </a:extLst>
          </a:blip>
          <a:srcRect l="9441" t="93144" r="57777" b="1486"/>
          <a:stretch>
            <a:fillRect/>
          </a:stretch>
        </p:blipFill>
        <p:spPr>
          <a:xfrm>
            <a:off x="10378114" y="6489700"/>
            <a:ext cx="1498600" cy="368300"/>
          </a:xfrm>
          <a:prstGeom prst="rect">
            <a:avLst/>
          </a:prstGeom>
        </p:spPr>
      </p:pic>
    </p:spTree>
    <p:extLst>
      <p:ext uri="{BB962C8B-B14F-4D97-AF65-F5344CB8AC3E}">
        <p14:creationId xmlns:p14="http://schemas.microsoft.com/office/powerpoint/2010/main" val="17818749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28380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502183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6655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350365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375512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34526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586580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541025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8" name="Picture 7" descr="A round pink circle with white text and a black background&#10;&#10;AI-generated content may be incorrect.">
            <a:extLst>
              <a:ext uri="{FF2B5EF4-FFF2-40B4-BE49-F238E27FC236}">
                <a16:creationId xmlns:a16="http://schemas.microsoft.com/office/drawing/2014/main" id="{5EC3053C-582D-955E-5D1F-4963F4D23B3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23393" y="259771"/>
            <a:ext cx="1676759" cy="1676759"/>
          </a:xfrm>
          <a:prstGeom prst="rect">
            <a:avLst/>
          </a:prstGeom>
        </p:spPr>
      </p:pic>
    </p:spTree>
    <p:extLst>
      <p:ext uri="{BB962C8B-B14F-4D97-AF65-F5344CB8AC3E}">
        <p14:creationId xmlns:p14="http://schemas.microsoft.com/office/powerpoint/2010/main" val="4159871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4.png"/><Relationship Id="rId3" Type="http://schemas.openxmlformats.org/officeDocument/2006/relationships/image" Target="../media/image6.jpeg"/><Relationship Id="rId7" Type="http://schemas.openxmlformats.org/officeDocument/2006/relationships/image" Target="../media/image10.png"/><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2.jpe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p:nvPr/>
        </p:nvSpPr>
        <p:spPr>
          <a:xfrm>
            <a:off x="486857" y="541581"/>
            <a:ext cx="11017869" cy="5774838"/>
          </a:xfrm>
          <a:custGeom>
            <a:avLst/>
            <a:gdLst>
              <a:gd name="connsiteX0" fmla="*/ 0 w 10448694"/>
              <a:gd name="connsiteY0" fmla="*/ 0 h 707886"/>
              <a:gd name="connsiteX1" fmla="*/ 10448694 w 10448694"/>
              <a:gd name="connsiteY1" fmla="*/ 0 h 707886"/>
              <a:gd name="connsiteX2" fmla="*/ 10448694 w 10448694"/>
              <a:gd name="connsiteY2" fmla="*/ 707886 h 707886"/>
              <a:gd name="connsiteX3" fmla="*/ 0 w 10448694"/>
              <a:gd name="connsiteY3" fmla="*/ 707886 h 707886"/>
              <a:gd name="connsiteX4" fmla="*/ 0 w 10448694"/>
              <a:gd name="connsiteY4" fmla="*/ 0 h 707886"/>
              <a:gd name="connsiteX0" fmla="*/ 0 w 10448694"/>
              <a:gd name="connsiteY0" fmla="*/ 436445 h 1144358"/>
              <a:gd name="connsiteX1" fmla="*/ 10448694 w 10448694"/>
              <a:gd name="connsiteY1" fmla="*/ 436445 h 1144358"/>
              <a:gd name="connsiteX2" fmla="*/ 10448694 w 10448694"/>
              <a:gd name="connsiteY2" fmla="*/ 1144331 h 1144358"/>
              <a:gd name="connsiteX3" fmla="*/ 4708259 w 10448694"/>
              <a:gd name="connsiteY3" fmla="*/ 27 h 1144358"/>
              <a:gd name="connsiteX4" fmla="*/ 0 w 10448694"/>
              <a:gd name="connsiteY4" fmla="*/ 1144331 h 1144358"/>
              <a:gd name="connsiteX5" fmla="*/ 0 w 10448694"/>
              <a:gd name="connsiteY5" fmla="*/ 436445 h 1144358"/>
              <a:gd name="connsiteX0" fmla="*/ 0 w 10448694"/>
              <a:gd name="connsiteY0" fmla="*/ 755094 h 1463001"/>
              <a:gd name="connsiteX1" fmla="*/ 10448694 w 10448694"/>
              <a:gd name="connsiteY1" fmla="*/ 755094 h 1463001"/>
              <a:gd name="connsiteX2" fmla="*/ 10448694 w 10448694"/>
              <a:gd name="connsiteY2" fmla="*/ 1462980 h 1463001"/>
              <a:gd name="connsiteX3" fmla="*/ 4666695 w 10448694"/>
              <a:gd name="connsiteY3" fmla="*/ 21 h 1463001"/>
              <a:gd name="connsiteX4" fmla="*/ 0 w 10448694"/>
              <a:gd name="connsiteY4" fmla="*/ 1462980 h 1463001"/>
              <a:gd name="connsiteX5" fmla="*/ 0 w 10448694"/>
              <a:gd name="connsiteY5" fmla="*/ 755094 h 1463001"/>
              <a:gd name="connsiteX0" fmla="*/ 0 w 10448694"/>
              <a:gd name="connsiteY0" fmla="*/ 0 h 707886"/>
              <a:gd name="connsiteX1" fmla="*/ 10448694 w 10448694"/>
              <a:gd name="connsiteY1" fmla="*/ 0 h 707886"/>
              <a:gd name="connsiteX2" fmla="*/ 10448694 w 10448694"/>
              <a:gd name="connsiteY2" fmla="*/ 707886 h 707886"/>
              <a:gd name="connsiteX3" fmla="*/ 4722113 w 10448694"/>
              <a:gd name="connsiteY3" fmla="*/ 671945 h 707886"/>
              <a:gd name="connsiteX4" fmla="*/ 0 w 10448694"/>
              <a:gd name="connsiteY4" fmla="*/ 707886 h 707886"/>
              <a:gd name="connsiteX5" fmla="*/ 0 w 10448694"/>
              <a:gd name="connsiteY5"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48694" h="707886">
                <a:moveTo>
                  <a:pt x="0" y="0"/>
                </a:moveTo>
                <a:lnTo>
                  <a:pt x="10448694" y="0"/>
                </a:lnTo>
                <a:lnTo>
                  <a:pt x="10448694" y="707886"/>
                </a:lnTo>
                <a:lnTo>
                  <a:pt x="4722113" y="671945"/>
                </a:lnTo>
                <a:lnTo>
                  <a:pt x="0" y="707886"/>
                </a:lnTo>
                <a:lnTo>
                  <a:pt x="0" y="0"/>
                </a:lnTo>
                <a:close/>
              </a:path>
            </a:pathLst>
          </a:custGeom>
          <a:noFill/>
          <a:effectLst>
            <a:outerShdw blurRad="152400" dist="317500" dir="5400000" sx="90000" sy="-19000" rotWithShape="0">
              <a:prstClr val="black">
                <a:alpha val="15000"/>
              </a:prstClr>
            </a:outerShdw>
          </a:effectLst>
          <a:scene3d>
            <a:camera prst="orthographicFront">
              <a:rot lat="0" lon="0" rev="0"/>
            </a:camera>
            <a:lightRig rig="threePt" dir="t"/>
          </a:scene3d>
          <a:sp3d>
            <a:bevelT w="19050"/>
          </a:sp3d>
        </p:spPr>
        <p:txBody>
          <a:bodyPr spcFirstLastPara="1" wrap="none" lIns="91378" tIns="45718" rIns="91378" bIns="45718">
            <a:prstTxWarp prst="textArchUp">
              <a:avLst>
                <a:gd name="adj" fmla="val 10779026"/>
              </a:avLst>
            </a:prstTxWarp>
            <a:spAutoFit/>
            <a:sp3d/>
          </a:bodyPr>
          <a:lstStyle/>
          <a:p>
            <a:pPr algn="ctr" defTabSz="685302" eaLnBrk="1" fontAlgn="auto" hangingPunct="1">
              <a:spcBef>
                <a:spcPts val="0"/>
              </a:spcBef>
              <a:spcAft>
                <a:spcPts val="0"/>
              </a:spcAft>
              <a:defRPr/>
            </a:pPr>
            <a:r>
              <a:rPr lang="en-US" sz="4400" b="1" dirty="0">
                <a:ln w="19050">
                  <a:solidFill>
                    <a:srgbClr val="000000"/>
                  </a:solidFill>
                  <a:prstDash val="solid"/>
                </a:ln>
                <a:solidFill>
                  <a:srgbClr val="FF3399"/>
                </a:solidFill>
                <a:effectLst>
                  <a:outerShdw blurRad="63500" dir="2000400" sy="-30000" kx="-800400" algn="bl" rotWithShape="0">
                    <a:srgbClr val="FF3399">
                      <a:alpha val="20000"/>
                    </a:srgbClr>
                  </a:outerShdw>
                </a:effectLst>
                <a:latin typeface="Times New Roman" panose="02020603050405020304" pitchFamily="18" charset="0"/>
                <a:cs typeface="Times New Roman" panose="02020603050405020304" pitchFamily="18" charset="0"/>
              </a:rPr>
              <a:t>CHÀO MỪNG CÁC THẦY CÔ VỀ DỰ GIỜ</a:t>
            </a:r>
          </a:p>
        </p:txBody>
      </p:sp>
      <p:sp>
        <p:nvSpPr>
          <p:cNvPr id="3076" name="WordArt 11"/>
          <p:cNvSpPr>
            <a:spLocks noChangeArrowheads="1" noChangeShapeType="1" noTextEdit="1"/>
          </p:cNvSpPr>
          <p:nvPr/>
        </p:nvSpPr>
        <p:spPr bwMode="auto">
          <a:xfrm>
            <a:off x="3189288" y="1341439"/>
            <a:ext cx="5297487" cy="887412"/>
          </a:xfrm>
          <a:prstGeom prst="rect">
            <a:avLst/>
          </a:prstGeom>
        </p:spPr>
        <p:txBody>
          <a:bodyPr wrap="none" fromWordArt="1">
            <a:prstTxWarp prst="textPlain">
              <a:avLst>
                <a:gd name="adj" fmla="val 50000"/>
              </a:avLst>
            </a:prstTxWarp>
          </a:bodyPr>
          <a:lstStyle/>
          <a:p>
            <a:pPr algn="ctr"/>
            <a:r>
              <a:rPr lang="en-US" sz="2700" b="1" kern="10" dirty="0">
                <a:ln w="9525">
                  <a:solidFill>
                    <a:srgbClr val="00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MÔN:HOẠT ĐỘNG TRẢI NGHIỆM</a:t>
            </a:r>
          </a:p>
        </p:txBody>
      </p:sp>
      <p:sp>
        <p:nvSpPr>
          <p:cNvPr id="3078" name="TextBox 13"/>
          <p:cNvSpPr txBox="1">
            <a:spLocks noChangeArrowheads="1"/>
          </p:cNvSpPr>
          <p:nvPr/>
        </p:nvSpPr>
        <p:spPr bwMode="auto">
          <a:xfrm>
            <a:off x="1157287" y="2807185"/>
            <a:ext cx="10034587" cy="17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8" tIns="45718" rIns="91378" bIns="45718">
            <a:spAutoFit/>
          </a:bodyPr>
          <a:lstStyle>
            <a:lvl1pPr defTabSz="912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912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912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912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en-GB" altLang="en-US" sz="3600" b="1" dirty="0" err="1">
                <a:solidFill>
                  <a:srgbClr val="FF0000"/>
                </a:solidFill>
                <a:latin typeface="Times New Roman" panose="02020603050405020304" pitchFamily="18" charset="0"/>
                <a:ea typeface="Arial-Rounded"/>
                <a:cs typeface="Arial-Rounded"/>
              </a:rPr>
              <a:t>Giáo</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viên</a:t>
            </a:r>
            <a:r>
              <a:rPr lang="en-GB" altLang="en-US" sz="3600" b="1" dirty="0">
                <a:solidFill>
                  <a:srgbClr val="FF0000"/>
                </a:solidFill>
                <a:latin typeface="Times New Roman" panose="02020603050405020304" pitchFamily="18" charset="0"/>
                <a:ea typeface="Arial-Rounded"/>
                <a:cs typeface="Arial-Rounded"/>
              </a:rPr>
              <a:t>: NGUYỄN THÚY HÀ</a:t>
            </a:r>
          </a:p>
          <a:p>
            <a:pPr algn="ct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Trường   : </a:t>
            </a:r>
            <a:r>
              <a:rPr lang="en-GB" altLang="en-US" sz="3600" b="1" dirty="0" err="1">
                <a:solidFill>
                  <a:srgbClr val="FF0000"/>
                </a:solidFill>
                <a:latin typeface="Times New Roman" panose="02020603050405020304" pitchFamily="18" charset="0"/>
                <a:ea typeface="Arial-Rounded"/>
                <a:cs typeface="Arial-Rounded"/>
              </a:rPr>
              <a:t>Tiểu</a:t>
            </a: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học</a:t>
            </a:r>
            <a:r>
              <a:rPr lang="en-GB" altLang="en-US" sz="3600" b="1" dirty="0">
                <a:solidFill>
                  <a:srgbClr val="FF0000"/>
                </a:solidFill>
                <a:latin typeface="Times New Roman" panose="02020603050405020304" pitchFamily="18" charset="0"/>
                <a:ea typeface="Arial-Rounded"/>
                <a:cs typeface="Arial-Rounded"/>
              </a:rPr>
              <a:t> An Thắng</a:t>
            </a:r>
          </a:p>
          <a:p>
            <a:pPr eaLnBrk="1" hangingPunct="1">
              <a:lnSpc>
                <a:spcPct val="100000"/>
              </a:lnSpc>
              <a:spcBef>
                <a:spcPct val="0"/>
              </a:spcBef>
              <a:buFontTx/>
              <a:buNone/>
            </a:pPr>
            <a:r>
              <a:rPr lang="en-GB" altLang="en-US" sz="3600" b="1" dirty="0">
                <a:solidFill>
                  <a:srgbClr val="FF0000"/>
                </a:solidFill>
                <a:latin typeface="Times New Roman" panose="02020603050405020304" pitchFamily="18" charset="0"/>
                <a:ea typeface="Arial-Rounded"/>
                <a:cs typeface="Arial-Rounded"/>
              </a:rPr>
              <a:t>                      </a:t>
            </a:r>
            <a:r>
              <a:rPr lang="en-GB" altLang="en-US" sz="3600" b="1" dirty="0" err="1">
                <a:solidFill>
                  <a:srgbClr val="FF0000"/>
                </a:solidFill>
                <a:latin typeface="Times New Roman" panose="02020603050405020304" pitchFamily="18" charset="0"/>
                <a:ea typeface="Arial-Rounded"/>
                <a:cs typeface="Arial-Rounded"/>
              </a:rPr>
              <a:t>Lớp</a:t>
            </a:r>
            <a:r>
              <a:rPr lang="en-GB" altLang="en-US" sz="3600" b="1" dirty="0">
                <a:solidFill>
                  <a:srgbClr val="FF0000"/>
                </a:solidFill>
                <a:latin typeface="Times New Roman" panose="02020603050405020304" pitchFamily="18" charset="0"/>
                <a:ea typeface="Arial-Rounded"/>
                <a:cs typeface="Arial-Rounded"/>
              </a:rPr>
              <a:t>         : 3A</a:t>
            </a:r>
            <a:endParaRPr lang="en-US" altLang="en-US" sz="3600" b="1" dirty="0">
              <a:solidFill>
                <a:srgbClr val="FF0000"/>
              </a:solidFill>
              <a:latin typeface="Times New Roman" panose="02020603050405020304" pitchFamily="18" charset="0"/>
              <a:ea typeface="Arial-Rounded"/>
              <a:cs typeface="Arial-Rounded"/>
            </a:endParaRPr>
          </a:p>
        </p:txBody>
      </p:sp>
    </p:spTree>
    <p:extLst>
      <p:ext uri="{BB962C8B-B14F-4D97-AF65-F5344CB8AC3E}">
        <p14:creationId xmlns:p14="http://schemas.microsoft.com/office/powerpoint/2010/main" val="1595019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82" y="0"/>
            <a:ext cx="12192635" cy="6945630"/>
          </a:xfrm>
          <a:prstGeom prst="rect">
            <a:avLst/>
          </a:prstGeom>
        </p:spPr>
      </p:pic>
      <p:grpSp>
        <p:nvGrpSpPr>
          <p:cNvPr id="32" name="组合 31"/>
          <p:cNvGrpSpPr/>
          <p:nvPr/>
        </p:nvGrpSpPr>
        <p:grpSpPr>
          <a:xfrm>
            <a:off x="2369004" y="895350"/>
            <a:ext cx="7938098" cy="4623752"/>
            <a:chOff x="1227083" y="675833"/>
            <a:chExt cx="10162697" cy="5898322"/>
          </a:xfrm>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14605" y="2442845"/>
            <a:ext cx="12192635" cy="4502150"/>
          </a:xfrm>
          <a:prstGeom prst="rect">
            <a:avLst/>
          </a:prstGeom>
        </p:spPr>
      </p:pic>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909" y="636"/>
            <a:ext cx="1588100" cy="1710690"/>
          </a:xfrm>
          <a:prstGeom prst="rect">
            <a:avLst/>
          </a:prstGeom>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5301" y="675833"/>
            <a:ext cx="1727420" cy="1097672"/>
          </a:xfrm>
          <a:prstGeom prst="rect">
            <a:avLst/>
          </a:prstGeom>
        </p:spPr>
      </p:pic>
      <p:pic>
        <p:nvPicPr>
          <p:cNvPr id="25" name="Picture 24">
            <a:extLst>
              <a:ext uri="{FF2B5EF4-FFF2-40B4-BE49-F238E27FC236}">
                <a16:creationId xmlns:a16="http://schemas.microsoft.com/office/drawing/2014/main" id="{FC421B4F-FC7B-4AA3-ABBD-E6CB99083D26}"/>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4082426" y="622910"/>
            <a:ext cx="5065051" cy="937848"/>
          </a:xfrm>
          <a:prstGeom prst="rect">
            <a:avLst/>
          </a:prstGeom>
        </p:spPr>
      </p:pic>
      <p:sp>
        <p:nvSpPr>
          <p:cNvPr id="9" name="TextBox 8">
            <a:extLst>
              <a:ext uri="{FF2B5EF4-FFF2-40B4-BE49-F238E27FC236}">
                <a16:creationId xmlns:a16="http://schemas.microsoft.com/office/drawing/2014/main" id="{0B53177A-1B8A-4EA9-A3E9-62BD94B910BA}"/>
              </a:ext>
            </a:extLst>
          </p:cNvPr>
          <p:cNvSpPr txBox="1"/>
          <p:nvPr/>
        </p:nvSpPr>
        <p:spPr>
          <a:xfrm>
            <a:off x="3409950" y="66675"/>
            <a:ext cx="6096000" cy="461665"/>
          </a:xfrm>
          <a:prstGeom prst="rect">
            <a:avLst/>
          </a:prstGeom>
          <a:noFill/>
        </p:spPr>
        <p:txBody>
          <a:bodyPr wrap="square" rtlCol="0">
            <a:spAutoFit/>
          </a:bodyPr>
          <a:lstStyle/>
          <a:p>
            <a:pPr algn="ctr"/>
            <a:r>
              <a:rPr lang="en-US" sz="2400" dirty="0" err="1"/>
              <a:t>Thứ</a:t>
            </a:r>
            <a:r>
              <a:rPr lang="en-US" sz="2400" dirty="0"/>
              <a:t>…..</a:t>
            </a:r>
            <a:r>
              <a:rPr lang="en-US" sz="2400" dirty="0" err="1"/>
              <a:t>ngày</a:t>
            </a:r>
            <a:r>
              <a:rPr lang="en-US" sz="2400" dirty="0"/>
              <a:t>…..</a:t>
            </a:r>
            <a:r>
              <a:rPr lang="en-US" sz="2400" dirty="0" err="1"/>
              <a:t>tháng</a:t>
            </a:r>
            <a:r>
              <a:rPr lang="en-US" sz="2400" dirty="0"/>
              <a:t>…..</a:t>
            </a:r>
            <a:r>
              <a:rPr lang="en-US" sz="2400" dirty="0" err="1"/>
              <a:t>năm</a:t>
            </a:r>
            <a:r>
              <a:rPr lang="en-US" sz="2400" dirty="0"/>
              <a:t>……</a:t>
            </a:r>
          </a:p>
        </p:txBody>
      </p:sp>
      <p:pic>
        <p:nvPicPr>
          <p:cNvPr id="18" name="Picture 17">
            <a:extLst>
              <a:ext uri="{FF2B5EF4-FFF2-40B4-BE49-F238E27FC236}">
                <a16:creationId xmlns:a16="http://schemas.microsoft.com/office/drawing/2014/main" id="{DD100FF3-6EFA-42B9-BF06-4028E8765429}"/>
              </a:ext>
            </a:extLst>
          </p:cNvPr>
          <p:cNvPicPr>
            <a:picLocks noChangeAspect="1"/>
          </p:cNvPicPr>
          <p:nvPr/>
        </p:nvPicPr>
        <p:blipFill>
          <a:blip r:embed="rId9"/>
          <a:stretch>
            <a:fillRect/>
          </a:stretch>
        </p:blipFill>
        <p:spPr>
          <a:xfrm>
            <a:off x="2596953" y="1762766"/>
            <a:ext cx="7474344" cy="2780017"/>
          </a:xfrm>
          <a:prstGeom prst="rect">
            <a:avLst/>
          </a:prstGeom>
        </p:spPr>
      </p:pic>
      <p:pic>
        <p:nvPicPr>
          <p:cNvPr id="27" name="Picture 26">
            <a:extLst>
              <a:ext uri="{FF2B5EF4-FFF2-40B4-BE49-F238E27FC236}">
                <a16:creationId xmlns:a16="http://schemas.microsoft.com/office/drawing/2014/main" id="{9ED4AD8C-270A-4854-B1D7-95F55074497E}"/>
              </a:ext>
            </a:extLst>
          </p:cNvPr>
          <p:cNvPicPr>
            <a:picLocks noChangeAspect="1"/>
          </p:cNvPicPr>
          <p:nvPr/>
        </p:nvPicPr>
        <p:blipFill>
          <a:blip r:embed="rId10"/>
          <a:stretch>
            <a:fillRect/>
          </a:stretch>
        </p:blipFill>
        <p:spPr>
          <a:xfrm>
            <a:off x="-67924" y="0"/>
            <a:ext cx="2588912" cy="2656359"/>
          </a:xfrm>
          <a:prstGeom prst="rect">
            <a:avLst/>
          </a:prstGeom>
        </p:spPr>
      </p:pic>
      <p:pic>
        <p:nvPicPr>
          <p:cNvPr id="28" name="Picture 27">
            <a:extLst>
              <a:ext uri="{FF2B5EF4-FFF2-40B4-BE49-F238E27FC236}">
                <a16:creationId xmlns:a16="http://schemas.microsoft.com/office/drawing/2014/main" id="{BF0D5ECD-765B-41CF-BA0D-8BF70CC40C3F}"/>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8125" b="96563" l="8125" r="90000">
                        <a14:foregroundMark x1="33125" y1="42031" x2="40781" y2="48281"/>
                        <a14:foregroundMark x1="61875" y1="44688" x2="72656" y2="52656"/>
                        <a14:foregroundMark x1="67656" y1="82031" x2="68594" y2="84844"/>
                        <a14:foregroundMark x1="74063" y1="81875" x2="74063" y2="81875"/>
                        <a14:foregroundMark x1="40469" y1="83750" x2="40469" y2="83750"/>
                        <a14:foregroundMark x1="46094" y1="83594" x2="46094" y2="83594"/>
                        <a14:foregroundMark x1="29688" y1="47188" x2="31094" y2="64844"/>
                        <a14:foregroundMark x1="79531" y1="54375" x2="79375" y2="63281"/>
                        <a14:foregroundMark x1="16719" y1="29844" x2="23438" y2="24219"/>
                        <a14:foregroundMark x1="47344" y1="28750" x2="43906" y2="35000"/>
                        <a14:foregroundMark x1="50156" y1="32031" x2="49375" y2="37188"/>
                        <a14:foregroundMark x1="76406" y1="35000" x2="72500" y2="40156"/>
                      </a14:backgroundRemoval>
                    </a14:imgEffect>
                  </a14:imgLayer>
                </a14:imgProps>
              </a:ext>
            </a:extLst>
          </a:blip>
          <a:stretch>
            <a:fillRect/>
          </a:stretch>
        </p:blipFill>
        <p:spPr>
          <a:xfrm>
            <a:off x="8850118" y="3049619"/>
            <a:ext cx="4046732" cy="4046732"/>
          </a:xfrm>
          <a:prstGeom prst="rect">
            <a:avLst/>
          </a:prstGeom>
        </p:spPr>
      </p:pic>
      <p:pic>
        <p:nvPicPr>
          <p:cNvPr id="2" name="图片 7" descr="C:\Users\Am'be'r\Desktop\千库网_敬礼红领巾少先队_元素编号12952984.png千库网_敬礼红领巾少先队_元素编号12952984">
            <a:extLst>
              <a:ext uri="{FF2B5EF4-FFF2-40B4-BE49-F238E27FC236}">
                <a16:creationId xmlns:a16="http://schemas.microsoft.com/office/drawing/2014/main" id="{954CDEA7-7356-E37B-E072-BA122BB2E50E}"/>
              </a:ext>
            </a:extLst>
          </p:cNvPr>
          <p:cNvPicPr>
            <a:picLocks noChangeAspect="1"/>
          </p:cNvPicPr>
          <p:nvPr/>
        </p:nvPicPr>
        <p:blipFill>
          <a:blip r:embed="rId13"/>
          <a:srcRect t="36603"/>
          <a:stretch>
            <a:fillRect/>
          </a:stretch>
        </p:blipFill>
        <p:spPr>
          <a:xfrm flipH="1">
            <a:off x="-610870" y="3920490"/>
            <a:ext cx="4849495" cy="30746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up)">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anim calcmode="lin" valueType="num">
                                      <p:cBhvr>
                                        <p:cTn id="29" dur="1000" fill="hold"/>
                                        <p:tgtEl>
                                          <p:spTgt spid="27"/>
                                        </p:tgtEl>
                                        <p:attrNameLst>
                                          <p:attrName>ppt_x</p:attrName>
                                        </p:attrNameLst>
                                      </p:cBhvr>
                                      <p:tavLst>
                                        <p:tav tm="0">
                                          <p:val>
                                            <p:strVal val="#ppt_x"/>
                                          </p:val>
                                        </p:tav>
                                        <p:tav tm="100000">
                                          <p:val>
                                            <p:strVal val="#ppt_x"/>
                                          </p:val>
                                        </p:tav>
                                      </p:tavLst>
                                    </p:anim>
                                    <p:anim calcmode="lin" valueType="num">
                                      <p:cBhvr>
                                        <p:cTn id="3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pic>
        <p:nvPicPr>
          <p:cNvPr id="5" name="图片 4" descr="5b30162743781782b2672bfe1ba762bf"/>
          <p:cNvPicPr>
            <a:picLocks noChangeAspect="1"/>
          </p:cNvPicPr>
          <p:nvPr/>
        </p:nvPicPr>
        <p:blipFill>
          <a:blip r:embed="rId5"/>
          <a:stretch>
            <a:fillRect/>
          </a:stretch>
        </p:blipFill>
        <p:spPr>
          <a:xfrm>
            <a:off x="4536712" y="537210"/>
            <a:ext cx="6661513" cy="5282565"/>
          </a:xfrm>
          <a:prstGeom prst="rect">
            <a:avLst/>
          </a:prstGeom>
        </p:spPr>
      </p:pic>
      <p:pic>
        <p:nvPicPr>
          <p:cNvPr id="7" name="图片 7" descr="C:\Users\Am'be'r\Desktop\千库网_敬礼红领巾少先队_元素编号12952984.png千库网_敬礼红领巾少先队_元素编号12952984">
            <a:extLst>
              <a:ext uri="{FF2B5EF4-FFF2-40B4-BE49-F238E27FC236}">
                <a16:creationId xmlns:a16="http://schemas.microsoft.com/office/drawing/2014/main" id="{49BA7086-415C-8214-5222-FEE7C40BD475}"/>
              </a:ext>
            </a:extLst>
          </p:cNvPr>
          <p:cNvPicPr>
            <a:picLocks noChangeAspect="1"/>
          </p:cNvPicPr>
          <p:nvPr/>
        </p:nvPicPr>
        <p:blipFill>
          <a:blip r:embed="rId6"/>
          <a:srcRect t="36603"/>
          <a:stretch>
            <a:fillRect/>
          </a:stretch>
        </p:blipFill>
        <p:spPr>
          <a:xfrm flipH="1">
            <a:off x="676910" y="3162845"/>
            <a:ext cx="4849495" cy="3074670"/>
          </a:xfrm>
          <a:prstGeom prst="rect">
            <a:avLst/>
          </a:prstGeom>
        </p:spPr>
      </p:pic>
      <p:pic>
        <p:nvPicPr>
          <p:cNvPr id="11" name="Picture 10" descr="A green and red text&#10;&#10;AI-generated content may be incorrect.">
            <a:extLst>
              <a:ext uri="{FF2B5EF4-FFF2-40B4-BE49-F238E27FC236}">
                <a16:creationId xmlns:a16="http://schemas.microsoft.com/office/drawing/2014/main" id="{8DA7C674-2CD5-F6C0-F158-0623E815CB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9918" y="1623060"/>
            <a:ext cx="4786843" cy="37248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25808-1324-6959-7D4A-D0E196E60F1E}"/>
            </a:ext>
          </a:extLst>
        </p:cNvPr>
        <p:cNvGrpSpPr/>
        <p:nvPr/>
      </p:nvGrpSpPr>
      <p:grpSpPr>
        <a:xfrm>
          <a:off x="0" y="0"/>
          <a:ext cx="0" cy="0"/>
          <a:chOff x="0" y="0"/>
          <a:chExt cx="0" cy="0"/>
        </a:xfrm>
      </p:grpSpPr>
      <p:pic>
        <p:nvPicPr>
          <p:cNvPr id="4" name="图片 3" descr="610654865b9c2">
            <a:extLst>
              <a:ext uri="{FF2B5EF4-FFF2-40B4-BE49-F238E27FC236}">
                <a16:creationId xmlns:a16="http://schemas.microsoft.com/office/drawing/2014/main" id="{157B3589-F9F4-6230-98C4-317640A544F5}"/>
              </a:ext>
            </a:extLst>
          </p:cNvPr>
          <p:cNvPicPr>
            <a:picLocks noChangeAspect="1"/>
          </p:cNvPicPr>
          <p:nvPr/>
        </p:nvPicPr>
        <p:blipFill>
          <a:blip r:embed="rId2"/>
          <a:stretch>
            <a:fillRect/>
          </a:stretch>
        </p:blipFill>
        <p:spPr>
          <a:xfrm>
            <a:off x="635" y="-635"/>
            <a:ext cx="12192635" cy="6945630"/>
          </a:xfrm>
          <a:prstGeom prst="rect">
            <a:avLst/>
          </a:prstGeom>
        </p:spPr>
      </p:pic>
      <p:pic>
        <p:nvPicPr>
          <p:cNvPr id="6" name="图片 5">
            <a:extLst>
              <a:ext uri="{FF2B5EF4-FFF2-40B4-BE49-F238E27FC236}">
                <a16:creationId xmlns:a16="http://schemas.microsoft.com/office/drawing/2014/main" id="{97D7FDB3-C136-8198-5621-3DF6ECD3A4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7" name="组合 6">
            <a:extLst>
              <a:ext uri="{FF2B5EF4-FFF2-40B4-BE49-F238E27FC236}">
                <a16:creationId xmlns:a16="http://schemas.microsoft.com/office/drawing/2014/main" id="{309D36FE-438A-8C02-F051-EE31EDEC823F}"/>
              </a:ext>
            </a:extLst>
          </p:cNvPr>
          <p:cNvGrpSpPr/>
          <p:nvPr/>
        </p:nvGrpSpPr>
        <p:grpSpPr>
          <a:xfrm>
            <a:off x="1372205" y="890316"/>
            <a:ext cx="9455449" cy="5163728"/>
            <a:chOff x="1227083" y="675833"/>
            <a:chExt cx="10162697" cy="5898322"/>
          </a:xfrm>
        </p:grpSpPr>
        <p:sp>
          <p:nvSpPr>
            <p:cNvPr id="8" name="矩形 7">
              <a:extLst>
                <a:ext uri="{FF2B5EF4-FFF2-40B4-BE49-F238E27FC236}">
                  <a16:creationId xmlns:a16="http://schemas.microsoft.com/office/drawing/2014/main" id="{A25D8181-A0AF-7214-0124-E30E3A3FAEF2}"/>
                </a:ext>
              </a:extLst>
            </p:cNvPr>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sp>
          <p:nvSpPr>
            <p:cNvPr id="9" name="矩形 8">
              <a:extLst>
                <a:ext uri="{FF2B5EF4-FFF2-40B4-BE49-F238E27FC236}">
                  <a16:creationId xmlns:a16="http://schemas.microsoft.com/office/drawing/2014/main" id="{B7B0CB73-F10F-CACD-EE05-DE40D08BCD85}"/>
                </a:ext>
              </a:extLst>
            </p:cNvPr>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cs typeface="+mn-cs"/>
              </a:endParaRPr>
            </a:p>
          </p:txBody>
        </p:sp>
      </p:grpSp>
      <p:pic>
        <p:nvPicPr>
          <p:cNvPr id="29" name="Picture 28">
            <a:extLst>
              <a:ext uri="{FF2B5EF4-FFF2-40B4-BE49-F238E27FC236}">
                <a16:creationId xmlns:a16="http://schemas.microsoft.com/office/drawing/2014/main" id="{64823181-A9E5-F53C-5D73-9B354172880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9000" y1="21250" x2="29000" y2="21250"/>
                        <a14:foregroundMark x1="30375" y1="20875" x2="50875" y2="75750"/>
                        <a14:foregroundMark x1="42000" y1="31375" x2="51250" y2="67000"/>
                        <a14:foregroundMark x1="29875" y1="54125" x2="41500" y2="56250"/>
                        <a14:foregroundMark x1="26625" y1="27000" x2="27250" y2="29750"/>
                        <a14:foregroundMark x1="37375" y1="58125" x2="32250" y2="66000"/>
                        <a14:foregroundMark x1="43375" y1="64000" x2="36625" y2="68750"/>
                        <a14:foregroundMark x1="45250" y1="64500" x2="48000" y2="74375"/>
                        <a14:foregroundMark x1="50625" y1="31375" x2="49125" y2="39000"/>
                        <a14:foregroundMark x1="54000" y1="29375" x2="54500" y2="33500"/>
                        <a14:foregroundMark x1="66250" y1="24000" x2="67375" y2="73375"/>
                        <a14:foregroundMark x1="63875" y1="47500" x2="64875" y2="53000"/>
                        <a14:foregroundMark x1="61125" y1="34000" x2="60500" y2="37125"/>
                        <a14:foregroundMark x1="55875" y1="36625" x2="57125" y2="39625"/>
                        <a14:foregroundMark x1="59000" y1="46250" x2="57375" y2="52000"/>
                        <a14:foregroundMark x1="62125" y1="56375" x2="63500" y2="59125"/>
                        <a14:foregroundMark x1="64000" y1="68000" x2="59625" y2="75125"/>
                        <a14:foregroundMark x1="75000" y1="53250" x2="76875" y2="61375"/>
                        <a14:foregroundMark x1="73125" y1="65125" x2="70500" y2="68625"/>
                        <a14:foregroundMark x1="80000" y1="35750" x2="81625" y2="42875"/>
                        <a14:foregroundMark x1="83375" y1="42375" x2="84250" y2="44875"/>
                        <a14:foregroundMark x1="55125" y1="30125" x2="57125" y2="33250"/>
                        <a14:foregroundMark x1="46125" y1="37375" x2="47375" y2="39625"/>
                        <a14:foregroundMark x1="26875" y1="20250" x2="25125" y2="26875"/>
                        <a14:foregroundMark x1="28500" y1="19750" x2="31625" y2="20500"/>
                      </a14:backgroundRemoval>
                    </a14:imgEffect>
                  </a14:imgLayer>
                </a14:imgProps>
              </a:ext>
            </a:extLst>
          </a:blip>
          <a:stretch>
            <a:fillRect/>
          </a:stretch>
        </p:blipFill>
        <p:spPr>
          <a:xfrm>
            <a:off x="7855613" y="3143250"/>
            <a:ext cx="4749399" cy="4749399"/>
          </a:xfrm>
          <a:prstGeom prst="rect">
            <a:avLst/>
          </a:prstGeom>
        </p:spPr>
      </p:pic>
      <p:sp>
        <p:nvSpPr>
          <p:cNvPr id="32" name="文本框 32">
            <a:extLst>
              <a:ext uri="{FF2B5EF4-FFF2-40B4-BE49-F238E27FC236}">
                <a16:creationId xmlns:a16="http://schemas.microsoft.com/office/drawing/2014/main" id="{A26BB15D-BF05-D960-3952-46B4648198E5}"/>
              </a:ext>
            </a:extLst>
          </p:cNvPr>
          <p:cNvSpPr txBox="1"/>
          <p:nvPr/>
        </p:nvSpPr>
        <p:spPr>
          <a:xfrm>
            <a:off x="2356485" y="1762200"/>
            <a:ext cx="7644765" cy="3416320"/>
          </a:xfrm>
          <a:prstGeom prst="rect">
            <a:avLst/>
          </a:prstGeom>
          <a:noFill/>
        </p:spPr>
        <p:txBody>
          <a:bodyPr wrap="square" rtlCol="0">
            <a:spAutoFit/>
          </a:bodyPr>
          <a:lstStyle/>
          <a:p>
            <a:pPr lvl="0" algn="ctr" defTabSz="852086" fontAlgn="base">
              <a:spcBef>
                <a:spcPct val="0"/>
              </a:spcBef>
              <a:spcAft>
                <a:spcPct val="0"/>
              </a:spcAft>
            </a:pPr>
            <a:r>
              <a:rPr lang="en-US" altLang="zh-CN" sz="5400" b="1" dirty="0" err="1">
                <a:solidFill>
                  <a:srgbClr val="002060"/>
                </a:solidFill>
                <a:latin typeface="Cambria" panose="02040503050406030204" pitchFamily="18" charset="0"/>
                <a:ea typeface="Cambria" panose="02040503050406030204" pitchFamily="18" charset="0"/>
                <a:sym typeface="字魂58号-创中黑" panose="00000500000000000000" pitchFamily="2" charset="-122"/>
              </a:rPr>
              <a:t>Hoạt</a:t>
            </a:r>
            <a:r>
              <a:rPr lang="en-US" altLang="zh-CN" sz="5400" b="1" dirty="0">
                <a:solidFill>
                  <a:srgbClr val="002060"/>
                </a:solidFill>
                <a:latin typeface="Cambria" panose="02040503050406030204" pitchFamily="18" charset="0"/>
                <a:ea typeface="Cambria" panose="02040503050406030204" pitchFamily="18" charset="0"/>
                <a:sym typeface="字魂58号-创中黑" panose="00000500000000000000" pitchFamily="2" charset="-122"/>
              </a:rPr>
              <a:t> </a:t>
            </a:r>
            <a:r>
              <a:rPr lang="en-US" altLang="zh-CN" sz="5400" b="1" dirty="0" err="1">
                <a:solidFill>
                  <a:srgbClr val="002060"/>
                </a:solidFill>
                <a:latin typeface="Cambria" panose="02040503050406030204" pitchFamily="18" charset="0"/>
                <a:ea typeface="Cambria" panose="02040503050406030204" pitchFamily="18" charset="0"/>
                <a:sym typeface="字魂58号-创中黑" panose="00000500000000000000" pitchFamily="2" charset="-122"/>
              </a:rPr>
              <a:t>động</a:t>
            </a:r>
            <a:r>
              <a:rPr lang="en-US" altLang="zh-CN" sz="5400" b="1" dirty="0">
                <a:solidFill>
                  <a:srgbClr val="002060"/>
                </a:solidFill>
                <a:latin typeface="Cambria" panose="02040503050406030204" pitchFamily="18" charset="0"/>
                <a:ea typeface="Cambria" panose="02040503050406030204" pitchFamily="18" charset="0"/>
                <a:sym typeface="字魂58号-创中黑" panose="00000500000000000000" pitchFamily="2" charset="-122"/>
              </a:rPr>
              <a:t> 1: </a:t>
            </a:r>
          </a:p>
          <a:p>
            <a:pPr lvl="0" algn="ctr" defTabSz="852086" fontAlgn="base">
              <a:spcBef>
                <a:spcPct val="0"/>
              </a:spcBef>
              <a:spcAft>
                <a:spcPct val="0"/>
              </a:spcAft>
            </a:pPr>
            <a:r>
              <a:rPr lang="en-US" altLang="zh-CN" sz="5400" dirty="0" err="1">
                <a:solidFill>
                  <a:srgbClr val="002060"/>
                </a:solidFill>
                <a:latin typeface="Cambria" panose="02040503050406030204" pitchFamily="18" charset="0"/>
                <a:ea typeface="Cambria" panose="02040503050406030204" pitchFamily="18" charset="0"/>
                <a:sym typeface="字魂58号-创中黑" panose="00000500000000000000" pitchFamily="2" charset="-122"/>
              </a:rPr>
              <a:t>Tìm</a:t>
            </a:r>
            <a:r>
              <a:rPr lang="en-US" altLang="zh-CN" sz="5400" dirty="0">
                <a:solidFill>
                  <a:srgbClr val="002060"/>
                </a:solidFill>
                <a:latin typeface="Cambria" panose="02040503050406030204" pitchFamily="18" charset="0"/>
                <a:ea typeface="Cambria" panose="02040503050406030204" pitchFamily="18" charset="0"/>
                <a:sym typeface="字魂58号-创中黑" panose="00000500000000000000" pitchFamily="2" charset="-122"/>
              </a:rPr>
              <a:t> </a:t>
            </a:r>
            <a:r>
              <a:rPr lang="en-US" altLang="zh-CN" sz="5400" dirty="0" err="1">
                <a:solidFill>
                  <a:srgbClr val="002060"/>
                </a:solidFill>
                <a:latin typeface="Cambria" panose="02040503050406030204" pitchFamily="18" charset="0"/>
                <a:ea typeface="Cambria" panose="02040503050406030204" pitchFamily="18" charset="0"/>
                <a:sym typeface="字魂58号-创中黑" panose="00000500000000000000" pitchFamily="2" charset="-122"/>
              </a:rPr>
              <a:t>hiểu</a:t>
            </a:r>
            <a:r>
              <a:rPr lang="en-US" altLang="zh-CN" sz="5400" dirty="0">
                <a:solidFill>
                  <a:srgbClr val="002060"/>
                </a:solidFill>
                <a:latin typeface="Cambria" panose="02040503050406030204" pitchFamily="18" charset="0"/>
                <a:ea typeface="Cambria" panose="02040503050406030204" pitchFamily="18" charset="0"/>
                <a:sym typeface="字魂58号-创中黑" panose="00000500000000000000" pitchFamily="2" charset="-122"/>
              </a:rPr>
              <a:t> </a:t>
            </a:r>
            <a:r>
              <a:rPr lang="en-US" altLang="zh-CN" sz="5400" dirty="0" err="1">
                <a:solidFill>
                  <a:srgbClr val="002060"/>
                </a:solidFill>
                <a:latin typeface="Cambria" panose="02040503050406030204" pitchFamily="18" charset="0"/>
                <a:ea typeface="Cambria" panose="02040503050406030204" pitchFamily="18" charset="0"/>
                <a:sym typeface="字魂58号-创中黑" panose="00000500000000000000" pitchFamily="2" charset="-122"/>
              </a:rPr>
              <a:t>về</a:t>
            </a:r>
            <a:r>
              <a:rPr lang="en-US" altLang="zh-CN" sz="5400" dirty="0">
                <a:solidFill>
                  <a:srgbClr val="002060"/>
                </a:solidFill>
                <a:latin typeface="Cambria" panose="02040503050406030204" pitchFamily="18" charset="0"/>
                <a:ea typeface="Cambria" panose="02040503050406030204" pitchFamily="18" charset="0"/>
                <a:sym typeface="字魂58号-创中黑" panose="00000500000000000000" pitchFamily="2" charset="-122"/>
              </a:rPr>
              <a:t> </a:t>
            </a:r>
            <a:r>
              <a:rPr lang="en-US" altLang="zh-CN" sz="5400" dirty="0" err="1">
                <a:solidFill>
                  <a:srgbClr val="002060"/>
                </a:solidFill>
                <a:latin typeface="Cambria" panose="02040503050406030204" pitchFamily="18" charset="0"/>
                <a:ea typeface="Cambria" panose="02040503050406030204" pitchFamily="18" charset="0"/>
                <a:sym typeface="字魂58号-创中黑" panose="00000500000000000000" pitchFamily="2" charset="-122"/>
              </a:rPr>
              <a:t>Đội</a:t>
            </a:r>
            <a:r>
              <a:rPr lang="en-US" altLang="zh-CN" sz="5400" dirty="0">
                <a:solidFill>
                  <a:srgbClr val="002060"/>
                </a:solidFill>
                <a:latin typeface="Cambria" panose="02040503050406030204" pitchFamily="18" charset="0"/>
                <a:ea typeface="Cambria" panose="02040503050406030204" pitchFamily="18" charset="0"/>
                <a:sym typeface="字魂58号-创中黑" panose="00000500000000000000" pitchFamily="2" charset="-122"/>
              </a:rPr>
              <a:t> </a:t>
            </a:r>
            <a:r>
              <a:rPr lang="en-US" altLang="zh-CN" sz="5400" dirty="0" err="1">
                <a:solidFill>
                  <a:srgbClr val="002060"/>
                </a:solidFill>
                <a:latin typeface="Cambria" panose="02040503050406030204" pitchFamily="18" charset="0"/>
                <a:ea typeface="Cambria" panose="02040503050406030204" pitchFamily="18" charset="0"/>
                <a:sym typeface="字魂58号-创中黑" panose="00000500000000000000" pitchFamily="2" charset="-122"/>
              </a:rPr>
              <a:t>Thiếu</a:t>
            </a:r>
            <a:r>
              <a:rPr lang="en-US" altLang="zh-CN" sz="5400" dirty="0">
                <a:solidFill>
                  <a:srgbClr val="002060"/>
                </a:solidFill>
                <a:latin typeface="Cambria" panose="02040503050406030204" pitchFamily="18" charset="0"/>
                <a:ea typeface="Cambria" panose="02040503050406030204" pitchFamily="18" charset="0"/>
                <a:sym typeface="字魂58号-创中黑" panose="00000500000000000000" pitchFamily="2" charset="-122"/>
              </a:rPr>
              <a:t> </a:t>
            </a:r>
            <a:r>
              <a:rPr lang="en-US" altLang="zh-CN" sz="5400" dirty="0" err="1">
                <a:solidFill>
                  <a:srgbClr val="002060"/>
                </a:solidFill>
                <a:latin typeface="Cambria" panose="02040503050406030204" pitchFamily="18" charset="0"/>
                <a:ea typeface="Cambria" panose="02040503050406030204" pitchFamily="18" charset="0"/>
                <a:sym typeface="字魂58号-创中黑" panose="00000500000000000000" pitchFamily="2" charset="-122"/>
              </a:rPr>
              <a:t>niên</a:t>
            </a:r>
            <a:r>
              <a:rPr lang="en-US" altLang="zh-CN" sz="5400" dirty="0">
                <a:solidFill>
                  <a:srgbClr val="002060"/>
                </a:solidFill>
                <a:latin typeface="Cambria" panose="02040503050406030204" pitchFamily="18" charset="0"/>
                <a:ea typeface="Cambria" panose="02040503050406030204" pitchFamily="18" charset="0"/>
                <a:sym typeface="字魂58号-创中黑" panose="00000500000000000000" pitchFamily="2" charset="-122"/>
              </a:rPr>
              <a:t> </a:t>
            </a:r>
            <a:r>
              <a:rPr lang="en-US" altLang="zh-CN" sz="5400" dirty="0" err="1">
                <a:solidFill>
                  <a:srgbClr val="002060"/>
                </a:solidFill>
                <a:latin typeface="Cambria" panose="02040503050406030204" pitchFamily="18" charset="0"/>
                <a:ea typeface="Cambria" panose="02040503050406030204" pitchFamily="18" charset="0"/>
                <a:sym typeface="字魂58号-创中黑" panose="00000500000000000000" pitchFamily="2" charset="-122"/>
              </a:rPr>
              <a:t>Tiền</a:t>
            </a:r>
            <a:r>
              <a:rPr lang="en-US" altLang="zh-CN" sz="5400" dirty="0">
                <a:solidFill>
                  <a:srgbClr val="002060"/>
                </a:solidFill>
                <a:latin typeface="Cambria" panose="02040503050406030204" pitchFamily="18" charset="0"/>
                <a:ea typeface="Cambria" panose="02040503050406030204" pitchFamily="18" charset="0"/>
                <a:sym typeface="字魂58号-创中黑" panose="00000500000000000000" pitchFamily="2" charset="-122"/>
              </a:rPr>
              <a:t> </a:t>
            </a:r>
            <a:r>
              <a:rPr lang="en-US" altLang="zh-CN" sz="5400" dirty="0" err="1">
                <a:solidFill>
                  <a:srgbClr val="002060"/>
                </a:solidFill>
                <a:latin typeface="Cambria" panose="02040503050406030204" pitchFamily="18" charset="0"/>
                <a:ea typeface="Cambria" panose="02040503050406030204" pitchFamily="18" charset="0"/>
                <a:sym typeface="字魂58号-创中黑" panose="00000500000000000000" pitchFamily="2" charset="-122"/>
              </a:rPr>
              <a:t>phong</a:t>
            </a:r>
            <a:r>
              <a:rPr lang="en-US" altLang="zh-CN" sz="5400" dirty="0">
                <a:solidFill>
                  <a:srgbClr val="002060"/>
                </a:solidFill>
                <a:latin typeface="Cambria" panose="02040503050406030204" pitchFamily="18" charset="0"/>
                <a:ea typeface="Cambria" panose="02040503050406030204" pitchFamily="18" charset="0"/>
                <a:sym typeface="字魂58号-创中黑" panose="00000500000000000000" pitchFamily="2" charset="-122"/>
              </a:rPr>
              <a:t> </a:t>
            </a:r>
          </a:p>
          <a:p>
            <a:pPr lvl="0" algn="ctr" defTabSz="852086" fontAlgn="base">
              <a:spcBef>
                <a:spcPct val="0"/>
              </a:spcBef>
              <a:spcAft>
                <a:spcPct val="0"/>
              </a:spcAft>
            </a:pPr>
            <a:r>
              <a:rPr lang="en-US" altLang="zh-CN" sz="5400" dirty="0" err="1">
                <a:solidFill>
                  <a:srgbClr val="002060"/>
                </a:solidFill>
                <a:latin typeface="Cambria" panose="02040503050406030204" pitchFamily="18" charset="0"/>
                <a:ea typeface="Cambria" panose="02040503050406030204" pitchFamily="18" charset="0"/>
                <a:sym typeface="字魂58号-创中黑" panose="00000500000000000000" pitchFamily="2" charset="-122"/>
              </a:rPr>
              <a:t>Hồ</a:t>
            </a:r>
            <a:r>
              <a:rPr lang="en-US" altLang="zh-CN" sz="5400" dirty="0">
                <a:solidFill>
                  <a:srgbClr val="002060"/>
                </a:solidFill>
                <a:latin typeface="Cambria" panose="02040503050406030204" pitchFamily="18" charset="0"/>
                <a:ea typeface="Cambria" panose="02040503050406030204" pitchFamily="18" charset="0"/>
                <a:sym typeface="字魂58号-创中黑" panose="00000500000000000000" pitchFamily="2" charset="-122"/>
              </a:rPr>
              <a:t> Chí Minh </a:t>
            </a:r>
            <a:endParaRPr kumimoji="0" lang="en-US" altLang="zh-CN" sz="5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字魂58号-创中黑" panose="00000500000000000000" pitchFamily="2" charset="-122"/>
            </a:endParaRPr>
          </a:p>
        </p:txBody>
      </p:sp>
    </p:spTree>
    <p:extLst>
      <p:ext uri="{BB962C8B-B14F-4D97-AF65-F5344CB8AC3E}">
        <p14:creationId xmlns:p14="http://schemas.microsoft.com/office/powerpoint/2010/main" val="17129417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20"/>
          <p:cNvGrpSpPr/>
          <p:nvPr/>
        </p:nvGrpSpPr>
        <p:grpSpPr>
          <a:xfrm>
            <a:off x="685800" y="685800"/>
            <a:ext cx="6267879" cy="5584185"/>
            <a:chOff x="0" y="0"/>
            <a:chExt cx="3178010" cy="2831356"/>
          </a:xfrm>
        </p:grpSpPr>
        <p:sp>
          <p:nvSpPr>
            <p:cNvPr id="21" name="Freeform 21"/>
            <p:cNvSpPr/>
            <p:nvPr/>
          </p:nvSpPr>
          <p:spPr>
            <a:xfrm>
              <a:off x="16510" y="11430"/>
              <a:ext cx="3147530" cy="2807226"/>
            </a:xfrm>
            <a:custGeom>
              <a:avLst/>
              <a:gdLst/>
              <a:ahLst/>
              <a:cxnLst/>
              <a:rect l="l" t="t" r="r" b="b"/>
              <a:pathLst>
                <a:path w="3147530" h="2807226">
                  <a:moveTo>
                    <a:pt x="1270" y="0"/>
                  </a:moveTo>
                  <a:lnTo>
                    <a:pt x="3147530" y="15240"/>
                  </a:lnTo>
                  <a:lnTo>
                    <a:pt x="3115780" y="2807226"/>
                  </a:lnTo>
                  <a:lnTo>
                    <a:pt x="1137054" y="2807226"/>
                  </a:lnTo>
                  <a:lnTo>
                    <a:pt x="0" y="2780556"/>
                  </a:lnTo>
                  <a:lnTo>
                    <a:pt x="11430" y="897030"/>
                  </a:lnTo>
                  <a:close/>
                </a:path>
              </a:pathLst>
            </a:custGeom>
            <a:solidFill>
              <a:srgbClr val="FFFAF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a:off x="0" y="-1270"/>
              <a:ext cx="3176740" cy="2832626"/>
            </a:xfrm>
            <a:custGeom>
              <a:avLst/>
              <a:gdLst/>
              <a:ahLst/>
              <a:cxnLst/>
              <a:rect l="l" t="t" r="r" b="b"/>
              <a:pathLst>
                <a:path w="3176740" h="2832626">
                  <a:moveTo>
                    <a:pt x="3142450" y="2807226"/>
                  </a:moveTo>
                  <a:cubicBezTo>
                    <a:pt x="3139910" y="2811036"/>
                    <a:pt x="3136100" y="2816116"/>
                    <a:pt x="3132290" y="2819926"/>
                  </a:cubicBezTo>
                  <a:cubicBezTo>
                    <a:pt x="3128480" y="2822466"/>
                    <a:pt x="3123400" y="2825006"/>
                    <a:pt x="3119590" y="2825006"/>
                  </a:cubicBezTo>
                  <a:cubicBezTo>
                    <a:pt x="3011455" y="2823736"/>
                    <a:pt x="2878219" y="2830086"/>
                    <a:pt x="2742517" y="2832626"/>
                  </a:cubicBezTo>
                  <a:cubicBezTo>
                    <a:pt x="2700573" y="2832626"/>
                    <a:pt x="2656161" y="2831356"/>
                    <a:pt x="2614216" y="2831356"/>
                  </a:cubicBezTo>
                  <a:cubicBezTo>
                    <a:pt x="2520458" y="2830086"/>
                    <a:pt x="2426700" y="2828816"/>
                    <a:pt x="2332942" y="2828816"/>
                  </a:cubicBezTo>
                  <a:lnTo>
                    <a:pt x="2026994" y="2828816"/>
                  </a:lnTo>
                  <a:cubicBezTo>
                    <a:pt x="1957909" y="2828816"/>
                    <a:pt x="1891292" y="2827546"/>
                    <a:pt x="1822207" y="2827546"/>
                  </a:cubicBezTo>
                  <a:cubicBezTo>
                    <a:pt x="1762991" y="2827546"/>
                    <a:pt x="1701308" y="2827546"/>
                    <a:pt x="1642093" y="2828816"/>
                  </a:cubicBezTo>
                  <a:lnTo>
                    <a:pt x="1605083" y="2828816"/>
                  </a:lnTo>
                  <a:cubicBezTo>
                    <a:pt x="1518727" y="2827546"/>
                    <a:pt x="556472" y="2826276"/>
                    <a:pt x="470116" y="2823736"/>
                  </a:cubicBezTo>
                  <a:cubicBezTo>
                    <a:pt x="418302" y="2822466"/>
                    <a:pt x="366489" y="2817386"/>
                    <a:pt x="314675" y="2814846"/>
                  </a:cubicBezTo>
                  <a:cubicBezTo>
                    <a:pt x="220917" y="2809766"/>
                    <a:pt x="127159" y="2805956"/>
                    <a:pt x="41910" y="2800876"/>
                  </a:cubicBezTo>
                  <a:cubicBezTo>
                    <a:pt x="33020" y="2799606"/>
                    <a:pt x="24130" y="2797066"/>
                    <a:pt x="16510" y="2793256"/>
                  </a:cubicBezTo>
                  <a:cubicBezTo>
                    <a:pt x="5080" y="2788176"/>
                    <a:pt x="0" y="2776746"/>
                    <a:pt x="1270" y="2757581"/>
                  </a:cubicBezTo>
                  <a:cubicBezTo>
                    <a:pt x="2540" y="2631344"/>
                    <a:pt x="3810" y="2502930"/>
                    <a:pt x="3810" y="2376693"/>
                  </a:cubicBezTo>
                  <a:cubicBezTo>
                    <a:pt x="5080" y="2248279"/>
                    <a:pt x="17780" y="901024"/>
                    <a:pt x="17780" y="772610"/>
                  </a:cubicBezTo>
                  <a:cubicBezTo>
                    <a:pt x="19050" y="648549"/>
                    <a:pt x="20320" y="524489"/>
                    <a:pt x="19050" y="398251"/>
                  </a:cubicBezTo>
                  <a:cubicBezTo>
                    <a:pt x="17780" y="274191"/>
                    <a:pt x="16510" y="152307"/>
                    <a:pt x="6350" y="48260"/>
                  </a:cubicBezTo>
                  <a:cubicBezTo>
                    <a:pt x="5080" y="35560"/>
                    <a:pt x="2540" y="22860"/>
                    <a:pt x="1270" y="10160"/>
                  </a:cubicBezTo>
                  <a:cubicBezTo>
                    <a:pt x="3810" y="8890"/>
                    <a:pt x="5080" y="7620"/>
                    <a:pt x="6350" y="7620"/>
                  </a:cubicBezTo>
                  <a:cubicBezTo>
                    <a:pt x="34290" y="6350"/>
                    <a:pt x="75345" y="5080"/>
                    <a:pt x="129626" y="3810"/>
                  </a:cubicBezTo>
                  <a:cubicBezTo>
                    <a:pt x="206113" y="1270"/>
                    <a:pt x="285067" y="1270"/>
                    <a:pt x="361554" y="1270"/>
                  </a:cubicBezTo>
                  <a:cubicBezTo>
                    <a:pt x="457780" y="2540"/>
                    <a:pt x="1429903" y="5080"/>
                    <a:pt x="1526129" y="6350"/>
                  </a:cubicBezTo>
                  <a:cubicBezTo>
                    <a:pt x="1619887" y="7620"/>
                    <a:pt x="1713645" y="7620"/>
                    <a:pt x="1807403" y="7620"/>
                  </a:cubicBezTo>
                  <a:cubicBezTo>
                    <a:pt x="1859217" y="7620"/>
                    <a:pt x="1911030" y="7620"/>
                    <a:pt x="1962844" y="8890"/>
                  </a:cubicBezTo>
                  <a:cubicBezTo>
                    <a:pt x="2064004" y="11430"/>
                    <a:pt x="2167632" y="10160"/>
                    <a:pt x="2268792" y="2540"/>
                  </a:cubicBezTo>
                  <a:cubicBezTo>
                    <a:pt x="2310736" y="0"/>
                    <a:pt x="2352681" y="2540"/>
                    <a:pt x="2394625" y="2540"/>
                  </a:cubicBezTo>
                  <a:cubicBezTo>
                    <a:pt x="2488383" y="2540"/>
                    <a:pt x="2582141" y="1270"/>
                    <a:pt x="2675899" y="3810"/>
                  </a:cubicBezTo>
                  <a:cubicBezTo>
                    <a:pt x="2794331" y="6350"/>
                    <a:pt x="2910295" y="13970"/>
                    <a:pt x="3028726" y="17780"/>
                  </a:cubicBezTo>
                  <a:cubicBezTo>
                    <a:pt x="3080540" y="20320"/>
                    <a:pt x="3110700" y="19050"/>
                    <a:pt x="3137370" y="21590"/>
                  </a:cubicBezTo>
                  <a:cubicBezTo>
                    <a:pt x="3146260" y="22860"/>
                    <a:pt x="3155150" y="25400"/>
                    <a:pt x="3164040" y="27940"/>
                  </a:cubicBezTo>
                  <a:cubicBezTo>
                    <a:pt x="3171660" y="30480"/>
                    <a:pt x="3175470" y="36830"/>
                    <a:pt x="3175470" y="46990"/>
                  </a:cubicBezTo>
                  <a:cubicBezTo>
                    <a:pt x="3176740" y="93541"/>
                    <a:pt x="3172930" y="158836"/>
                    <a:pt x="3169120" y="224131"/>
                  </a:cubicBezTo>
                  <a:cubicBezTo>
                    <a:pt x="3165310" y="278544"/>
                    <a:pt x="3164040" y="335133"/>
                    <a:pt x="3162770" y="389545"/>
                  </a:cubicBezTo>
                  <a:cubicBezTo>
                    <a:pt x="3160230" y="480958"/>
                    <a:pt x="3158960" y="572372"/>
                    <a:pt x="3157690" y="663785"/>
                  </a:cubicBezTo>
                  <a:cubicBezTo>
                    <a:pt x="3156420" y="748668"/>
                    <a:pt x="3155150" y="833552"/>
                    <a:pt x="3155150" y="918436"/>
                  </a:cubicBezTo>
                  <a:cubicBezTo>
                    <a:pt x="3155150" y="1059908"/>
                    <a:pt x="3143720" y="2418046"/>
                    <a:pt x="3142450" y="2559519"/>
                  </a:cubicBezTo>
                  <a:cubicBezTo>
                    <a:pt x="3144990" y="2650932"/>
                    <a:pt x="3143720" y="2742345"/>
                    <a:pt x="3142450" y="2807226"/>
                  </a:cubicBezTo>
                  <a:close/>
                  <a:moveTo>
                    <a:pt x="17780" y="2776746"/>
                  </a:moveTo>
                  <a:cubicBezTo>
                    <a:pt x="22860" y="2778016"/>
                    <a:pt x="29210" y="2780556"/>
                    <a:pt x="36830" y="2780556"/>
                  </a:cubicBezTo>
                  <a:cubicBezTo>
                    <a:pt x="124691" y="2785636"/>
                    <a:pt x="225852" y="2790716"/>
                    <a:pt x="324544" y="2794526"/>
                  </a:cubicBezTo>
                  <a:cubicBezTo>
                    <a:pt x="371423" y="2797066"/>
                    <a:pt x="418302" y="2800876"/>
                    <a:pt x="467649" y="2802146"/>
                  </a:cubicBezTo>
                  <a:cubicBezTo>
                    <a:pt x="499724" y="2803416"/>
                    <a:pt x="1407697" y="2799606"/>
                    <a:pt x="1437305" y="2800876"/>
                  </a:cubicBezTo>
                  <a:cubicBezTo>
                    <a:pt x="1489119" y="2802146"/>
                    <a:pt x="1540933" y="2804686"/>
                    <a:pt x="1592746" y="2805956"/>
                  </a:cubicBezTo>
                  <a:cubicBezTo>
                    <a:pt x="1617419" y="2807226"/>
                    <a:pt x="1639625" y="2807226"/>
                    <a:pt x="1664299" y="2807226"/>
                  </a:cubicBezTo>
                  <a:cubicBezTo>
                    <a:pt x="1775328" y="2807226"/>
                    <a:pt x="1883890" y="2805956"/>
                    <a:pt x="1994919" y="2807226"/>
                  </a:cubicBezTo>
                  <a:cubicBezTo>
                    <a:pt x="2036864" y="2807226"/>
                    <a:pt x="2081275" y="2809766"/>
                    <a:pt x="2123220" y="2809766"/>
                  </a:cubicBezTo>
                  <a:cubicBezTo>
                    <a:pt x="2187370" y="2809766"/>
                    <a:pt x="2249053" y="2805956"/>
                    <a:pt x="2313203" y="2805956"/>
                  </a:cubicBezTo>
                  <a:cubicBezTo>
                    <a:pt x="2389690" y="2805956"/>
                    <a:pt x="2463710" y="2807226"/>
                    <a:pt x="2540197" y="2807226"/>
                  </a:cubicBezTo>
                  <a:cubicBezTo>
                    <a:pt x="2641357" y="2807226"/>
                    <a:pt x="2744984" y="2807226"/>
                    <a:pt x="2846144" y="2805956"/>
                  </a:cubicBezTo>
                  <a:cubicBezTo>
                    <a:pt x="2937435" y="2804686"/>
                    <a:pt x="3026258" y="2802146"/>
                    <a:pt x="3104350" y="2799606"/>
                  </a:cubicBezTo>
                  <a:cubicBezTo>
                    <a:pt x="3109430" y="2799606"/>
                    <a:pt x="3114510" y="2797066"/>
                    <a:pt x="3120860" y="2795796"/>
                  </a:cubicBezTo>
                  <a:cubicBezTo>
                    <a:pt x="3120860" y="2783096"/>
                    <a:pt x="3122130" y="2770396"/>
                    <a:pt x="3122130" y="2751051"/>
                  </a:cubicBezTo>
                  <a:lnTo>
                    <a:pt x="3122130" y="2683580"/>
                  </a:lnTo>
                  <a:cubicBezTo>
                    <a:pt x="3123400" y="2572578"/>
                    <a:pt x="3125940" y="2459400"/>
                    <a:pt x="3124670" y="2348398"/>
                  </a:cubicBezTo>
                  <a:cubicBezTo>
                    <a:pt x="3123400" y="2191690"/>
                    <a:pt x="3136100" y="820493"/>
                    <a:pt x="3139910" y="663785"/>
                  </a:cubicBezTo>
                  <a:cubicBezTo>
                    <a:pt x="3142450" y="572371"/>
                    <a:pt x="3144990" y="480958"/>
                    <a:pt x="3144990" y="389545"/>
                  </a:cubicBezTo>
                  <a:cubicBezTo>
                    <a:pt x="3144990" y="313368"/>
                    <a:pt x="3146260" y="239366"/>
                    <a:pt x="3153880" y="165365"/>
                  </a:cubicBezTo>
                  <a:cubicBezTo>
                    <a:pt x="3157690" y="121835"/>
                    <a:pt x="3160230" y="78305"/>
                    <a:pt x="3155150" y="49530"/>
                  </a:cubicBezTo>
                  <a:cubicBezTo>
                    <a:pt x="3147530" y="49530"/>
                    <a:pt x="3141180" y="48260"/>
                    <a:pt x="3133560" y="48260"/>
                  </a:cubicBezTo>
                  <a:cubicBezTo>
                    <a:pt x="3100540" y="45720"/>
                    <a:pt x="3045997" y="45720"/>
                    <a:pt x="2979380" y="40640"/>
                  </a:cubicBezTo>
                  <a:cubicBezTo>
                    <a:pt x="2856013" y="33020"/>
                    <a:pt x="2730180" y="27940"/>
                    <a:pt x="2606814" y="27940"/>
                  </a:cubicBezTo>
                  <a:cubicBezTo>
                    <a:pt x="2520458" y="27940"/>
                    <a:pt x="2431635" y="31750"/>
                    <a:pt x="2345279" y="24130"/>
                  </a:cubicBezTo>
                  <a:lnTo>
                    <a:pt x="2320605" y="24130"/>
                  </a:lnTo>
                  <a:cubicBezTo>
                    <a:pt x="2249053" y="27940"/>
                    <a:pt x="2172566" y="33020"/>
                    <a:pt x="2098547" y="34290"/>
                  </a:cubicBezTo>
                  <a:cubicBezTo>
                    <a:pt x="2017125" y="35560"/>
                    <a:pt x="1938171" y="31750"/>
                    <a:pt x="1856749" y="30480"/>
                  </a:cubicBezTo>
                  <a:cubicBezTo>
                    <a:pt x="1780262" y="29210"/>
                    <a:pt x="1703776" y="27940"/>
                    <a:pt x="1629756" y="27940"/>
                  </a:cubicBezTo>
                  <a:cubicBezTo>
                    <a:pt x="1602616" y="27940"/>
                    <a:pt x="1577942" y="29210"/>
                    <a:pt x="1550802" y="27940"/>
                  </a:cubicBezTo>
                  <a:cubicBezTo>
                    <a:pt x="1457044" y="26670"/>
                    <a:pt x="487387" y="24130"/>
                    <a:pt x="391162" y="24130"/>
                  </a:cubicBezTo>
                  <a:cubicBezTo>
                    <a:pt x="307273" y="22860"/>
                    <a:pt x="223384" y="24130"/>
                    <a:pt x="139495" y="24130"/>
                  </a:cubicBezTo>
                  <a:cubicBezTo>
                    <a:pt x="95084" y="24130"/>
                    <a:pt x="45720" y="24130"/>
                    <a:pt x="21590" y="25400"/>
                  </a:cubicBezTo>
                  <a:cubicBezTo>
                    <a:pt x="20320" y="25400"/>
                    <a:pt x="21590" y="36830"/>
                    <a:pt x="22860" y="41910"/>
                  </a:cubicBezTo>
                  <a:cubicBezTo>
                    <a:pt x="26670" y="87011"/>
                    <a:pt x="31750" y="156659"/>
                    <a:pt x="34290" y="224131"/>
                  </a:cubicBezTo>
                  <a:cubicBezTo>
                    <a:pt x="36830" y="346015"/>
                    <a:pt x="38100" y="467899"/>
                    <a:pt x="38100" y="589783"/>
                  </a:cubicBezTo>
                  <a:cubicBezTo>
                    <a:pt x="38100" y="668138"/>
                    <a:pt x="36830" y="744315"/>
                    <a:pt x="35560" y="822669"/>
                  </a:cubicBezTo>
                  <a:cubicBezTo>
                    <a:pt x="34290" y="898847"/>
                    <a:pt x="22860" y="2189513"/>
                    <a:pt x="21590" y="2263514"/>
                  </a:cubicBezTo>
                  <a:lnTo>
                    <a:pt x="21590" y="2407164"/>
                  </a:lnTo>
                  <a:cubicBezTo>
                    <a:pt x="21590" y="2515989"/>
                    <a:pt x="20320" y="2626991"/>
                    <a:pt x="20320" y="2735816"/>
                  </a:cubicBezTo>
                  <a:cubicBezTo>
                    <a:pt x="20320" y="2751051"/>
                    <a:pt x="19050" y="2764110"/>
                    <a:pt x="17780" y="2776746"/>
                  </a:cubicBezTo>
                  <a:close/>
                </a:path>
              </a:pathLst>
            </a:custGeom>
            <a:solidFill>
              <a:srgbClr val="44281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7215780" y="685800"/>
            <a:ext cx="4701900" cy="4761721"/>
            <a:chOff x="0" y="0"/>
            <a:chExt cx="2146400" cy="2414341"/>
          </a:xfrm>
        </p:grpSpPr>
        <p:sp>
          <p:nvSpPr>
            <p:cNvPr id="24" name="Freeform 24"/>
            <p:cNvSpPr/>
            <p:nvPr/>
          </p:nvSpPr>
          <p:spPr>
            <a:xfrm>
              <a:off x="16510" y="11430"/>
              <a:ext cx="2115920" cy="2390211"/>
            </a:xfrm>
            <a:custGeom>
              <a:avLst/>
              <a:gdLst/>
              <a:ahLst/>
              <a:cxnLst/>
              <a:rect l="l" t="t" r="r" b="b"/>
              <a:pathLst>
                <a:path w="2115920" h="2390211">
                  <a:moveTo>
                    <a:pt x="1270" y="0"/>
                  </a:moveTo>
                  <a:lnTo>
                    <a:pt x="2115920" y="15240"/>
                  </a:lnTo>
                  <a:lnTo>
                    <a:pt x="2084170" y="2390211"/>
                  </a:lnTo>
                  <a:lnTo>
                    <a:pt x="762810" y="2390211"/>
                  </a:lnTo>
                  <a:lnTo>
                    <a:pt x="0" y="2363541"/>
                  </a:lnTo>
                  <a:lnTo>
                    <a:pt x="11430" y="767536"/>
                  </a:lnTo>
                  <a:close/>
                </a:path>
              </a:pathLst>
            </a:custGeom>
            <a:solidFill>
              <a:srgbClr val="FFFAF7"/>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25"/>
            <p:cNvSpPr/>
            <p:nvPr/>
          </p:nvSpPr>
          <p:spPr>
            <a:xfrm>
              <a:off x="0" y="-1270"/>
              <a:ext cx="2145130" cy="2415611"/>
            </a:xfrm>
            <a:custGeom>
              <a:avLst/>
              <a:gdLst/>
              <a:ahLst/>
              <a:cxnLst/>
              <a:rect l="l" t="t" r="r" b="b"/>
              <a:pathLst>
                <a:path w="2145130" h="2415611">
                  <a:moveTo>
                    <a:pt x="2110840" y="2390211"/>
                  </a:moveTo>
                  <a:cubicBezTo>
                    <a:pt x="2108300" y="2394021"/>
                    <a:pt x="2104490" y="2399101"/>
                    <a:pt x="2100680" y="2402911"/>
                  </a:cubicBezTo>
                  <a:cubicBezTo>
                    <a:pt x="2096870" y="2405451"/>
                    <a:pt x="2091790" y="2407991"/>
                    <a:pt x="2087980" y="2407991"/>
                  </a:cubicBezTo>
                  <a:cubicBezTo>
                    <a:pt x="2006622" y="2406721"/>
                    <a:pt x="1918609" y="2413071"/>
                    <a:pt x="1828965" y="2415611"/>
                  </a:cubicBezTo>
                  <a:cubicBezTo>
                    <a:pt x="1801257" y="2415611"/>
                    <a:pt x="1771919" y="2414341"/>
                    <a:pt x="1744211" y="2414341"/>
                  </a:cubicBezTo>
                  <a:cubicBezTo>
                    <a:pt x="1682275" y="2413071"/>
                    <a:pt x="1620340" y="2411801"/>
                    <a:pt x="1558404" y="2411801"/>
                  </a:cubicBezTo>
                  <a:lnTo>
                    <a:pt x="1356299" y="2411801"/>
                  </a:lnTo>
                  <a:cubicBezTo>
                    <a:pt x="1310662" y="2411801"/>
                    <a:pt x="1266655" y="2410531"/>
                    <a:pt x="1221018" y="2410531"/>
                  </a:cubicBezTo>
                  <a:cubicBezTo>
                    <a:pt x="1181901" y="2410531"/>
                    <a:pt x="1141154" y="2410531"/>
                    <a:pt x="1102037" y="2411801"/>
                  </a:cubicBezTo>
                  <a:lnTo>
                    <a:pt x="1077588" y="2411801"/>
                  </a:lnTo>
                  <a:cubicBezTo>
                    <a:pt x="1020542" y="2410531"/>
                    <a:pt x="384888" y="2409261"/>
                    <a:pt x="327842" y="2406721"/>
                  </a:cubicBezTo>
                  <a:cubicBezTo>
                    <a:pt x="293614" y="2405451"/>
                    <a:pt x="259387" y="2400371"/>
                    <a:pt x="225159" y="2397831"/>
                  </a:cubicBezTo>
                  <a:cubicBezTo>
                    <a:pt x="163224" y="2392751"/>
                    <a:pt x="101288" y="2388941"/>
                    <a:pt x="41910" y="2383861"/>
                  </a:cubicBezTo>
                  <a:cubicBezTo>
                    <a:pt x="33020" y="2382591"/>
                    <a:pt x="24130" y="2380051"/>
                    <a:pt x="16510" y="2376241"/>
                  </a:cubicBezTo>
                  <a:cubicBezTo>
                    <a:pt x="5080" y="2371161"/>
                    <a:pt x="0" y="2359731"/>
                    <a:pt x="1270" y="2342025"/>
                  </a:cubicBezTo>
                  <a:cubicBezTo>
                    <a:pt x="2540" y="2235330"/>
                    <a:pt x="3810" y="2126796"/>
                    <a:pt x="3810" y="2020101"/>
                  </a:cubicBezTo>
                  <a:cubicBezTo>
                    <a:pt x="5080" y="1911567"/>
                    <a:pt x="17780" y="772878"/>
                    <a:pt x="17780" y="664343"/>
                  </a:cubicBezTo>
                  <a:cubicBezTo>
                    <a:pt x="19050" y="559488"/>
                    <a:pt x="20320" y="454633"/>
                    <a:pt x="19050" y="347939"/>
                  </a:cubicBezTo>
                  <a:cubicBezTo>
                    <a:pt x="17780" y="243084"/>
                    <a:pt x="16510" y="140068"/>
                    <a:pt x="6350" y="48260"/>
                  </a:cubicBezTo>
                  <a:cubicBezTo>
                    <a:pt x="5080" y="35560"/>
                    <a:pt x="2540" y="22860"/>
                    <a:pt x="1270" y="10160"/>
                  </a:cubicBezTo>
                  <a:cubicBezTo>
                    <a:pt x="3810" y="8890"/>
                    <a:pt x="5080" y="7620"/>
                    <a:pt x="6350" y="7620"/>
                  </a:cubicBezTo>
                  <a:cubicBezTo>
                    <a:pt x="34290" y="6350"/>
                    <a:pt x="67060" y="5080"/>
                    <a:pt x="102918" y="3810"/>
                  </a:cubicBezTo>
                  <a:cubicBezTo>
                    <a:pt x="153444" y="1270"/>
                    <a:pt x="205600" y="1270"/>
                    <a:pt x="256127" y="1270"/>
                  </a:cubicBezTo>
                  <a:cubicBezTo>
                    <a:pt x="319692" y="2540"/>
                    <a:pt x="961867" y="5080"/>
                    <a:pt x="1025432" y="6350"/>
                  </a:cubicBezTo>
                  <a:cubicBezTo>
                    <a:pt x="1087368" y="7620"/>
                    <a:pt x="1149303" y="7620"/>
                    <a:pt x="1211239" y="7620"/>
                  </a:cubicBezTo>
                  <a:cubicBezTo>
                    <a:pt x="1245467" y="7620"/>
                    <a:pt x="1279694" y="7620"/>
                    <a:pt x="1313922" y="8890"/>
                  </a:cubicBezTo>
                  <a:cubicBezTo>
                    <a:pt x="1380747" y="11430"/>
                    <a:pt x="1449202" y="10160"/>
                    <a:pt x="1516027" y="2540"/>
                  </a:cubicBezTo>
                  <a:cubicBezTo>
                    <a:pt x="1543735" y="0"/>
                    <a:pt x="1571443" y="2540"/>
                    <a:pt x="1599151" y="2540"/>
                  </a:cubicBezTo>
                  <a:cubicBezTo>
                    <a:pt x="1661087" y="2540"/>
                    <a:pt x="1723023" y="1270"/>
                    <a:pt x="1784958" y="3810"/>
                  </a:cubicBezTo>
                  <a:cubicBezTo>
                    <a:pt x="1863192" y="6350"/>
                    <a:pt x="1939797" y="13970"/>
                    <a:pt x="2018031" y="17780"/>
                  </a:cubicBezTo>
                  <a:cubicBezTo>
                    <a:pt x="2052259" y="20320"/>
                    <a:pt x="2079090" y="19050"/>
                    <a:pt x="2105760" y="21590"/>
                  </a:cubicBezTo>
                  <a:cubicBezTo>
                    <a:pt x="2114650" y="22860"/>
                    <a:pt x="2123540" y="25400"/>
                    <a:pt x="2132430" y="27940"/>
                  </a:cubicBezTo>
                  <a:cubicBezTo>
                    <a:pt x="2140050" y="30480"/>
                    <a:pt x="2143860" y="36830"/>
                    <a:pt x="2143860" y="46990"/>
                  </a:cubicBezTo>
                  <a:cubicBezTo>
                    <a:pt x="2145130" y="90400"/>
                    <a:pt x="2141320" y="145587"/>
                    <a:pt x="2137510" y="200773"/>
                  </a:cubicBezTo>
                  <a:cubicBezTo>
                    <a:pt x="2133700" y="246763"/>
                    <a:pt x="2132430" y="294591"/>
                    <a:pt x="2131160" y="340580"/>
                  </a:cubicBezTo>
                  <a:cubicBezTo>
                    <a:pt x="2128620" y="417842"/>
                    <a:pt x="2127350" y="495104"/>
                    <a:pt x="2126080" y="572365"/>
                  </a:cubicBezTo>
                  <a:cubicBezTo>
                    <a:pt x="2124810" y="644108"/>
                    <a:pt x="2123540" y="715851"/>
                    <a:pt x="2123540" y="787594"/>
                  </a:cubicBezTo>
                  <a:cubicBezTo>
                    <a:pt x="2123540" y="907166"/>
                    <a:pt x="2112110" y="2055053"/>
                    <a:pt x="2110840" y="2174625"/>
                  </a:cubicBezTo>
                  <a:cubicBezTo>
                    <a:pt x="2113380" y="2251886"/>
                    <a:pt x="2112110" y="2329148"/>
                    <a:pt x="2110840" y="2390211"/>
                  </a:cubicBezTo>
                  <a:close/>
                  <a:moveTo>
                    <a:pt x="17780" y="2359731"/>
                  </a:moveTo>
                  <a:cubicBezTo>
                    <a:pt x="22860" y="2361001"/>
                    <a:pt x="29210" y="2363541"/>
                    <a:pt x="36830" y="2363541"/>
                  </a:cubicBezTo>
                  <a:cubicBezTo>
                    <a:pt x="99658" y="2368621"/>
                    <a:pt x="166483" y="2373701"/>
                    <a:pt x="231679" y="2377511"/>
                  </a:cubicBezTo>
                  <a:cubicBezTo>
                    <a:pt x="262646" y="2380051"/>
                    <a:pt x="293614" y="2383861"/>
                    <a:pt x="326212" y="2385131"/>
                  </a:cubicBezTo>
                  <a:cubicBezTo>
                    <a:pt x="347400" y="2386401"/>
                    <a:pt x="947198" y="2382591"/>
                    <a:pt x="966756" y="2383861"/>
                  </a:cubicBezTo>
                  <a:cubicBezTo>
                    <a:pt x="1000984" y="2385131"/>
                    <a:pt x="1035211" y="2387671"/>
                    <a:pt x="1069439" y="2388941"/>
                  </a:cubicBezTo>
                  <a:cubicBezTo>
                    <a:pt x="1085738" y="2390211"/>
                    <a:pt x="1100407" y="2390211"/>
                    <a:pt x="1116706" y="2390211"/>
                  </a:cubicBezTo>
                  <a:cubicBezTo>
                    <a:pt x="1190050" y="2390211"/>
                    <a:pt x="1261765" y="2388941"/>
                    <a:pt x="1335110" y="2390211"/>
                  </a:cubicBezTo>
                  <a:cubicBezTo>
                    <a:pt x="1362818" y="2390211"/>
                    <a:pt x="1392156" y="2392751"/>
                    <a:pt x="1419864" y="2392751"/>
                  </a:cubicBezTo>
                  <a:cubicBezTo>
                    <a:pt x="1462241" y="2392751"/>
                    <a:pt x="1502988" y="2388941"/>
                    <a:pt x="1545365" y="2388941"/>
                  </a:cubicBezTo>
                  <a:cubicBezTo>
                    <a:pt x="1595892" y="2388941"/>
                    <a:pt x="1644788" y="2390211"/>
                    <a:pt x="1695314" y="2390211"/>
                  </a:cubicBezTo>
                  <a:cubicBezTo>
                    <a:pt x="1762140" y="2390211"/>
                    <a:pt x="1830595" y="2390211"/>
                    <a:pt x="1897420" y="2388941"/>
                  </a:cubicBezTo>
                  <a:cubicBezTo>
                    <a:pt x="1957726" y="2387671"/>
                    <a:pt x="2016402" y="2385131"/>
                    <a:pt x="2072740" y="2382591"/>
                  </a:cubicBezTo>
                  <a:cubicBezTo>
                    <a:pt x="2077820" y="2382591"/>
                    <a:pt x="2082900" y="2380051"/>
                    <a:pt x="2089250" y="2378781"/>
                  </a:cubicBezTo>
                  <a:cubicBezTo>
                    <a:pt x="2089250" y="2366081"/>
                    <a:pt x="2090520" y="2353381"/>
                    <a:pt x="2090520" y="2336506"/>
                  </a:cubicBezTo>
                  <a:lnTo>
                    <a:pt x="2090520" y="2279479"/>
                  </a:lnTo>
                  <a:cubicBezTo>
                    <a:pt x="2091790" y="2185662"/>
                    <a:pt x="2094330" y="2090005"/>
                    <a:pt x="2093060" y="1996187"/>
                  </a:cubicBezTo>
                  <a:cubicBezTo>
                    <a:pt x="2091790" y="1863738"/>
                    <a:pt x="2104490" y="704814"/>
                    <a:pt x="2108300" y="572365"/>
                  </a:cubicBezTo>
                  <a:cubicBezTo>
                    <a:pt x="2110840" y="495103"/>
                    <a:pt x="2113380" y="417842"/>
                    <a:pt x="2113380" y="340580"/>
                  </a:cubicBezTo>
                  <a:cubicBezTo>
                    <a:pt x="2113380" y="276195"/>
                    <a:pt x="2114650" y="213650"/>
                    <a:pt x="2122270" y="151105"/>
                  </a:cubicBezTo>
                  <a:cubicBezTo>
                    <a:pt x="2126080" y="114314"/>
                    <a:pt x="2128620" y="77523"/>
                    <a:pt x="2123540" y="49530"/>
                  </a:cubicBezTo>
                  <a:cubicBezTo>
                    <a:pt x="2115920" y="49530"/>
                    <a:pt x="2109570" y="48260"/>
                    <a:pt x="2101950" y="48260"/>
                  </a:cubicBezTo>
                  <a:cubicBezTo>
                    <a:pt x="2068930" y="45720"/>
                    <a:pt x="2029441" y="45720"/>
                    <a:pt x="1985434" y="40640"/>
                  </a:cubicBezTo>
                  <a:cubicBezTo>
                    <a:pt x="1903940" y="33020"/>
                    <a:pt x="1820815" y="27940"/>
                    <a:pt x="1739321" y="27940"/>
                  </a:cubicBezTo>
                  <a:cubicBezTo>
                    <a:pt x="1682275" y="27940"/>
                    <a:pt x="1623600" y="31750"/>
                    <a:pt x="1566554" y="24130"/>
                  </a:cubicBezTo>
                  <a:lnTo>
                    <a:pt x="1550255" y="24130"/>
                  </a:lnTo>
                  <a:cubicBezTo>
                    <a:pt x="1502988" y="27940"/>
                    <a:pt x="1452462" y="33020"/>
                    <a:pt x="1403565" y="34290"/>
                  </a:cubicBezTo>
                  <a:cubicBezTo>
                    <a:pt x="1349779" y="35560"/>
                    <a:pt x="1297623" y="31750"/>
                    <a:pt x="1243837" y="30480"/>
                  </a:cubicBezTo>
                  <a:cubicBezTo>
                    <a:pt x="1193310" y="29210"/>
                    <a:pt x="1142784" y="27940"/>
                    <a:pt x="1093887" y="27940"/>
                  </a:cubicBezTo>
                  <a:cubicBezTo>
                    <a:pt x="1075958" y="27940"/>
                    <a:pt x="1059660" y="29210"/>
                    <a:pt x="1041731" y="27940"/>
                  </a:cubicBezTo>
                  <a:cubicBezTo>
                    <a:pt x="979795" y="26670"/>
                    <a:pt x="339251" y="24130"/>
                    <a:pt x="275685" y="24130"/>
                  </a:cubicBezTo>
                  <a:cubicBezTo>
                    <a:pt x="220269" y="22860"/>
                    <a:pt x="164853" y="24130"/>
                    <a:pt x="109437" y="24130"/>
                  </a:cubicBezTo>
                  <a:cubicBezTo>
                    <a:pt x="80099" y="24130"/>
                    <a:pt x="45720" y="24130"/>
                    <a:pt x="21590" y="25400"/>
                  </a:cubicBezTo>
                  <a:cubicBezTo>
                    <a:pt x="20320" y="25400"/>
                    <a:pt x="21590" y="36830"/>
                    <a:pt x="22860" y="41910"/>
                  </a:cubicBezTo>
                  <a:cubicBezTo>
                    <a:pt x="26670" y="84881"/>
                    <a:pt x="31750" y="143747"/>
                    <a:pt x="34290" y="200773"/>
                  </a:cubicBezTo>
                  <a:cubicBezTo>
                    <a:pt x="36830" y="303789"/>
                    <a:pt x="38100" y="406804"/>
                    <a:pt x="38100" y="509820"/>
                  </a:cubicBezTo>
                  <a:cubicBezTo>
                    <a:pt x="38100" y="576044"/>
                    <a:pt x="36830" y="640429"/>
                    <a:pt x="35560" y="706653"/>
                  </a:cubicBezTo>
                  <a:cubicBezTo>
                    <a:pt x="34290" y="771038"/>
                    <a:pt x="22860" y="1861899"/>
                    <a:pt x="21590" y="1924444"/>
                  </a:cubicBezTo>
                  <a:lnTo>
                    <a:pt x="21590" y="2045855"/>
                  </a:lnTo>
                  <a:cubicBezTo>
                    <a:pt x="21590" y="2137833"/>
                    <a:pt x="20320" y="2231651"/>
                    <a:pt x="20320" y="2323629"/>
                  </a:cubicBezTo>
                  <a:cubicBezTo>
                    <a:pt x="20320" y="2336506"/>
                    <a:pt x="19050" y="2347543"/>
                    <a:pt x="17780" y="2359731"/>
                  </a:cubicBezTo>
                  <a:close/>
                </a:path>
              </a:pathLst>
            </a:custGeom>
            <a:solidFill>
              <a:srgbClr val="442816"/>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9" name="Picture 2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646131">
            <a:off x="6547387" y="3212605"/>
            <a:ext cx="872698" cy="1610684"/>
          </a:xfrm>
          <a:prstGeom prst="rect">
            <a:avLst/>
          </a:prstGeom>
        </p:spPr>
      </p:pic>
      <p:sp>
        <p:nvSpPr>
          <p:cNvPr id="34" name="TextBox 34"/>
          <p:cNvSpPr txBox="1"/>
          <p:nvPr/>
        </p:nvSpPr>
        <p:spPr>
          <a:xfrm>
            <a:off x="7964567" y="4296368"/>
            <a:ext cx="2735696" cy="738664"/>
          </a:xfrm>
          <a:prstGeom prst="rect">
            <a:avLst/>
          </a:prstGeom>
        </p:spPr>
        <p:txBody>
          <a:bodyPr lIns="0" tIns="0" rIns="0" bIns="0" rtlCol="0" anchor="t">
            <a:spAutoFit/>
          </a:bodyPr>
          <a:lstStyle/>
          <a:p>
            <a:pPr marL="0" marR="0" lvl="0" indent="0" algn="ctr" defTabSz="60963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Đội</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Thiếu</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niên</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tiền</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phong</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Hồ</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442816"/>
                </a:solidFill>
                <a:effectLst/>
                <a:uLnTx/>
                <a:uFillTx/>
                <a:latin typeface="Cambria" panose="02040503050406030204" pitchFamily="18" charset="0"/>
                <a:ea typeface="Cambria" panose="02040503050406030204" pitchFamily="18" charset="0"/>
                <a:cs typeface="+mn-cs"/>
              </a:rPr>
              <a:t>Chí</a:t>
            </a:r>
            <a:r>
              <a:rPr kumimoji="0" lang="en-US" sz="2400" b="0" i="0" u="none" strike="noStrike" kern="1200" cap="none" spc="0" normalizeH="0" baseline="0" noProof="0" dirty="0">
                <a:ln>
                  <a:noFill/>
                </a:ln>
                <a:solidFill>
                  <a:srgbClr val="442816"/>
                </a:solidFill>
                <a:effectLst/>
                <a:uLnTx/>
                <a:uFillTx/>
                <a:latin typeface="Cambria" panose="02040503050406030204" pitchFamily="18" charset="0"/>
                <a:ea typeface="Cambria" panose="02040503050406030204" pitchFamily="18" charset="0"/>
                <a:cs typeface="+mn-cs"/>
              </a:rPr>
              <a:t> Minh</a:t>
            </a:r>
          </a:p>
        </p:txBody>
      </p:sp>
      <p:sp>
        <p:nvSpPr>
          <p:cNvPr id="36" name="TextBox 36"/>
          <p:cNvSpPr txBox="1"/>
          <p:nvPr/>
        </p:nvSpPr>
        <p:spPr>
          <a:xfrm>
            <a:off x="971264" y="1243212"/>
            <a:ext cx="5694445" cy="3323987"/>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Chia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sẻ</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một</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số</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hiểu</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biết</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về</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Đội</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Thiếu</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niên</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Tiền</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phong</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Hồ</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a:t>
            </a:r>
            <a:r>
              <a:rPr kumimoji="0" lang="en-US" sz="5400" b="0"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mn-cs"/>
              </a:rPr>
              <a:t>Chí</a:t>
            </a:r>
            <a:r>
              <a:rPr kumimoji="0" lang="en-US" sz="54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 Minh</a:t>
            </a:r>
          </a:p>
        </p:txBody>
      </p:sp>
      <p:pic>
        <p:nvPicPr>
          <p:cNvPr id="1026" name="Picture 2" descr="Ngày thành lập đội Thiếu niên tiền phong Hồ Chí Minh là ngày mấ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037" y="1259337"/>
            <a:ext cx="3949216" cy="2858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6" name="AutoShape 2" descr="Vector chibi đội v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Cloud 27"/>
          <p:cNvSpPr/>
          <p:nvPr/>
        </p:nvSpPr>
        <p:spPr>
          <a:xfrm>
            <a:off x="3364159" y="4567199"/>
            <a:ext cx="4600408" cy="2281085"/>
          </a:xfrm>
          <a:prstGeom prst="cloud">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THẢO LUẬN NHÓM 4</a:t>
            </a:r>
          </a:p>
        </p:txBody>
      </p:sp>
      <p:pic>
        <p:nvPicPr>
          <p:cNvPr id="33" name="图片 7" descr="C:\Users\Am'be'r\Desktop\千库网_敬礼红领巾少先队_元素编号12952984.png千库网_敬礼红领巾少先队_元素编号12952984"/>
          <p:cNvPicPr>
            <a:picLocks noChangeAspect="1"/>
          </p:cNvPicPr>
          <p:nvPr/>
        </p:nvPicPr>
        <p:blipFill>
          <a:blip r:embed="rId6"/>
          <a:srcRect t="36603"/>
          <a:stretch>
            <a:fillRect/>
          </a:stretch>
        </p:blipFill>
        <p:spPr>
          <a:xfrm flipH="1">
            <a:off x="-542290" y="3783330"/>
            <a:ext cx="4849495" cy="3074670"/>
          </a:xfrm>
          <a:prstGeom prst="rect">
            <a:avLst/>
          </a:prstGeom>
        </p:spPr>
      </p:pic>
    </p:spTree>
    <p:extLst>
      <p:ext uri="{BB962C8B-B14F-4D97-AF65-F5344CB8AC3E}">
        <p14:creationId xmlns:p14="http://schemas.microsoft.com/office/powerpoint/2010/main" val="3916888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80">
                                          <p:stCondLst>
                                            <p:cond delay="0"/>
                                          </p:stCondLst>
                                        </p:cTn>
                                        <p:tgtEl>
                                          <p:spTgt spid="36"/>
                                        </p:tgtEl>
                                      </p:cBhvr>
                                    </p:animEffect>
                                    <p:anim calcmode="lin" valueType="num">
                                      <p:cBhvr>
                                        <p:cTn id="2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27" dur="26">
                                          <p:stCondLst>
                                            <p:cond delay="650"/>
                                          </p:stCondLst>
                                        </p:cTn>
                                        <p:tgtEl>
                                          <p:spTgt spid="36"/>
                                        </p:tgtEl>
                                      </p:cBhvr>
                                      <p:to x="100000" y="60000"/>
                                    </p:animScale>
                                    <p:animScale>
                                      <p:cBhvr>
                                        <p:cTn id="28" dur="166" decel="50000">
                                          <p:stCondLst>
                                            <p:cond delay="676"/>
                                          </p:stCondLst>
                                        </p:cTn>
                                        <p:tgtEl>
                                          <p:spTgt spid="36"/>
                                        </p:tgtEl>
                                      </p:cBhvr>
                                      <p:to x="100000" y="100000"/>
                                    </p:animScale>
                                    <p:animScale>
                                      <p:cBhvr>
                                        <p:cTn id="29" dur="26">
                                          <p:stCondLst>
                                            <p:cond delay="1312"/>
                                          </p:stCondLst>
                                        </p:cTn>
                                        <p:tgtEl>
                                          <p:spTgt spid="36"/>
                                        </p:tgtEl>
                                      </p:cBhvr>
                                      <p:to x="100000" y="80000"/>
                                    </p:animScale>
                                    <p:animScale>
                                      <p:cBhvr>
                                        <p:cTn id="30" dur="166" decel="50000">
                                          <p:stCondLst>
                                            <p:cond delay="1338"/>
                                          </p:stCondLst>
                                        </p:cTn>
                                        <p:tgtEl>
                                          <p:spTgt spid="36"/>
                                        </p:tgtEl>
                                      </p:cBhvr>
                                      <p:to x="100000" y="100000"/>
                                    </p:animScale>
                                    <p:animScale>
                                      <p:cBhvr>
                                        <p:cTn id="31" dur="26">
                                          <p:stCondLst>
                                            <p:cond delay="1642"/>
                                          </p:stCondLst>
                                        </p:cTn>
                                        <p:tgtEl>
                                          <p:spTgt spid="36"/>
                                        </p:tgtEl>
                                      </p:cBhvr>
                                      <p:to x="100000" y="90000"/>
                                    </p:animScale>
                                    <p:animScale>
                                      <p:cBhvr>
                                        <p:cTn id="32" dur="166" decel="50000">
                                          <p:stCondLst>
                                            <p:cond delay="1668"/>
                                          </p:stCondLst>
                                        </p:cTn>
                                        <p:tgtEl>
                                          <p:spTgt spid="36"/>
                                        </p:tgtEl>
                                      </p:cBhvr>
                                      <p:to x="100000" y="100000"/>
                                    </p:animScale>
                                    <p:animScale>
                                      <p:cBhvr>
                                        <p:cTn id="33" dur="26">
                                          <p:stCondLst>
                                            <p:cond delay="1808"/>
                                          </p:stCondLst>
                                        </p:cTn>
                                        <p:tgtEl>
                                          <p:spTgt spid="36"/>
                                        </p:tgtEl>
                                      </p:cBhvr>
                                      <p:to x="100000" y="95000"/>
                                    </p:animScale>
                                    <p:animScale>
                                      <p:cBhvr>
                                        <p:cTn id="34" dur="166" decel="50000">
                                          <p:stCondLst>
                                            <p:cond delay="1834"/>
                                          </p:stCondLst>
                                        </p:cTn>
                                        <p:tgtEl>
                                          <p:spTgt spid="36"/>
                                        </p:tgtEl>
                                      </p:cBhvr>
                                      <p:to x="100000" y="100000"/>
                                    </p:animScale>
                                  </p:childTnLst>
                                </p:cTn>
                              </p:par>
                              <p:par>
                                <p:cTn id="35" presetID="26"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80">
                                          <p:stCondLst>
                                            <p:cond delay="0"/>
                                          </p:stCondLst>
                                        </p:cTn>
                                        <p:tgtEl>
                                          <p:spTgt spid="20"/>
                                        </p:tgtEl>
                                      </p:cBhvr>
                                    </p:animEffect>
                                    <p:anim calcmode="lin" valueType="num">
                                      <p:cBhvr>
                                        <p:cTn id="3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43" dur="26">
                                          <p:stCondLst>
                                            <p:cond delay="650"/>
                                          </p:stCondLst>
                                        </p:cTn>
                                        <p:tgtEl>
                                          <p:spTgt spid="20"/>
                                        </p:tgtEl>
                                      </p:cBhvr>
                                      <p:to x="100000" y="60000"/>
                                    </p:animScale>
                                    <p:animScale>
                                      <p:cBhvr>
                                        <p:cTn id="44" dur="166" decel="50000">
                                          <p:stCondLst>
                                            <p:cond delay="676"/>
                                          </p:stCondLst>
                                        </p:cTn>
                                        <p:tgtEl>
                                          <p:spTgt spid="20"/>
                                        </p:tgtEl>
                                      </p:cBhvr>
                                      <p:to x="100000" y="100000"/>
                                    </p:animScale>
                                    <p:animScale>
                                      <p:cBhvr>
                                        <p:cTn id="45" dur="26">
                                          <p:stCondLst>
                                            <p:cond delay="1312"/>
                                          </p:stCondLst>
                                        </p:cTn>
                                        <p:tgtEl>
                                          <p:spTgt spid="20"/>
                                        </p:tgtEl>
                                      </p:cBhvr>
                                      <p:to x="100000" y="80000"/>
                                    </p:animScale>
                                    <p:animScale>
                                      <p:cBhvr>
                                        <p:cTn id="46" dur="166" decel="50000">
                                          <p:stCondLst>
                                            <p:cond delay="1338"/>
                                          </p:stCondLst>
                                        </p:cTn>
                                        <p:tgtEl>
                                          <p:spTgt spid="20"/>
                                        </p:tgtEl>
                                      </p:cBhvr>
                                      <p:to x="100000" y="100000"/>
                                    </p:animScale>
                                    <p:animScale>
                                      <p:cBhvr>
                                        <p:cTn id="47" dur="26">
                                          <p:stCondLst>
                                            <p:cond delay="1642"/>
                                          </p:stCondLst>
                                        </p:cTn>
                                        <p:tgtEl>
                                          <p:spTgt spid="20"/>
                                        </p:tgtEl>
                                      </p:cBhvr>
                                      <p:to x="100000" y="90000"/>
                                    </p:animScale>
                                    <p:animScale>
                                      <p:cBhvr>
                                        <p:cTn id="48" dur="166" decel="50000">
                                          <p:stCondLst>
                                            <p:cond delay="1668"/>
                                          </p:stCondLst>
                                        </p:cTn>
                                        <p:tgtEl>
                                          <p:spTgt spid="20"/>
                                        </p:tgtEl>
                                      </p:cBhvr>
                                      <p:to x="100000" y="100000"/>
                                    </p:animScale>
                                    <p:animScale>
                                      <p:cBhvr>
                                        <p:cTn id="49" dur="26">
                                          <p:stCondLst>
                                            <p:cond delay="1808"/>
                                          </p:stCondLst>
                                        </p:cTn>
                                        <p:tgtEl>
                                          <p:spTgt spid="20"/>
                                        </p:tgtEl>
                                      </p:cBhvr>
                                      <p:to x="100000" y="95000"/>
                                    </p:animScale>
                                    <p:animScale>
                                      <p:cBhvr>
                                        <p:cTn id="50" dur="166" decel="50000">
                                          <p:stCondLst>
                                            <p:cond delay="1834"/>
                                          </p:stCondLst>
                                        </p:cTn>
                                        <p:tgtEl>
                                          <p:spTgt spid="20"/>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1000" fill="hold"/>
                                        <p:tgtEl>
                                          <p:spTgt spid="29"/>
                                        </p:tgtEl>
                                        <p:attrNameLst>
                                          <p:attrName>ppt_w</p:attrName>
                                        </p:attrNameLst>
                                      </p:cBhvr>
                                      <p:tavLst>
                                        <p:tav tm="0">
                                          <p:val>
                                            <p:fltVal val="0"/>
                                          </p:val>
                                        </p:tav>
                                        <p:tav tm="100000">
                                          <p:val>
                                            <p:strVal val="#ppt_w"/>
                                          </p:val>
                                        </p:tav>
                                      </p:tavLst>
                                    </p:anim>
                                    <p:anim calcmode="lin" valueType="num">
                                      <p:cBhvr>
                                        <p:cTn id="56" dur="1000" fill="hold"/>
                                        <p:tgtEl>
                                          <p:spTgt spid="29"/>
                                        </p:tgtEl>
                                        <p:attrNameLst>
                                          <p:attrName>ppt_h</p:attrName>
                                        </p:attrNameLst>
                                      </p:cBhvr>
                                      <p:tavLst>
                                        <p:tav tm="0">
                                          <p:val>
                                            <p:fltVal val="0"/>
                                          </p:val>
                                        </p:tav>
                                        <p:tav tm="100000">
                                          <p:val>
                                            <p:strVal val="#ppt_h"/>
                                          </p:val>
                                        </p:tav>
                                      </p:tavLst>
                                    </p:anim>
                                    <p:anim calcmode="lin" valueType="num">
                                      <p:cBhvr>
                                        <p:cTn id="57" dur="1000" fill="hold"/>
                                        <p:tgtEl>
                                          <p:spTgt spid="29"/>
                                        </p:tgtEl>
                                        <p:attrNameLst>
                                          <p:attrName>style.rotation</p:attrName>
                                        </p:attrNameLst>
                                      </p:cBhvr>
                                      <p:tavLst>
                                        <p:tav tm="0">
                                          <p:val>
                                            <p:fltVal val="90"/>
                                          </p:val>
                                        </p:tav>
                                        <p:tav tm="100000">
                                          <p:val>
                                            <p:fltVal val="0"/>
                                          </p:val>
                                        </p:tav>
                                      </p:tavLst>
                                    </p:anim>
                                    <p:animEffect transition="in" filter="fade">
                                      <p:cBhvr>
                                        <p:cTn id="58" dur="1000"/>
                                        <p:tgtEl>
                                          <p:spTgt spid="2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1000" fill="hold"/>
                                        <p:tgtEl>
                                          <p:spTgt spid="28"/>
                                        </p:tgtEl>
                                        <p:attrNameLst>
                                          <p:attrName>ppt_w</p:attrName>
                                        </p:attrNameLst>
                                      </p:cBhvr>
                                      <p:tavLst>
                                        <p:tav tm="0">
                                          <p:val>
                                            <p:fltVal val="0"/>
                                          </p:val>
                                        </p:tav>
                                        <p:tav tm="100000">
                                          <p:val>
                                            <p:strVal val="#ppt_w"/>
                                          </p:val>
                                        </p:tav>
                                      </p:tavLst>
                                    </p:anim>
                                    <p:anim calcmode="lin" valueType="num">
                                      <p:cBhvr>
                                        <p:cTn id="62" dur="1000" fill="hold"/>
                                        <p:tgtEl>
                                          <p:spTgt spid="28"/>
                                        </p:tgtEl>
                                        <p:attrNameLst>
                                          <p:attrName>ppt_h</p:attrName>
                                        </p:attrNameLst>
                                      </p:cBhvr>
                                      <p:tavLst>
                                        <p:tav tm="0">
                                          <p:val>
                                            <p:fltVal val="0"/>
                                          </p:val>
                                        </p:tav>
                                        <p:tav tm="100000">
                                          <p:val>
                                            <p:strVal val="#ppt_h"/>
                                          </p:val>
                                        </p:tav>
                                      </p:tavLst>
                                    </p:anim>
                                    <p:anim calcmode="lin" valueType="num">
                                      <p:cBhvr>
                                        <p:cTn id="63" dur="1000" fill="hold"/>
                                        <p:tgtEl>
                                          <p:spTgt spid="28"/>
                                        </p:tgtEl>
                                        <p:attrNameLst>
                                          <p:attrName>style.rotation</p:attrName>
                                        </p:attrNameLst>
                                      </p:cBhvr>
                                      <p:tavLst>
                                        <p:tav tm="0">
                                          <p:val>
                                            <p:fltVal val="90"/>
                                          </p:val>
                                        </p:tav>
                                        <p:tav tm="100000">
                                          <p:val>
                                            <p:fltVal val="0"/>
                                          </p:val>
                                        </p:tav>
                                      </p:tavLst>
                                    </p:anim>
                                    <p:animEffect transition="in" filter="fade">
                                      <p:cBhvr>
                                        <p:cTn id="64"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123826" y="721391"/>
            <a:ext cx="11953874"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29" name="TextBox 28">
            <a:extLst>
              <a:ext uri="{FF2B5EF4-FFF2-40B4-BE49-F238E27FC236}">
                <a16:creationId xmlns:a16="http://schemas.microsoft.com/office/drawing/2014/main" id="{6FF81F9A-E499-4F36-B2AC-82E101217D84}"/>
              </a:ext>
            </a:extLst>
          </p:cNvPr>
          <p:cNvSpPr txBox="1"/>
          <p:nvPr/>
        </p:nvSpPr>
        <p:spPr>
          <a:xfrm>
            <a:off x="3438525" y="311751"/>
            <a:ext cx="5572124" cy="715089"/>
          </a:xfrm>
          <a:prstGeom prst="round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Ý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nghĩa</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Khăn quàng</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36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đỏ</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C24B7A39-6A77-4098-8EF1-6EADFEBE7675}"/>
              </a:ext>
            </a:extLst>
          </p:cNvPr>
          <p:cNvSpPr txBox="1"/>
          <p:nvPr/>
        </p:nvSpPr>
        <p:spPr>
          <a:xfrm>
            <a:off x="3733800" y="1403815"/>
            <a:ext cx="7953375" cy="3785652"/>
          </a:xfrm>
          <a:custGeom>
            <a:avLst/>
            <a:gdLst>
              <a:gd name="connsiteX0" fmla="*/ 0 w 7953375"/>
              <a:gd name="connsiteY0" fmla="*/ 630955 h 3785652"/>
              <a:gd name="connsiteX1" fmla="*/ 630955 w 7953375"/>
              <a:gd name="connsiteY1" fmla="*/ 0 h 3785652"/>
              <a:gd name="connsiteX2" fmla="*/ 987833 w 7953375"/>
              <a:gd name="connsiteY2" fmla="*/ 0 h 3785652"/>
              <a:gd name="connsiteX3" fmla="*/ 1411626 w 7953375"/>
              <a:gd name="connsiteY3" fmla="*/ 0 h 3785652"/>
              <a:gd name="connsiteX4" fmla="*/ 1902333 w 7953375"/>
              <a:gd name="connsiteY4" fmla="*/ 0 h 3785652"/>
              <a:gd name="connsiteX5" fmla="*/ 2459955 w 7953375"/>
              <a:gd name="connsiteY5" fmla="*/ 0 h 3785652"/>
              <a:gd name="connsiteX6" fmla="*/ 2816834 w 7953375"/>
              <a:gd name="connsiteY6" fmla="*/ 0 h 3785652"/>
              <a:gd name="connsiteX7" fmla="*/ 3307541 w 7953375"/>
              <a:gd name="connsiteY7" fmla="*/ 0 h 3785652"/>
              <a:gd name="connsiteX8" fmla="*/ 3998992 w 7953375"/>
              <a:gd name="connsiteY8" fmla="*/ 0 h 3785652"/>
              <a:gd name="connsiteX9" fmla="*/ 4623529 w 7953375"/>
              <a:gd name="connsiteY9" fmla="*/ 0 h 3785652"/>
              <a:gd name="connsiteX10" fmla="*/ 5047322 w 7953375"/>
              <a:gd name="connsiteY10" fmla="*/ 0 h 3785652"/>
              <a:gd name="connsiteX11" fmla="*/ 5738773 w 7953375"/>
              <a:gd name="connsiteY11" fmla="*/ 0 h 3785652"/>
              <a:gd name="connsiteX12" fmla="*/ 6363310 w 7953375"/>
              <a:gd name="connsiteY12" fmla="*/ 0 h 3785652"/>
              <a:gd name="connsiteX13" fmla="*/ 7322420 w 7953375"/>
              <a:gd name="connsiteY13" fmla="*/ 0 h 3785652"/>
              <a:gd name="connsiteX14" fmla="*/ 7953375 w 7953375"/>
              <a:gd name="connsiteY14" fmla="*/ 630955 h 3785652"/>
              <a:gd name="connsiteX15" fmla="*/ 7953375 w 7953375"/>
              <a:gd name="connsiteY15" fmla="*/ 1186178 h 3785652"/>
              <a:gd name="connsiteX16" fmla="*/ 7953375 w 7953375"/>
              <a:gd name="connsiteY16" fmla="*/ 1716164 h 3785652"/>
              <a:gd name="connsiteX17" fmla="*/ 7953375 w 7953375"/>
              <a:gd name="connsiteY17" fmla="*/ 2145200 h 3785652"/>
              <a:gd name="connsiteX18" fmla="*/ 7953375 w 7953375"/>
              <a:gd name="connsiteY18" fmla="*/ 2675186 h 3785652"/>
              <a:gd name="connsiteX19" fmla="*/ 7953375 w 7953375"/>
              <a:gd name="connsiteY19" fmla="*/ 3154697 h 3785652"/>
              <a:gd name="connsiteX20" fmla="*/ 7322420 w 7953375"/>
              <a:gd name="connsiteY20" fmla="*/ 3785652 h 3785652"/>
              <a:gd name="connsiteX21" fmla="*/ 6764798 w 7953375"/>
              <a:gd name="connsiteY21" fmla="*/ 3785652 h 3785652"/>
              <a:gd name="connsiteX22" fmla="*/ 6274090 w 7953375"/>
              <a:gd name="connsiteY22" fmla="*/ 3785652 h 3785652"/>
              <a:gd name="connsiteX23" fmla="*/ 5783383 w 7953375"/>
              <a:gd name="connsiteY23" fmla="*/ 3785652 h 3785652"/>
              <a:gd name="connsiteX24" fmla="*/ 5359590 w 7953375"/>
              <a:gd name="connsiteY24" fmla="*/ 3785652 h 3785652"/>
              <a:gd name="connsiteX25" fmla="*/ 4735054 w 7953375"/>
              <a:gd name="connsiteY25" fmla="*/ 3785652 h 3785652"/>
              <a:gd name="connsiteX26" fmla="*/ 4378175 w 7953375"/>
              <a:gd name="connsiteY26" fmla="*/ 3785652 h 3785652"/>
              <a:gd name="connsiteX27" fmla="*/ 3954383 w 7953375"/>
              <a:gd name="connsiteY27" fmla="*/ 3785652 h 3785652"/>
              <a:gd name="connsiteX28" fmla="*/ 3262931 w 7953375"/>
              <a:gd name="connsiteY28" fmla="*/ 3785652 h 3785652"/>
              <a:gd name="connsiteX29" fmla="*/ 2906053 w 7953375"/>
              <a:gd name="connsiteY29" fmla="*/ 3785652 h 3785652"/>
              <a:gd name="connsiteX30" fmla="*/ 2549175 w 7953375"/>
              <a:gd name="connsiteY30" fmla="*/ 3785652 h 3785652"/>
              <a:gd name="connsiteX31" fmla="*/ 1924638 w 7953375"/>
              <a:gd name="connsiteY31" fmla="*/ 3785652 h 3785652"/>
              <a:gd name="connsiteX32" fmla="*/ 1433931 w 7953375"/>
              <a:gd name="connsiteY32" fmla="*/ 3785652 h 3785652"/>
              <a:gd name="connsiteX33" fmla="*/ 630955 w 7953375"/>
              <a:gd name="connsiteY33" fmla="*/ 3785652 h 3785652"/>
              <a:gd name="connsiteX34" fmla="*/ 0 w 7953375"/>
              <a:gd name="connsiteY34" fmla="*/ 3154697 h 3785652"/>
              <a:gd name="connsiteX35" fmla="*/ 0 w 7953375"/>
              <a:gd name="connsiteY35" fmla="*/ 2675186 h 3785652"/>
              <a:gd name="connsiteX36" fmla="*/ 0 w 7953375"/>
              <a:gd name="connsiteY36" fmla="*/ 2246150 h 3785652"/>
              <a:gd name="connsiteX37" fmla="*/ 0 w 7953375"/>
              <a:gd name="connsiteY37" fmla="*/ 1716164 h 3785652"/>
              <a:gd name="connsiteX38" fmla="*/ 0 w 7953375"/>
              <a:gd name="connsiteY38" fmla="*/ 1236653 h 3785652"/>
              <a:gd name="connsiteX39" fmla="*/ 0 w 7953375"/>
              <a:gd name="connsiteY39" fmla="*/ 630955 h 3785652"/>
              <a:gd name="connsiteX0" fmla="*/ 0 w 7953375"/>
              <a:gd name="connsiteY0" fmla="*/ 630955 h 3785652"/>
              <a:gd name="connsiteX1" fmla="*/ 630955 w 7953375"/>
              <a:gd name="connsiteY1" fmla="*/ 0 h 3785652"/>
              <a:gd name="connsiteX2" fmla="*/ 1121662 w 7953375"/>
              <a:gd name="connsiteY2" fmla="*/ 0 h 3785652"/>
              <a:gd name="connsiteX3" fmla="*/ 1545455 w 7953375"/>
              <a:gd name="connsiteY3" fmla="*/ 0 h 3785652"/>
              <a:gd name="connsiteX4" fmla="*/ 1902333 w 7953375"/>
              <a:gd name="connsiteY4" fmla="*/ 0 h 3785652"/>
              <a:gd name="connsiteX5" fmla="*/ 2259211 w 7953375"/>
              <a:gd name="connsiteY5" fmla="*/ 0 h 3785652"/>
              <a:gd name="connsiteX6" fmla="*/ 2749919 w 7953375"/>
              <a:gd name="connsiteY6" fmla="*/ 0 h 3785652"/>
              <a:gd name="connsiteX7" fmla="*/ 3173712 w 7953375"/>
              <a:gd name="connsiteY7" fmla="*/ 0 h 3785652"/>
              <a:gd name="connsiteX8" fmla="*/ 3731334 w 7953375"/>
              <a:gd name="connsiteY8" fmla="*/ 0 h 3785652"/>
              <a:gd name="connsiteX9" fmla="*/ 4355871 w 7953375"/>
              <a:gd name="connsiteY9" fmla="*/ 0 h 3785652"/>
              <a:gd name="connsiteX10" fmla="*/ 4779663 w 7953375"/>
              <a:gd name="connsiteY10" fmla="*/ 0 h 3785652"/>
              <a:gd name="connsiteX11" fmla="*/ 5404200 w 7953375"/>
              <a:gd name="connsiteY11" fmla="*/ 0 h 3785652"/>
              <a:gd name="connsiteX12" fmla="*/ 6028737 w 7953375"/>
              <a:gd name="connsiteY12" fmla="*/ 0 h 3785652"/>
              <a:gd name="connsiteX13" fmla="*/ 6452530 w 7953375"/>
              <a:gd name="connsiteY13" fmla="*/ 0 h 3785652"/>
              <a:gd name="connsiteX14" fmla="*/ 7322420 w 7953375"/>
              <a:gd name="connsiteY14" fmla="*/ 0 h 3785652"/>
              <a:gd name="connsiteX15" fmla="*/ 7953375 w 7953375"/>
              <a:gd name="connsiteY15" fmla="*/ 630955 h 3785652"/>
              <a:gd name="connsiteX16" fmla="*/ 7953375 w 7953375"/>
              <a:gd name="connsiteY16" fmla="*/ 1135703 h 3785652"/>
              <a:gd name="connsiteX17" fmla="*/ 7953375 w 7953375"/>
              <a:gd name="connsiteY17" fmla="*/ 1690927 h 3785652"/>
              <a:gd name="connsiteX18" fmla="*/ 7953375 w 7953375"/>
              <a:gd name="connsiteY18" fmla="*/ 2119963 h 3785652"/>
              <a:gd name="connsiteX19" fmla="*/ 7953375 w 7953375"/>
              <a:gd name="connsiteY19" fmla="*/ 2675186 h 3785652"/>
              <a:gd name="connsiteX20" fmla="*/ 7953375 w 7953375"/>
              <a:gd name="connsiteY20" fmla="*/ 3154697 h 3785652"/>
              <a:gd name="connsiteX21" fmla="*/ 7322420 w 7953375"/>
              <a:gd name="connsiteY21" fmla="*/ 3785652 h 3785652"/>
              <a:gd name="connsiteX22" fmla="*/ 6697883 w 7953375"/>
              <a:gd name="connsiteY22" fmla="*/ 3785652 h 3785652"/>
              <a:gd name="connsiteX23" fmla="*/ 6140261 w 7953375"/>
              <a:gd name="connsiteY23" fmla="*/ 3785652 h 3785652"/>
              <a:gd name="connsiteX24" fmla="*/ 5582639 w 7953375"/>
              <a:gd name="connsiteY24" fmla="*/ 3785652 h 3785652"/>
              <a:gd name="connsiteX25" fmla="*/ 4891188 w 7953375"/>
              <a:gd name="connsiteY25" fmla="*/ 3785652 h 3785652"/>
              <a:gd name="connsiteX26" fmla="*/ 4400480 w 7953375"/>
              <a:gd name="connsiteY26" fmla="*/ 3785652 h 3785652"/>
              <a:gd name="connsiteX27" fmla="*/ 3775944 w 7953375"/>
              <a:gd name="connsiteY27" fmla="*/ 3785652 h 3785652"/>
              <a:gd name="connsiteX28" fmla="*/ 3151407 w 7953375"/>
              <a:gd name="connsiteY28" fmla="*/ 3785652 h 3785652"/>
              <a:gd name="connsiteX29" fmla="*/ 2660699 w 7953375"/>
              <a:gd name="connsiteY29" fmla="*/ 3785652 h 3785652"/>
              <a:gd name="connsiteX30" fmla="*/ 2303821 w 7953375"/>
              <a:gd name="connsiteY30" fmla="*/ 3785652 h 3785652"/>
              <a:gd name="connsiteX31" fmla="*/ 1679285 w 7953375"/>
              <a:gd name="connsiteY31" fmla="*/ 3785652 h 3785652"/>
              <a:gd name="connsiteX32" fmla="*/ 1121662 w 7953375"/>
              <a:gd name="connsiteY32" fmla="*/ 3785652 h 3785652"/>
              <a:gd name="connsiteX33" fmla="*/ 630955 w 7953375"/>
              <a:gd name="connsiteY33" fmla="*/ 3785652 h 3785652"/>
              <a:gd name="connsiteX34" fmla="*/ 0 w 7953375"/>
              <a:gd name="connsiteY34" fmla="*/ 3154697 h 3785652"/>
              <a:gd name="connsiteX35" fmla="*/ 0 w 7953375"/>
              <a:gd name="connsiteY35" fmla="*/ 2649949 h 3785652"/>
              <a:gd name="connsiteX36" fmla="*/ 0 w 7953375"/>
              <a:gd name="connsiteY36" fmla="*/ 2170438 h 3785652"/>
              <a:gd name="connsiteX37" fmla="*/ 0 w 7953375"/>
              <a:gd name="connsiteY37" fmla="*/ 1640452 h 3785652"/>
              <a:gd name="connsiteX38" fmla="*/ 0 w 7953375"/>
              <a:gd name="connsiteY38" fmla="*/ 1160941 h 3785652"/>
              <a:gd name="connsiteX39" fmla="*/ 0 w 7953375"/>
              <a:gd name="connsiteY39" fmla="*/ 630955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53375" h="3785652" fill="none" extrusionOk="0">
                <a:moveTo>
                  <a:pt x="0" y="630955"/>
                </a:moveTo>
                <a:cubicBezTo>
                  <a:pt x="25618" y="273561"/>
                  <a:pt x="172833" y="-56625"/>
                  <a:pt x="630955" y="0"/>
                </a:cubicBezTo>
                <a:cubicBezTo>
                  <a:pt x="786048" y="-34928"/>
                  <a:pt x="853041" y="19577"/>
                  <a:pt x="987833" y="0"/>
                </a:cubicBezTo>
                <a:cubicBezTo>
                  <a:pt x="1110736" y="10848"/>
                  <a:pt x="1271535" y="13422"/>
                  <a:pt x="1411626" y="0"/>
                </a:cubicBezTo>
                <a:cubicBezTo>
                  <a:pt x="1543485" y="-2747"/>
                  <a:pt x="1700782" y="-21807"/>
                  <a:pt x="1902333" y="0"/>
                </a:cubicBezTo>
                <a:cubicBezTo>
                  <a:pt x="2118653" y="-11442"/>
                  <a:pt x="2342452" y="-15748"/>
                  <a:pt x="2459955" y="0"/>
                </a:cubicBezTo>
                <a:cubicBezTo>
                  <a:pt x="2566429" y="-4250"/>
                  <a:pt x="2735783" y="29309"/>
                  <a:pt x="2816834" y="0"/>
                </a:cubicBezTo>
                <a:cubicBezTo>
                  <a:pt x="2921715" y="-15439"/>
                  <a:pt x="3099720" y="1030"/>
                  <a:pt x="3307541" y="0"/>
                </a:cubicBezTo>
                <a:cubicBezTo>
                  <a:pt x="3511268" y="-34180"/>
                  <a:pt x="3703243" y="7234"/>
                  <a:pt x="3998992" y="0"/>
                </a:cubicBezTo>
                <a:cubicBezTo>
                  <a:pt x="4303562" y="-62412"/>
                  <a:pt x="4435682" y="64060"/>
                  <a:pt x="4623529" y="0"/>
                </a:cubicBezTo>
                <a:cubicBezTo>
                  <a:pt x="4820798" y="-26108"/>
                  <a:pt x="4842256" y="9479"/>
                  <a:pt x="5047322" y="0"/>
                </a:cubicBezTo>
                <a:cubicBezTo>
                  <a:pt x="5231946" y="-34509"/>
                  <a:pt x="5465928" y="30113"/>
                  <a:pt x="5738773" y="0"/>
                </a:cubicBezTo>
                <a:cubicBezTo>
                  <a:pt x="6061785" y="-9153"/>
                  <a:pt x="6115264" y="9200"/>
                  <a:pt x="6363310" y="0"/>
                </a:cubicBezTo>
                <a:cubicBezTo>
                  <a:pt x="6533334" y="-13850"/>
                  <a:pt x="6931263" y="23571"/>
                  <a:pt x="7322420" y="0"/>
                </a:cubicBezTo>
                <a:cubicBezTo>
                  <a:pt x="7618699" y="-58485"/>
                  <a:pt x="8035793" y="202868"/>
                  <a:pt x="7953375" y="630955"/>
                </a:cubicBezTo>
                <a:cubicBezTo>
                  <a:pt x="7986187" y="924598"/>
                  <a:pt x="7877899" y="1049099"/>
                  <a:pt x="7953375" y="1186178"/>
                </a:cubicBezTo>
                <a:cubicBezTo>
                  <a:pt x="8010488" y="1323503"/>
                  <a:pt x="7948170" y="1575486"/>
                  <a:pt x="7953375" y="1716164"/>
                </a:cubicBezTo>
                <a:cubicBezTo>
                  <a:pt x="7985283" y="1860096"/>
                  <a:pt x="7906767" y="2026995"/>
                  <a:pt x="7953375" y="2145200"/>
                </a:cubicBezTo>
                <a:cubicBezTo>
                  <a:pt x="8011939" y="2290252"/>
                  <a:pt x="7887631" y="2523178"/>
                  <a:pt x="7953375" y="2675186"/>
                </a:cubicBezTo>
                <a:cubicBezTo>
                  <a:pt x="8025522" y="2833307"/>
                  <a:pt x="7906329" y="2980631"/>
                  <a:pt x="7953375" y="3154697"/>
                </a:cubicBezTo>
                <a:cubicBezTo>
                  <a:pt x="8021920" y="3647525"/>
                  <a:pt x="7565672" y="3743635"/>
                  <a:pt x="7322420" y="3785652"/>
                </a:cubicBezTo>
                <a:cubicBezTo>
                  <a:pt x="7199227" y="3759807"/>
                  <a:pt x="6882358" y="3729099"/>
                  <a:pt x="6764798" y="3785652"/>
                </a:cubicBezTo>
                <a:cubicBezTo>
                  <a:pt x="6636192" y="3793009"/>
                  <a:pt x="6513741" y="3753275"/>
                  <a:pt x="6274090" y="3785652"/>
                </a:cubicBezTo>
                <a:cubicBezTo>
                  <a:pt x="6059959" y="3848369"/>
                  <a:pt x="5974376" y="3752915"/>
                  <a:pt x="5783383" y="3785652"/>
                </a:cubicBezTo>
                <a:cubicBezTo>
                  <a:pt x="5586679" y="3814739"/>
                  <a:pt x="5443559" y="3769962"/>
                  <a:pt x="5359590" y="3785652"/>
                </a:cubicBezTo>
                <a:cubicBezTo>
                  <a:pt x="5282075" y="3828722"/>
                  <a:pt x="4987718" y="3701461"/>
                  <a:pt x="4735054" y="3785652"/>
                </a:cubicBezTo>
                <a:cubicBezTo>
                  <a:pt x="4504475" y="3828967"/>
                  <a:pt x="4492848" y="3776448"/>
                  <a:pt x="4378175" y="3785652"/>
                </a:cubicBezTo>
                <a:cubicBezTo>
                  <a:pt x="4272947" y="3762124"/>
                  <a:pt x="4056137" y="3751141"/>
                  <a:pt x="3954383" y="3785652"/>
                </a:cubicBezTo>
                <a:cubicBezTo>
                  <a:pt x="3787633" y="3816790"/>
                  <a:pt x="3400966" y="3774950"/>
                  <a:pt x="3262931" y="3785652"/>
                </a:cubicBezTo>
                <a:cubicBezTo>
                  <a:pt x="3124602" y="3802233"/>
                  <a:pt x="2986983" y="3797067"/>
                  <a:pt x="2906053" y="3785652"/>
                </a:cubicBezTo>
                <a:cubicBezTo>
                  <a:pt x="2805341" y="3809383"/>
                  <a:pt x="2671181" y="3772902"/>
                  <a:pt x="2549175" y="3785652"/>
                </a:cubicBezTo>
                <a:cubicBezTo>
                  <a:pt x="2419594" y="3804119"/>
                  <a:pt x="2163671" y="3715897"/>
                  <a:pt x="1924638" y="3785652"/>
                </a:cubicBezTo>
                <a:cubicBezTo>
                  <a:pt x="1732722" y="3839530"/>
                  <a:pt x="1668507" y="3744154"/>
                  <a:pt x="1433931" y="3785652"/>
                </a:cubicBezTo>
                <a:cubicBezTo>
                  <a:pt x="1140872" y="3849146"/>
                  <a:pt x="915730" y="3811958"/>
                  <a:pt x="630955" y="3785652"/>
                </a:cubicBezTo>
                <a:cubicBezTo>
                  <a:pt x="327511" y="3763618"/>
                  <a:pt x="72976" y="3542486"/>
                  <a:pt x="0" y="3154697"/>
                </a:cubicBezTo>
                <a:cubicBezTo>
                  <a:pt x="-51840" y="3069772"/>
                  <a:pt x="30045" y="2863810"/>
                  <a:pt x="0" y="2675186"/>
                </a:cubicBezTo>
                <a:cubicBezTo>
                  <a:pt x="-19414" y="2446129"/>
                  <a:pt x="43824" y="2371443"/>
                  <a:pt x="0" y="2246150"/>
                </a:cubicBezTo>
                <a:cubicBezTo>
                  <a:pt x="-44663" y="2129729"/>
                  <a:pt x="55107" y="1829607"/>
                  <a:pt x="0" y="1716164"/>
                </a:cubicBezTo>
                <a:cubicBezTo>
                  <a:pt x="-45325" y="1615831"/>
                  <a:pt x="66867" y="1391265"/>
                  <a:pt x="0" y="1236653"/>
                </a:cubicBezTo>
                <a:cubicBezTo>
                  <a:pt x="-47333" y="1097647"/>
                  <a:pt x="40412" y="947558"/>
                  <a:pt x="0" y="630955"/>
                </a:cubicBezTo>
                <a:close/>
              </a:path>
              <a:path w="7953375" h="3785652" stroke="0" extrusionOk="0">
                <a:moveTo>
                  <a:pt x="0" y="630955"/>
                </a:moveTo>
                <a:cubicBezTo>
                  <a:pt x="-20717" y="422241"/>
                  <a:pt x="83732" y="-81507"/>
                  <a:pt x="630955" y="0"/>
                </a:cubicBezTo>
                <a:cubicBezTo>
                  <a:pt x="784917" y="-17608"/>
                  <a:pt x="945216" y="34391"/>
                  <a:pt x="1121662" y="0"/>
                </a:cubicBezTo>
                <a:cubicBezTo>
                  <a:pt x="1286723" y="-44908"/>
                  <a:pt x="1458491" y="40136"/>
                  <a:pt x="1545455" y="0"/>
                </a:cubicBezTo>
                <a:cubicBezTo>
                  <a:pt x="1613592" y="-52549"/>
                  <a:pt x="1795956" y="40700"/>
                  <a:pt x="1902333" y="0"/>
                </a:cubicBezTo>
                <a:cubicBezTo>
                  <a:pt x="1994749" y="-28268"/>
                  <a:pt x="2141907" y="-25197"/>
                  <a:pt x="2259211" y="0"/>
                </a:cubicBezTo>
                <a:cubicBezTo>
                  <a:pt x="2360054" y="-2044"/>
                  <a:pt x="2583307" y="45235"/>
                  <a:pt x="2749919" y="0"/>
                </a:cubicBezTo>
                <a:cubicBezTo>
                  <a:pt x="2884839" y="-43139"/>
                  <a:pt x="2982706" y="28855"/>
                  <a:pt x="3173712" y="0"/>
                </a:cubicBezTo>
                <a:cubicBezTo>
                  <a:pt x="3343822" y="-22787"/>
                  <a:pt x="3453734" y="5127"/>
                  <a:pt x="3731334" y="0"/>
                </a:cubicBezTo>
                <a:cubicBezTo>
                  <a:pt x="3987943" y="-22563"/>
                  <a:pt x="4101709" y="35128"/>
                  <a:pt x="4355871" y="0"/>
                </a:cubicBezTo>
                <a:cubicBezTo>
                  <a:pt x="4568317" y="-72049"/>
                  <a:pt x="4667146" y="20480"/>
                  <a:pt x="4779663" y="0"/>
                </a:cubicBezTo>
                <a:cubicBezTo>
                  <a:pt x="4892389" y="-4861"/>
                  <a:pt x="5261219" y="25387"/>
                  <a:pt x="5404200" y="0"/>
                </a:cubicBezTo>
                <a:cubicBezTo>
                  <a:pt x="5538848" y="-36506"/>
                  <a:pt x="5792843" y="27838"/>
                  <a:pt x="6028737" y="0"/>
                </a:cubicBezTo>
                <a:cubicBezTo>
                  <a:pt x="6275035" y="-45863"/>
                  <a:pt x="6338354" y="19723"/>
                  <a:pt x="6452530" y="0"/>
                </a:cubicBezTo>
                <a:cubicBezTo>
                  <a:pt x="6580986" y="-3554"/>
                  <a:pt x="6965734" y="48535"/>
                  <a:pt x="7322420" y="0"/>
                </a:cubicBezTo>
                <a:cubicBezTo>
                  <a:pt x="7689799" y="82829"/>
                  <a:pt x="7991961" y="371182"/>
                  <a:pt x="7953375" y="630955"/>
                </a:cubicBezTo>
                <a:cubicBezTo>
                  <a:pt x="8005139" y="742372"/>
                  <a:pt x="7928244" y="973312"/>
                  <a:pt x="7953375" y="1135703"/>
                </a:cubicBezTo>
                <a:cubicBezTo>
                  <a:pt x="7961059" y="1291827"/>
                  <a:pt x="7923290" y="1418120"/>
                  <a:pt x="7953375" y="1690927"/>
                </a:cubicBezTo>
                <a:cubicBezTo>
                  <a:pt x="7991246" y="1931963"/>
                  <a:pt x="7897145" y="1948836"/>
                  <a:pt x="7953375" y="2119963"/>
                </a:cubicBezTo>
                <a:cubicBezTo>
                  <a:pt x="7984721" y="2303158"/>
                  <a:pt x="7885606" y="2548449"/>
                  <a:pt x="7953375" y="2675186"/>
                </a:cubicBezTo>
                <a:cubicBezTo>
                  <a:pt x="8001570" y="2788322"/>
                  <a:pt x="7916050" y="2982622"/>
                  <a:pt x="7953375" y="3154697"/>
                </a:cubicBezTo>
                <a:cubicBezTo>
                  <a:pt x="7945096" y="3558823"/>
                  <a:pt x="7756032" y="3809060"/>
                  <a:pt x="7322420" y="3785652"/>
                </a:cubicBezTo>
                <a:cubicBezTo>
                  <a:pt x="7146973" y="3840348"/>
                  <a:pt x="6926960" y="3722292"/>
                  <a:pt x="6697883" y="3785652"/>
                </a:cubicBezTo>
                <a:cubicBezTo>
                  <a:pt x="6485281" y="3815002"/>
                  <a:pt x="6315904" y="3700520"/>
                  <a:pt x="6140261" y="3785652"/>
                </a:cubicBezTo>
                <a:cubicBezTo>
                  <a:pt x="5975019" y="3848249"/>
                  <a:pt x="5734363" y="3792143"/>
                  <a:pt x="5582639" y="3785652"/>
                </a:cubicBezTo>
                <a:cubicBezTo>
                  <a:pt x="5393396" y="3822275"/>
                  <a:pt x="5184651" y="3801654"/>
                  <a:pt x="4891188" y="3785652"/>
                </a:cubicBezTo>
                <a:cubicBezTo>
                  <a:pt x="4558941" y="3777563"/>
                  <a:pt x="4567368" y="3746021"/>
                  <a:pt x="4400480" y="3785652"/>
                </a:cubicBezTo>
                <a:cubicBezTo>
                  <a:pt x="4271140" y="3847287"/>
                  <a:pt x="3947588" y="3711899"/>
                  <a:pt x="3775944" y="3785652"/>
                </a:cubicBezTo>
                <a:cubicBezTo>
                  <a:pt x="3604097" y="3840678"/>
                  <a:pt x="3325153" y="3733518"/>
                  <a:pt x="3151407" y="3785652"/>
                </a:cubicBezTo>
                <a:cubicBezTo>
                  <a:pt x="2968048" y="3851998"/>
                  <a:pt x="2832954" y="3754994"/>
                  <a:pt x="2660699" y="3785652"/>
                </a:cubicBezTo>
                <a:cubicBezTo>
                  <a:pt x="2497399" y="3806182"/>
                  <a:pt x="2444149" y="3774591"/>
                  <a:pt x="2303821" y="3785652"/>
                </a:cubicBezTo>
                <a:cubicBezTo>
                  <a:pt x="2209844" y="3824324"/>
                  <a:pt x="1900504" y="3735907"/>
                  <a:pt x="1679285" y="3785652"/>
                </a:cubicBezTo>
                <a:cubicBezTo>
                  <a:pt x="1419418" y="3784446"/>
                  <a:pt x="1287236" y="3752901"/>
                  <a:pt x="1121662" y="3785652"/>
                </a:cubicBezTo>
                <a:cubicBezTo>
                  <a:pt x="945380" y="3853709"/>
                  <a:pt x="831070" y="3749284"/>
                  <a:pt x="630955" y="3785652"/>
                </a:cubicBezTo>
                <a:cubicBezTo>
                  <a:pt x="254117" y="3741992"/>
                  <a:pt x="71397" y="3408306"/>
                  <a:pt x="0" y="3154697"/>
                </a:cubicBezTo>
                <a:cubicBezTo>
                  <a:pt x="-24737" y="2960266"/>
                  <a:pt x="32" y="2781034"/>
                  <a:pt x="0" y="2649949"/>
                </a:cubicBezTo>
                <a:cubicBezTo>
                  <a:pt x="16336" y="2537735"/>
                  <a:pt x="52382" y="2284184"/>
                  <a:pt x="0" y="2170438"/>
                </a:cubicBezTo>
                <a:cubicBezTo>
                  <a:pt x="-51414" y="2055241"/>
                  <a:pt x="33078" y="1737670"/>
                  <a:pt x="0" y="1640452"/>
                </a:cubicBezTo>
                <a:cubicBezTo>
                  <a:pt x="-81800" y="1498640"/>
                  <a:pt x="30736" y="1282626"/>
                  <a:pt x="0" y="1160941"/>
                </a:cubicBezTo>
                <a:cubicBezTo>
                  <a:pt x="-31610" y="981264"/>
                  <a:pt x="55411" y="782209"/>
                  <a:pt x="0" y="630955"/>
                </a:cubicBezTo>
                <a:close/>
              </a:path>
              <a:path w="7953375" h="3785652" fill="none" stroke="0" extrusionOk="0">
                <a:moveTo>
                  <a:pt x="0" y="630955"/>
                </a:moveTo>
                <a:cubicBezTo>
                  <a:pt x="-59968" y="258140"/>
                  <a:pt x="121710" y="-73900"/>
                  <a:pt x="630955" y="0"/>
                </a:cubicBezTo>
                <a:cubicBezTo>
                  <a:pt x="777487" y="-34476"/>
                  <a:pt x="864764" y="752"/>
                  <a:pt x="987833" y="0"/>
                </a:cubicBezTo>
                <a:cubicBezTo>
                  <a:pt x="1119781" y="2579"/>
                  <a:pt x="1257052" y="5757"/>
                  <a:pt x="1411626" y="0"/>
                </a:cubicBezTo>
                <a:cubicBezTo>
                  <a:pt x="1501246" y="-19183"/>
                  <a:pt x="1718410" y="65536"/>
                  <a:pt x="1902333" y="0"/>
                </a:cubicBezTo>
                <a:cubicBezTo>
                  <a:pt x="2134086" y="-29909"/>
                  <a:pt x="2312738" y="-657"/>
                  <a:pt x="2459955" y="0"/>
                </a:cubicBezTo>
                <a:cubicBezTo>
                  <a:pt x="2581859" y="-12254"/>
                  <a:pt x="2738401" y="25442"/>
                  <a:pt x="2816834" y="0"/>
                </a:cubicBezTo>
                <a:cubicBezTo>
                  <a:pt x="2918550" y="-44415"/>
                  <a:pt x="3104570" y="93737"/>
                  <a:pt x="3307541" y="0"/>
                </a:cubicBezTo>
                <a:cubicBezTo>
                  <a:pt x="3502857" y="-29044"/>
                  <a:pt x="3746024" y="52638"/>
                  <a:pt x="3998992" y="0"/>
                </a:cubicBezTo>
                <a:cubicBezTo>
                  <a:pt x="4277734" y="3315"/>
                  <a:pt x="4428771" y="31561"/>
                  <a:pt x="4623529" y="0"/>
                </a:cubicBezTo>
                <a:cubicBezTo>
                  <a:pt x="4822182" y="-23218"/>
                  <a:pt x="4850045" y="9051"/>
                  <a:pt x="5047322" y="0"/>
                </a:cubicBezTo>
                <a:cubicBezTo>
                  <a:pt x="5249109" y="-45274"/>
                  <a:pt x="5382623" y="-9374"/>
                  <a:pt x="5738773" y="0"/>
                </a:cubicBezTo>
                <a:cubicBezTo>
                  <a:pt x="6056614" y="-4299"/>
                  <a:pt x="6116868" y="-8582"/>
                  <a:pt x="6363310" y="0"/>
                </a:cubicBezTo>
                <a:cubicBezTo>
                  <a:pt x="6577047" y="4501"/>
                  <a:pt x="6966904" y="30587"/>
                  <a:pt x="7322420" y="0"/>
                </a:cubicBezTo>
                <a:cubicBezTo>
                  <a:pt x="7665479" y="-4282"/>
                  <a:pt x="7949229" y="304674"/>
                  <a:pt x="7953375" y="630955"/>
                </a:cubicBezTo>
                <a:cubicBezTo>
                  <a:pt x="8011389" y="906108"/>
                  <a:pt x="7917297" y="1034774"/>
                  <a:pt x="7953375" y="1186178"/>
                </a:cubicBezTo>
                <a:cubicBezTo>
                  <a:pt x="7995387" y="1343007"/>
                  <a:pt x="7933956" y="1559908"/>
                  <a:pt x="7953375" y="1716164"/>
                </a:cubicBezTo>
                <a:cubicBezTo>
                  <a:pt x="8001796" y="1840816"/>
                  <a:pt x="7908605" y="2024260"/>
                  <a:pt x="7953375" y="2145200"/>
                </a:cubicBezTo>
                <a:cubicBezTo>
                  <a:pt x="7995131" y="2307977"/>
                  <a:pt x="7908978" y="2557790"/>
                  <a:pt x="7953375" y="2675186"/>
                </a:cubicBezTo>
                <a:cubicBezTo>
                  <a:pt x="8011161" y="2854148"/>
                  <a:pt x="7897684" y="2917590"/>
                  <a:pt x="7953375" y="3154697"/>
                </a:cubicBezTo>
                <a:cubicBezTo>
                  <a:pt x="8048644" y="3574414"/>
                  <a:pt x="7660964" y="3766947"/>
                  <a:pt x="7322420" y="3785652"/>
                </a:cubicBezTo>
                <a:cubicBezTo>
                  <a:pt x="7192876" y="3769485"/>
                  <a:pt x="6884346" y="3729812"/>
                  <a:pt x="6764798" y="3785652"/>
                </a:cubicBezTo>
                <a:cubicBezTo>
                  <a:pt x="6643550" y="3836349"/>
                  <a:pt x="6466730" y="3774231"/>
                  <a:pt x="6274090" y="3785652"/>
                </a:cubicBezTo>
                <a:cubicBezTo>
                  <a:pt x="6078263" y="3819964"/>
                  <a:pt x="5985098" y="3727587"/>
                  <a:pt x="5783383" y="3785652"/>
                </a:cubicBezTo>
                <a:cubicBezTo>
                  <a:pt x="5596704" y="3836045"/>
                  <a:pt x="5444701" y="3749287"/>
                  <a:pt x="5359590" y="3785652"/>
                </a:cubicBezTo>
                <a:cubicBezTo>
                  <a:pt x="5211972" y="3822632"/>
                  <a:pt x="4966233" y="3716951"/>
                  <a:pt x="4735054" y="3785652"/>
                </a:cubicBezTo>
                <a:cubicBezTo>
                  <a:pt x="4506211" y="3836510"/>
                  <a:pt x="4504101" y="3771514"/>
                  <a:pt x="4378175" y="3785652"/>
                </a:cubicBezTo>
                <a:cubicBezTo>
                  <a:pt x="4297709" y="3791274"/>
                  <a:pt x="4089109" y="3729026"/>
                  <a:pt x="3954383" y="3785652"/>
                </a:cubicBezTo>
                <a:cubicBezTo>
                  <a:pt x="3791782" y="3827470"/>
                  <a:pt x="3427665" y="3761579"/>
                  <a:pt x="3262931" y="3785652"/>
                </a:cubicBezTo>
                <a:cubicBezTo>
                  <a:pt x="3112269" y="3823688"/>
                  <a:pt x="3018591" y="3795240"/>
                  <a:pt x="2906053" y="3785652"/>
                </a:cubicBezTo>
                <a:cubicBezTo>
                  <a:pt x="2802307" y="3779323"/>
                  <a:pt x="2669864" y="3780132"/>
                  <a:pt x="2549175" y="3785652"/>
                </a:cubicBezTo>
                <a:cubicBezTo>
                  <a:pt x="2452661" y="3799422"/>
                  <a:pt x="2140880" y="3718085"/>
                  <a:pt x="1924638" y="3785652"/>
                </a:cubicBezTo>
                <a:cubicBezTo>
                  <a:pt x="1704604" y="3859335"/>
                  <a:pt x="1676516" y="3747838"/>
                  <a:pt x="1433931" y="3785652"/>
                </a:cubicBezTo>
                <a:cubicBezTo>
                  <a:pt x="1232139" y="3898004"/>
                  <a:pt x="861615" y="3732098"/>
                  <a:pt x="630955" y="3785652"/>
                </a:cubicBezTo>
                <a:cubicBezTo>
                  <a:pt x="332874" y="3811490"/>
                  <a:pt x="92626" y="3507135"/>
                  <a:pt x="0" y="3154697"/>
                </a:cubicBezTo>
                <a:cubicBezTo>
                  <a:pt x="-4141" y="3031292"/>
                  <a:pt x="52321" y="2876854"/>
                  <a:pt x="0" y="2675186"/>
                </a:cubicBezTo>
                <a:cubicBezTo>
                  <a:pt x="-8919" y="2473760"/>
                  <a:pt x="48225" y="2361785"/>
                  <a:pt x="0" y="2246150"/>
                </a:cubicBezTo>
                <a:cubicBezTo>
                  <a:pt x="-73514" y="2156538"/>
                  <a:pt x="67015" y="1878295"/>
                  <a:pt x="0" y="1716164"/>
                </a:cubicBezTo>
                <a:cubicBezTo>
                  <a:pt x="-65021" y="1582538"/>
                  <a:pt x="76653" y="1360917"/>
                  <a:pt x="0" y="1236653"/>
                </a:cubicBezTo>
                <a:cubicBezTo>
                  <a:pt x="-45090" y="1112895"/>
                  <a:pt x="23336" y="862190"/>
                  <a:pt x="0" y="630955"/>
                </a:cubicBezTo>
                <a:close/>
              </a:path>
            </a:pathLst>
          </a:custGeom>
          <a:solidFill>
            <a:schemeClr val="accent6">
              <a:lumMod val="20000"/>
              <a:lumOff val="80000"/>
            </a:schemeClr>
          </a:solidFill>
          <a:ln w="28575">
            <a:solidFill>
              <a:srgbClr val="C00000"/>
            </a:solidFill>
            <a:prstDash val="sysDash"/>
            <a:extLst>
              <a:ext uri="{C807C97D-BFC1-408E-A445-0C87EB9F89A2}">
                <ask:lineSketchStyleProps xmlns:ask="http://schemas.microsoft.com/office/drawing/2018/sketchyshapes" sd="3944498212">
                  <a:custGeom>
                    <a:avLst/>
                    <a:gdLst>
                      <a:gd name="connsiteX0" fmla="*/ 0 w 7953375"/>
                      <a:gd name="connsiteY0" fmla="*/ 630955 h 3785652"/>
                      <a:gd name="connsiteX1" fmla="*/ 630955 w 7953375"/>
                      <a:gd name="connsiteY1" fmla="*/ 0 h 3785652"/>
                      <a:gd name="connsiteX2" fmla="*/ 987833 w 7953375"/>
                      <a:gd name="connsiteY2" fmla="*/ 0 h 3785652"/>
                      <a:gd name="connsiteX3" fmla="*/ 1411626 w 7953375"/>
                      <a:gd name="connsiteY3" fmla="*/ 0 h 3785652"/>
                      <a:gd name="connsiteX4" fmla="*/ 1902333 w 7953375"/>
                      <a:gd name="connsiteY4" fmla="*/ 0 h 3785652"/>
                      <a:gd name="connsiteX5" fmla="*/ 2459955 w 7953375"/>
                      <a:gd name="connsiteY5" fmla="*/ 0 h 3785652"/>
                      <a:gd name="connsiteX6" fmla="*/ 2816834 w 7953375"/>
                      <a:gd name="connsiteY6" fmla="*/ 0 h 3785652"/>
                      <a:gd name="connsiteX7" fmla="*/ 3307541 w 7953375"/>
                      <a:gd name="connsiteY7" fmla="*/ 0 h 3785652"/>
                      <a:gd name="connsiteX8" fmla="*/ 3998992 w 7953375"/>
                      <a:gd name="connsiteY8" fmla="*/ 0 h 3785652"/>
                      <a:gd name="connsiteX9" fmla="*/ 4623529 w 7953375"/>
                      <a:gd name="connsiteY9" fmla="*/ 0 h 3785652"/>
                      <a:gd name="connsiteX10" fmla="*/ 5047322 w 7953375"/>
                      <a:gd name="connsiteY10" fmla="*/ 0 h 3785652"/>
                      <a:gd name="connsiteX11" fmla="*/ 5738773 w 7953375"/>
                      <a:gd name="connsiteY11" fmla="*/ 0 h 3785652"/>
                      <a:gd name="connsiteX12" fmla="*/ 6363310 w 7953375"/>
                      <a:gd name="connsiteY12" fmla="*/ 0 h 3785652"/>
                      <a:gd name="connsiteX13" fmla="*/ 7322420 w 7953375"/>
                      <a:gd name="connsiteY13" fmla="*/ 0 h 3785652"/>
                      <a:gd name="connsiteX14" fmla="*/ 7953375 w 7953375"/>
                      <a:gd name="connsiteY14" fmla="*/ 630955 h 3785652"/>
                      <a:gd name="connsiteX15" fmla="*/ 7953375 w 7953375"/>
                      <a:gd name="connsiteY15" fmla="*/ 1186178 h 3785652"/>
                      <a:gd name="connsiteX16" fmla="*/ 7953375 w 7953375"/>
                      <a:gd name="connsiteY16" fmla="*/ 1716164 h 3785652"/>
                      <a:gd name="connsiteX17" fmla="*/ 7953375 w 7953375"/>
                      <a:gd name="connsiteY17" fmla="*/ 2145200 h 3785652"/>
                      <a:gd name="connsiteX18" fmla="*/ 7953375 w 7953375"/>
                      <a:gd name="connsiteY18" fmla="*/ 2675186 h 3785652"/>
                      <a:gd name="connsiteX19" fmla="*/ 7953375 w 7953375"/>
                      <a:gd name="connsiteY19" fmla="*/ 3154697 h 3785652"/>
                      <a:gd name="connsiteX20" fmla="*/ 7322420 w 7953375"/>
                      <a:gd name="connsiteY20" fmla="*/ 3785652 h 3785652"/>
                      <a:gd name="connsiteX21" fmla="*/ 6764798 w 7953375"/>
                      <a:gd name="connsiteY21" fmla="*/ 3785652 h 3785652"/>
                      <a:gd name="connsiteX22" fmla="*/ 6274090 w 7953375"/>
                      <a:gd name="connsiteY22" fmla="*/ 3785652 h 3785652"/>
                      <a:gd name="connsiteX23" fmla="*/ 5783383 w 7953375"/>
                      <a:gd name="connsiteY23" fmla="*/ 3785652 h 3785652"/>
                      <a:gd name="connsiteX24" fmla="*/ 5359590 w 7953375"/>
                      <a:gd name="connsiteY24" fmla="*/ 3785652 h 3785652"/>
                      <a:gd name="connsiteX25" fmla="*/ 4735054 w 7953375"/>
                      <a:gd name="connsiteY25" fmla="*/ 3785652 h 3785652"/>
                      <a:gd name="connsiteX26" fmla="*/ 4378175 w 7953375"/>
                      <a:gd name="connsiteY26" fmla="*/ 3785652 h 3785652"/>
                      <a:gd name="connsiteX27" fmla="*/ 3954383 w 7953375"/>
                      <a:gd name="connsiteY27" fmla="*/ 3785652 h 3785652"/>
                      <a:gd name="connsiteX28" fmla="*/ 3262931 w 7953375"/>
                      <a:gd name="connsiteY28" fmla="*/ 3785652 h 3785652"/>
                      <a:gd name="connsiteX29" fmla="*/ 2906053 w 7953375"/>
                      <a:gd name="connsiteY29" fmla="*/ 3785652 h 3785652"/>
                      <a:gd name="connsiteX30" fmla="*/ 2549175 w 7953375"/>
                      <a:gd name="connsiteY30" fmla="*/ 3785652 h 3785652"/>
                      <a:gd name="connsiteX31" fmla="*/ 1924638 w 7953375"/>
                      <a:gd name="connsiteY31" fmla="*/ 3785652 h 3785652"/>
                      <a:gd name="connsiteX32" fmla="*/ 1433931 w 7953375"/>
                      <a:gd name="connsiteY32" fmla="*/ 3785652 h 3785652"/>
                      <a:gd name="connsiteX33" fmla="*/ 630955 w 7953375"/>
                      <a:gd name="connsiteY33" fmla="*/ 3785652 h 3785652"/>
                      <a:gd name="connsiteX34" fmla="*/ 0 w 7953375"/>
                      <a:gd name="connsiteY34" fmla="*/ 3154697 h 3785652"/>
                      <a:gd name="connsiteX35" fmla="*/ 0 w 7953375"/>
                      <a:gd name="connsiteY35" fmla="*/ 2675186 h 3785652"/>
                      <a:gd name="connsiteX36" fmla="*/ 0 w 7953375"/>
                      <a:gd name="connsiteY36" fmla="*/ 2246150 h 3785652"/>
                      <a:gd name="connsiteX37" fmla="*/ 0 w 7953375"/>
                      <a:gd name="connsiteY37" fmla="*/ 1716164 h 3785652"/>
                      <a:gd name="connsiteX38" fmla="*/ 0 w 7953375"/>
                      <a:gd name="connsiteY38" fmla="*/ 1236653 h 3785652"/>
                      <a:gd name="connsiteX39" fmla="*/ 0 w 7953375"/>
                      <a:gd name="connsiteY39" fmla="*/ 630955 h 3785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953375" h="3785652" fill="none" extrusionOk="0">
                        <a:moveTo>
                          <a:pt x="0" y="630955"/>
                        </a:moveTo>
                        <a:cubicBezTo>
                          <a:pt x="6903" y="226213"/>
                          <a:pt x="198042" y="-57055"/>
                          <a:pt x="630955" y="0"/>
                        </a:cubicBezTo>
                        <a:cubicBezTo>
                          <a:pt x="786035" y="-37004"/>
                          <a:pt x="860489" y="2119"/>
                          <a:pt x="987833" y="0"/>
                        </a:cubicBezTo>
                        <a:cubicBezTo>
                          <a:pt x="1115177" y="-2119"/>
                          <a:pt x="1289292" y="15344"/>
                          <a:pt x="1411626" y="0"/>
                        </a:cubicBezTo>
                        <a:cubicBezTo>
                          <a:pt x="1533960" y="-15344"/>
                          <a:pt x="1698966" y="23036"/>
                          <a:pt x="1902333" y="0"/>
                        </a:cubicBezTo>
                        <a:cubicBezTo>
                          <a:pt x="2105700" y="-23036"/>
                          <a:pt x="2342296" y="8570"/>
                          <a:pt x="2459955" y="0"/>
                        </a:cubicBezTo>
                        <a:cubicBezTo>
                          <a:pt x="2577614" y="-8570"/>
                          <a:pt x="2733789" y="27005"/>
                          <a:pt x="2816834" y="0"/>
                        </a:cubicBezTo>
                        <a:cubicBezTo>
                          <a:pt x="2899879" y="-27005"/>
                          <a:pt x="3107859" y="53792"/>
                          <a:pt x="3307541" y="0"/>
                        </a:cubicBezTo>
                        <a:cubicBezTo>
                          <a:pt x="3507223" y="-53792"/>
                          <a:pt x="3695092" y="24643"/>
                          <a:pt x="3998992" y="0"/>
                        </a:cubicBezTo>
                        <a:cubicBezTo>
                          <a:pt x="4302892" y="-24643"/>
                          <a:pt x="4428044" y="35204"/>
                          <a:pt x="4623529" y="0"/>
                        </a:cubicBezTo>
                        <a:cubicBezTo>
                          <a:pt x="4819014" y="-35204"/>
                          <a:pt x="4849758" y="7570"/>
                          <a:pt x="5047322" y="0"/>
                        </a:cubicBezTo>
                        <a:cubicBezTo>
                          <a:pt x="5244886" y="-7570"/>
                          <a:pt x="5420780" y="5756"/>
                          <a:pt x="5738773" y="0"/>
                        </a:cubicBezTo>
                        <a:cubicBezTo>
                          <a:pt x="6056766" y="-5756"/>
                          <a:pt x="6115326" y="165"/>
                          <a:pt x="6363310" y="0"/>
                        </a:cubicBezTo>
                        <a:cubicBezTo>
                          <a:pt x="6611294" y="-165"/>
                          <a:pt x="6983048" y="26373"/>
                          <a:pt x="7322420" y="0"/>
                        </a:cubicBezTo>
                        <a:cubicBezTo>
                          <a:pt x="7659222" y="-23492"/>
                          <a:pt x="8025254" y="272887"/>
                          <a:pt x="7953375" y="630955"/>
                        </a:cubicBezTo>
                        <a:cubicBezTo>
                          <a:pt x="8004092" y="898108"/>
                          <a:pt x="7901622" y="1020501"/>
                          <a:pt x="7953375" y="1186178"/>
                        </a:cubicBezTo>
                        <a:cubicBezTo>
                          <a:pt x="8005128" y="1351855"/>
                          <a:pt x="7922686" y="1565358"/>
                          <a:pt x="7953375" y="1716164"/>
                        </a:cubicBezTo>
                        <a:cubicBezTo>
                          <a:pt x="7984064" y="1866970"/>
                          <a:pt x="7919202" y="2029255"/>
                          <a:pt x="7953375" y="2145200"/>
                        </a:cubicBezTo>
                        <a:cubicBezTo>
                          <a:pt x="7987548" y="2261145"/>
                          <a:pt x="7918252" y="2520518"/>
                          <a:pt x="7953375" y="2675186"/>
                        </a:cubicBezTo>
                        <a:cubicBezTo>
                          <a:pt x="7988498" y="2829854"/>
                          <a:pt x="7912549" y="2945905"/>
                          <a:pt x="7953375" y="3154697"/>
                        </a:cubicBezTo>
                        <a:cubicBezTo>
                          <a:pt x="7968350" y="3579530"/>
                          <a:pt x="7620244" y="3798542"/>
                          <a:pt x="7322420" y="3785652"/>
                        </a:cubicBezTo>
                        <a:cubicBezTo>
                          <a:pt x="7181175" y="3785804"/>
                          <a:pt x="6889446" y="3730123"/>
                          <a:pt x="6764798" y="3785652"/>
                        </a:cubicBezTo>
                        <a:cubicBezTo>
                          <a:pt x="6640150" y="3841181"/>
                          <a:pt x="6480189" y="3752046"/>
                          <a:pt x="6274090" y="3785652"/>
                        </a:cubicBezTo>
                        <a:cubicBezTo>
                          <a:pt x="6067991" y="3819258"/>
                          <a:pt x="5974337" y="3731373"/>
                          <a:pt x="5783383" y="3785652"/>
                        </a:cubicBezTo>
                        <a:cubicBezTo>
                          <a:pt x="5592429" y="3839931"/>
                          <a:pt x="5446377" y="3750519"/>
                          <a:pt x="5359590" y="3785652"/>
                        </a:cubicBezTo>
                        <a:cubicBezTo>
                          <a:pt x="5272803" y="3820785"/>
                          <a:pt x="4961244" y="3737470"/>
                          <a:pt x="4735054" y="3785652"/>
                        </a:cubicBezTo>
                        <a:cubicBezTo>
                          <a:pt x="4508864" y="3833834"/>
                          <a:pt x="4503166" y="3782523"/>
                          <a:pt x="4378175" y="3785652"/>
                        </a:cubicBezTo>
                        <a:cubicBezTo>
                          <a:pt x="4253184" y="3788781"/>
                          <a:pt x="4096735" y="3737498"/>
                          <a:pt x="3954383" y="3785652"/>
                        </a:cubicBezTo>
                        <a:cubicBezTo>
                          <a:pt x="3812031" y="3833806"/>
                          <a:pt x="3404963" y="3775402"/>
                          <a:pt x="3262931" y="3785652"/>
                        </a:cubicBezTo>
                        <a:cubicBezTo>
                          <a:pt x="3120899" y="3795902"/>
                          <a:pt x="3013558" y="3784713"/>
                          <a:pt x="2906053" y="3785652"/>
                        </a:cubicBezTo>
                        <a:cubicBezTo>
                          <a:pt x="2798548" y="3786591"/>
                          <a:pt x="2668060" y="3771906"/>
                          <a:pt x="2549175" y="3785652"/>
                        </a:cubicBezTo>
                        <a:cubicBezTo>
                          <a:pt x="2430290" y="3799398"/>
                          <a:pt x="2131918" y="3718960"/>
                          <a:pt x="1924638" y="3785652"/>
                        </a:cubicBezTo>
                        <a:cubicBezTo>
                          <a:pt x="1717358" y="3852344"/>
                          <a:pt x="1670902" y="3746268"/>
                          <a:pt x="1433931" y="3785652"/>
                        </a:cubicBezTo>
                        <a:cubicBezTo>
                          <a:pt x="1196960" y="3825036"/>
                          <a:pt x="932426" y="3769783"/>
                          <a:pt x="630955" y="3785652"/>
                        </a:cubicBezTo>
                        <a:cubicBezTo>
                          <a:pt x="288461" y="3781013"/>
                          <a:pt x="54865" y="3493086"/>
                          <a:pt x="0" y="3154697"/>
                        </a:cubicBezTo>
                        <a:cubicBezTo>
                          <a:pt x="-40735" y="3026738"/>
                          <a:pt x="27448" y="2880265"/>
                          <a:pt x="0" y="2675186"/>
                        </a:cubicBezTo>
                        <a:cubicBezTo>
                          <a:pt x="-27448" y="2470107"/>
                          <a:pt x="47381" y="2365575"/>
                          <a:pt x="0" y="2246150"/>
                        </a:cubicBezTo>
                        <a:cubicBezTo>
                          <a:pt x="-47381" y="2126725"/>
                          <a:pt x="62362" y="1838574"/>
                          <a:pt x="0" y="1716164"/>
                        </a:cubicBezTo>
                        <a:cubicBezTo>
                          <a:pt x="-62362" y="1593754"/>
                          <a:pt x="52711" y="1379531"/>
                          <a:pt x="0" y="1236653"/>
                        </a:cubicBezTo>
                        <a:cubicBezTo>
                          <a:pt x="-52711" y="1093775"/>
                          <a:pt x="25827" y="898128"/>
                          <a:pt x="0" y="630955"/>
                        </a:cubicBezTo>
                        <a:close/>
                      </a:path>
                      <a:path w="7953375" h="3785652" stroke="0" extrusionOk="0">
                        <a:moveTo>
                          <a:pt x="0" y="630955"/>
                        </a:moveTo>
                        <a:cubicBezTo>
                          <a:pt x="-52036" y="307333"/>
                          <a:pt x="185838" y="-21329"/>
                          <a:pt x="630955" y="0"/>
                        </a:cubicBezTo>
                        <a:cubicBezTo>
                          <a:pt x="813075" y="-4937"/>
                          <a:pt x="952128" y="32961"/>
                          <a:pt x="1121662" y="0"/>
                        </a:cubicBezTo>
                        <a:cubicBezTo>
                          <a:pt x="1291196" y="-32961"/>
                          <a:pt x="1458902" y="34352"/>
                          <a:pt x="1545455" y="0"/>
                        </a:cubicBezTo>
                        <a:cubicBezTo>
                          <a:pt x="1632008" y="-34352"/>
                          <a:pt x="1793989" y="35064"/>
                          <a:pt x="1902333" y="0"/>
                        </a:cubicBezTo>
                        <a:cubicBezTo>
                          <a:pt x="2010677" y="-35064"/>
                          <a:pt x="2141148" y="737"/>
                          <a:pt x="2259211" y="0"/>
                        </a:cubicBezTo>
                        <a:cubicBezTo>
                          <a:pt x="2377274" y="-737"/>
                          <a:pt x="2590702" y="36544"/>
                          <a:pt x="2749919" y="0"/>
                        </a:cubicBezTo>
                        <a:cubicBezTo>
                          <a:pt x="2909136" y="-36544"/>
                          <a:pt x="2993762" y="20061"/>
                          <a:pt x="3173712" y="0"/>
                        </a:cubicBezTo>
                        <a:cubicBezTo>
                          <a:pt x="3353662" y="-20061"/>
                          <a:pt x="3462133" y="24472"/>
                          <a:pt x="3731334" y="0"/>
                        </a:cubicBezTo>
                        <a:cubicBezTo>
                          <a:pt x="4000535" y="-24472"/>
                          <a:pt x="4130648" y="60336"/>
                          <a:pt x="4355871" y="0"/>
                        </a:cubicBezTo>
                        <a:cubicBezTo>
                          <a:pt x="4581094" y="-60336"/>
                          <a:pt x="4673379" y="34763"/>
                          <a:pt x="4779663" y="0"/>
                        </a:cubicBezTo>
                        <a:cubicBezTo>
                          <a:pt x="4885947" y="-34763"/>
                          <a:pt x="5241140" y="53748"/>
                          <a:pt x="5404200" y="0"/>
                        </a:cubicBezTo>
                        <a:cubicBezTo>
                          <a:pt x="5567260" y="-53748"/>
                          <a:pt x="5780409" y="40283"/>
                          <a:pt x="6028737" y="0"/>
                        </a:cubicBezTo>
                        <a:cubicBezTo>
                          <a:pt x="6277065" y="-40283"/>
                          <a:pt x="6336122" y="23076"/>
                          <a:pt x="6452530" y="0"/>
                        </a:cubicBezTo>
                        <a:cubicBezTo>
                          <a:pt x="6568938" y="-23076"/>
                          <a:pt x="7024273" y="74790"/>
                          <a:pt x="7322420" y="0"/>
                        </a:cubicBezTo>
                        <a:cubicBezTo>
                          <a:pt x="7678255" y="12271"/>
                          <a:pt x="8035826" y="310080"/>
                          <a:pt x="7953375" y="630955"/>
                        </a:cubicBezTo>
                        <a:cubicBezTo>
                          <a:pt x="8012567" y="776135"/>
                          <a:pt x="7942724" y="972259"/>
                          <a:pt x="7953375" y="1135703"/>
                        </a:cubicBezTo>
                        <a:cubicBezTo>
                          <a:pt x="7964026" y="1299147"/>
                          <a:pt x="7912612" y="1438215"/>
                          <a:pt x="7953375" y="1690927"/>
                        </a:cubicBezTo>
                        <a:cubicBezTo>
                          <a:pt x="7994138" y="1943639"/>
                          <a:pt x="7912405" y="1965169"/>
                          <a:pt x="7953375" y="2119963"/>
                        </a:cubicBezTo>
                        <a:cubicBezTo>
                          <a:pt x="7994345" y="2274757"/>
                          <a:pt x="7896982" y="2537537"/>
                          <a:pt x="7953375" y="2675186"/>
                        </a:cubicBezTo>
                        <a:cubicBezTo>
                          <a:pt x="8009768" y="2812835"/>
                          <a:pt x="7904036" y="2937560"/>
                          <a:pt x="7953375" y="3154697"/>
                        </a:cubicBezTo>
                        <a:cubicBezTo>
                          <a:pt x="7907949" y="3481751"/>
                          <a:pt x="7675067" y="3811469"/>
                          <a:pt x="7322420" y="3785652"/>
                        </a:cubicBezTo>
                        <a:cubicBezTo>
                          <a:pt x="7144613" y="3849539"/>
                          <a:pt x="6910920" y="3712059"/>
                          <a:pt x="6697883" y="3785652"/>
                        </a:cubicBezTo>
                        <a:cubicBezTo>
                          <a:pt x="6484846" y="3859245"/>
                          <a:pt x="6301763" y="3721772"/>
                          <a:pt x="6140261" y="3785652"/>
                        </a:cubicBezTo>
                        <a:cubicBezTo>
                          <a:pt x="5978759" y="3849532"/>
                          <a:pt x="5739244" y="3759971"/>
                          <a:pt x="5582639" y="3785652"/>
                        </a:cubicBezTo>
                        <a:cubicBezTo>
                          <a:pt x="5426034" y="3811333"/>
                          <a:pt x="5231498" y="3783049"/>
                          <a:pt x="4891188" y="3785652"/>
                        </a:cubicBezTo>
                        <a:cubicBezTo>
                          <a:pt x="4550878" y="3788255"/>
                          <a:pt x="4560870" y="3741440"/>
                          <a:pt x="4400480" y="3785652"/>
                        </a:cubicBezTo>
                        <a:cubicBezTo>
                          <a:pt x="4240090" y="3829864"/>
                          <a:pt x="3940918" y="3724243"/>
                          <a:pt x="3775944" y="3785652"/>
                        </a:cubicBezTo>
                        <a:cubicBezTo>
                          <a:pt x="3610970" y="3847061"/>
                          <a:pt x="3358636" y="3726891"/>
                          <a:pt x="3151407" y="3785652"/>
                        </a:cubicBezTo>
                        <a:cubicBezTo>
                          <a:pt x="2944178" y="3844413"/>
                          <a:pt x="2828957" y="3773969"/>
                          <a:pt x="2660699" y="3785652"/>
                        </a:cubicBezTo>
                        <a:cubicBezTo>
                          <a:pt x="2492441" y="3797335"/>
                          <a:pt x="2449475" y="3777666"/>
                          <a:pt x="2303821" y="3785652"/>
                        </a:cubicBezTo>
                        <a:cubicBezTo>
                          <a:pt x="2158167" y="3793638"/>
                          <a:pt x="1944635" y="3775113"/>
                          <a:pt x="1679285" y="3785652"/>
                        </a:cubicBezTo>
                        <a:cubicBezTo>
                          <a:pt x="1413935" y="3796191"/>
                          <a:pt x="1308815" y="3741459"/>
                          <a:pt x="1121662" y="3785652"/>
                        </a:cubicBezTo>
                        <a:cubicBezTo>
                          <a:pt x="934509" y="3829845"/>
                          <a:pt x="839642" y="3754860"/>
                          <a:pt x="630955" y="3785652"/>
                        </a:cubicBezTo>
                        <a:cubicBezTo>
                          <a:pt x="252509" y="3776272"/>
                          <a:pt x="37999" y="3480027"/>
                          <a:pt x="0" y="3154697"/>
                        </a:cubicBezTo>
                        <a:cubicBezTo>
                          <a:pt x="-26337" y="2964072"/>
                          <a:pt x="3689" y="2755421"/>
                          <a:pt x="0" y="2649949"/>
                        </a:cubicBezTo>
                        <a:cubicBezTo>
                          <a:pt x="-3689" y="2544477"/>
                          <a:pt x="57183" y="2281894"/>
                          <a:pt x="0" y="2170438"/>
                        </a:cubicBezTo>
                        <a:cubicBezTo>
                          <a:pt x="-57183" y="2058982"/>
                          <a:pt x="30133" y="1779976"/>
                          <a:pt x="0" y="1640452"/>
                        </a:cubicBezTo>
                        <a:cubicBezTo>
                          <a:pt x="-30133" y="1500928"/>
                          <a:pt x="45802" y="1333321"/>
                          <a:pt x="0" y="1160941"/>
                        </a:cubicBezTo>
                        <a:cubicBezTo>
                          <a:pt x="-45802" y="988561"/>
                          <a:pt x="26625" y="774769"/>
                          <a:pt x="0" y="630955"/>
                        </a:cubicBezTo>
                        <a:close/>
                      </a:path>
                    </a:pathLst>
                  </a:custGeom>
                  <ask:type>
                    <ask:lineSketchScribble/>
                  </ask:type>
                </ask:lineSketchStyleProps>
              </a:ext>
            </a:extLst>
          </a:ln>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Khăn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quàng</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đỏ</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có</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h</a:t>
            </a: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ình tam giác cân, có đường cao bằng một phần tư cạnh đáy.</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Khăn quàng đỏ là một phần cờ Tổ quốc, màu đỏ tượng trưng cho lí tưởng cách mạng.</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descr="Icon&#10;&#10;Description automatically generated">
            <a:extLst>
              <a:ext uri="{FF2B5EF4-FFF2-40B4-BE49-F238E27FC236}">
                <a16:creationId xmlns:a16="http://schemas.microsoft.com/office/drawing/2014/main" id="{9CE86333-9538-427B-AB8F-5EC62B8F1C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533525"/>
            <a:ext cx="3733800" cy="3733800"/>
          </a:xfrm>
          <a:prstGeom prst="rect">
            <a:avLst/>
          </a:prstGeom>
        </p:spPr>
      </p:pic>
    </p:spTree>
    <p:extLst>
      <p:ext uri="{BB962C8B-B14F-4D97-AF65-F5344CB8AC3E}">
        <p14:creationId xmlns:p14="http://schemas.microsoft.com/office/powerpoint/2010/main" val="2150578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bg/>
                                          </p:spTgt>
                                        </p:tgtEl>
                                        <p:attrNameLst>
                                          <p:attrName>style.visibility</p:attrName>
                                        </p:attrNameLst>
                                      </p:cBhvr>
                                      <p:to>
                                        <p:strVal val="visible"/>
                                      </p:to>
                                    </p:set>
                                    <p:animEffect transition="in" filter="barn(inVertical)">
                                      <p:cBhvr>
                                        <p:cTn id="17" dur="500"/>
                                        <p:tgtEl>
                                          <p:spTgt spid="12">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barn(inVertical)">
                                      <p:cBhvr>
                                        <p:cTn id="2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635" y="-635"/>
            <a:ext cx="12192635" cy="694563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123826" y="721391"/>
            <a:ext cx="11953874"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29" name="TextBox 28">
            <a:extLst>
              <a:ext uri="{FF2B5EF4-FFF2-40B4-BE49-F238E27FC236}">
                <a16:creationId xmlns:a16="http://schemas.microsoft.com/office/drawing/2014/main" id="{6FF81F9A-E499-4F36-B2AC-82E101217D84}"/>
              </a:ext>
            </a:extLst>
          </p:cNvPr>
          <p:cNvSpPr txBox="1"/>
          <p:nvPr/>
        </p:nvSpPr>
        <p:spPr>
          <a:xfrm>
            <a:off x="2543176" y="311751"/>
            <a:ext cx="8288110" cy="715089"/>
          </a:xfrm>
          <a:prstGeom prst="roundRect">
            <a:avLst/>
          </a:prstGeom>
          <a:solidFill>
            <a:schemeClr val="accent5">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Ý nghĩa của biểu tượng Búp măng non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2" name="TextBox 11">
            <a:extLst>
              <a:ext uri="{FF2B5EF4-FFF2-40B4-BE49-F238E27FC236}">
                <a16:creationId xmlns:a16="http://schemas.microsoft.com/office/drawing/2014/main" id="{C24B7A39-6A77-4098-8EF1-6EADFEBE7675}"/>
              </a:ext>
            </a:extLst>
          </p:cNvPr>
          <p:cNvSpPr txBox="1"/>
          <p:nvPr/>
        </p:nvSpPr>
        <p:spPr>
          <a:xfrm>
            <a:off x="3133726" y="1895305"/>
            <a:ext cx="8305800" cy="3170099"/>
          </a:xfrm>
          <a:custGeom>
            <a:avLst/>
            <a:gdLst>
              <a:gd name="connsiteX0" fmla="*/ 0 w 8305800"/>
              <a:gd name="connsiteY0" fmla="*/ 528360 h 3170099"/>
              <a:gd name="connsiteX1" fmla="*/ 528360 w 8305800"/>
              <a:gd name="connsiteY1" fmla="*/ 0 h 3170099"/>
              <a:gd name="connsiteX2" fmla="*/ 1085982 w 8305800"/>
              <a:gd name="connsiteY2" fmla="*/ 0 h 3170099"/>
              <a:gd name="connsiteX3" fmla="*/ 1571112 w 8305800"/>
              <a:gd name="connsiteY3" fmla="*/ 0 h 3170099"/>
              <a:gd name="connsiteX4" fmla="*/ 2128734 w 8305800"/>
              <a:gd name="connsiteY4" fmla="*/ 0 h 3170099"/>
              <a:gd name="connsiteX5" fmla="*/ 2468883 w 8305800"/>
              <a:gd name="connsiteY5" fmla="*/ 0 h 3170099"/>
              <a:gd name="connsiteX6" fmla="*/ 2954014 w 8305800"/>
              <a:gd name="connsiteY6" fmla="*/ 0 h 3170099"/>
              <a:gd name="connsiteX7" fmla="*/ 3656617 w 8305800"/>
              <a:gd name="connsiteY7" fmla="*/ 0 h 3170099"/>
              <a:gd name="connsiteX8" fmla="*/ 4286729 w 8305800"/>
              <a:gd name="connsiteY8" fmla="*/ 0 h 3170099"/>
              <a:gd name="connsiteX9" fmla="*/ 4699369 w 8305800"/>
              <a:gd name="connsiteY9" fmla="*/ 0 h 3170099"/>
              <a:gd name="connsiteX10" fmla="*/ 5401972 w 8305800"/>
              <a:gd name="connsiteY10" fmla="*/ 0 h 3170099"/>
              <a:gd name="connsiteX11" fmla="*/ 6032085 w 8305800"/>
              <a:gd name="connsiteY11" fmla="*/ 0 h 3170099"/>
              <a:gd name="connsiteX12" fmla="*/ 6734688 w 8305800"/>
              <a:gd name="connsiteY12" fmla="*/ 0 h 3170099"/>
              <a:gd name="connsiteX13" fmla="*/ 7074837 w 8305800"/>
              <a:gd name="connsiteY13" fmla="*/ 0 h 3170099"/>
              <a:gd name="connsiteX14" fmla="*/ 7777440 w 8305800"/>
              <a:gd name="connsiteY14" fmla="*/ 0 h 3170099"/>
              <a:gd name="connsiteX15" fmla="*/ 8305800 w 8305800"/>
              <a:gd name="connsiteY15" fmla="*/ 528360 h 3170099"/>
              <a:gd name="connsiteX16" fmla="*/ 8305800 w 8305800"/>
              <a:gd name="connsiteY16" fmla="*/ 1014437 h 3170099"/>
              <a:gd name="connsiteX17" fmla="*/ 8305800 w 8305800"/>
              <a:gd name="connsiteY17" fmla="*/ 1563916 h 3170099"/>
              <a:gd name="connsiteX18" fmla="*/ 8305800 w 8305800"/>
              <a:gd name="connsiteY18" fmla="*/ 2028859 h 3170099"/>
              <a:gd name="connsiteX19" fmla="*/ 8305800 w 8305800"/>
              <a:gd name="connsiteY19" fmla="*/ 2641739 h 3170099"/>
              <a:gd name="connsiteX20" fmla="*/ 7777440 w 8305800"/>
              <a:gd name="connsiteY20" fmla="*/ 3170099 h 3170099"/>
              <a:gd name="connsiteX21" fmla="*/ 7074837 w 8305800"/>
              <a:gd name="connsiteY21" fmla="*/ 3170099 h 3170099"/>
              <a:gd name="connsiteX22" fmla="*/ 6589706 w 8305800"/>
              <a:gd name="connsiteY22" fmla="*/ 3170099 h 3170099"/>
              <a:gd name="connsiteX23" fmla="*/ 6177066 w 8305800"/>
              <a:gd name="connsiteY23" fmla="*/ 3170099 h 3170099"/>
              <a:gd name="connsiteX24" fmla="*/ 5546954 w 8305800"/>
              <a:gd name="connsiteY24" fmla="*/ 3170099 h 3170099"/>
              <a:gd name="connsiteX25" fmla="*/ 5206805 w 8305800"/>
              <a:gd name="connsiteY25" fmla="*/ 3170099 h 3170099"/>
              <a:gd name="connsiteX26" fmla="*/ 4794165 w 8305800"/>
              <a:gd name="connsiteY26" fmla="*/ 3170099 h 3170099"/>
              <a:gd name="connsiteX27" fmla="*/ 4091562 w 8305800"/>
              <a:gd name="connsiteY27" fmla="*/ 3170099 h 3170099"/>
              <a:gd name="connsiteX28" fmla="*/ 3751412 w 8305800"/>
              <a:gd name="connsiteY28" fmla="*/ 3170099 h 3170099"/>
              <a:gd name="connsiteX29" fmla="*/ 3411263 w 8305800"/>
              <a:gd name="connsiteY29" fmla="*/ 3170099 h 3170099"/>
              <a:gd name="connsiteX30" fmla="*/ 2781151 w 8305800"/>
              <a:gd name="connsiteY30" fmla="*/ 3170099 h 3170099"/>
              <a:gd name="connsiteX31" fmla="*/ 2296020 w 8305800"/>
              <a:gd name="connsiteY31" fmla="*/ 3170099 h 3170099"/>
              <a:gd name="connsiteX32" fmla="*/ 1593417 w 8305800"/>
              <a:gd name="connsiteY32" fmla="*/ 3170099 h 3170099"/>
              <a:gd name="connsiteX33" fmla="*/ 528360 w 8305800"/>
              <a:gd name="connsiteY33" fmla="*/ 3170099 h 3170099"/>
              <a:gd name="connsiteX34" fmla="*/ 0 w 8305800"/>
              <a:gd name="connsiteY34" fmla="*/ 2641739 h 3170099"/>
              <a:gd name="connsiteX35" fmla="*/ 0 w 8305800"/>
              <a:gd name="connsiteY35" fmla="*/ 2092260 h 3170099"/>
              <a:gd name="connsiteX36" fmla="*/ 0 w 8305800"/>
              <a:gd name="connsiteY36" fmla="*/ 1542782 h 3170099"/>
              <a:gd name="connsiteX37" fmla="*/ 0 w 8305800"/>
              <a:gd name="connsiteY37" fmla="*/ 1035571 h 3170099"/>
              <a:gd name="connsiteX38" fmla="*/ 0 w 8305800"/>
              <a:gd name="connsiteY38" fmla="*/ 528360 h 3170099"/>
              <a:gd name="connsiteX0" fmla="*/ 0 w 8305800"/>
              <a:gd name="connsiteY0" fmla="*/ 528360 h 3170099"/>
              <a:gd name="connsiteX1" fmla="*/ 528360 w 8305800"/>
              <a:gd name="connsiteY1" fmla="*/ 0 h 3170099"/>
              <a:gd name="connsiteX2" fmla="*/ 1013491 w 8305800"/>
              <a:gd name="connsiteY2" fmla="*/ 0 h 3170099"/>
              <a:gd name="connsiteX3" fmla="*/ 1426131 w 8305800"/>
              <a:gd name="connsiteY3" fmla="*/ 0 h 3170099"/>
              <a:gd name="connsiteX4" fmla="*/ 1766280 w 8305800"/>
              <a:gd name="connsiteY4" fmla="*/ 0 h 3170099"/>
              <a:gd name="connsiteX5" fmla="*/ 2106429 w 8305800"/>
              <a:gd name="connsiteY5" fmla="*/ 0 h 3170099"/>
              <a:gd name="connsiteX6" fmla="*/ 2591560 w 8305800"/>
              <a:gd name="connsiteY6" fmla="*/ 0 h 3170099"/>
              <a:gd name="connsiteX7" fmla="*/ 3004200 w 8305800"/>
              <a:gd name="connsiteY7" fmla="*/ 0 h 3170099"/>
              <a:gd name="connsiteX8" fmla="*/ 3561821 w 8305800"/>
              <a:gd name="connsiteY8" fmla="*/ 0 h 3170099"/>
              <a:gd name="connsiteX9" fmla="*/ 4191934 w 8305800"/>
              <a:gd name="connsiteY9" fmla="*/ 0 h 3170099"/>
              <a:gd name="connsiteX10" fmla="*/ 4604573 w 8305800"/>
              <a:gd name="connsiteY10" fmla="*/ 0 h 3170099"/>
              <a:gd name="connsiteX11" fmla="*/ 5234686 w 8305800"/>
              <a:gd name="connsiteY11" fmla="*/ 0 h 3170099"/>
              <a:gd name="connsiteX12" fmla="*/ 5864798 w 8305800"/>
              <a:gd name="connsiteY12" fmla="*/ 0 h 3170099"/>
              <a:gd name="connsiteX13" fmla="*/ 6277438 w 8305800"/>
              <a:gd name="connsiteY13" fmla="*/ 0 h 3170099"/>
              <a:gd name="connsiteX14" fmla="*/ 6835060 w 8305800"/>
              <a:gd name="connsiteY14" fmla="*/ 0 h 3170099"/>
              <a:gd name="connsiteX15" fmla="*/ 7175209 w 8305800"/>
              <a:gd name="connsiteY15" fmla="*/ 0 h 3170099"/>
              <a:gd name="connsiteX16" fmla="*/ 7777440 w 8305800"/>
              <a:gd name="connsiteY16" fmla="*/ 0 h 3170099"/>
              <a:gd name="connsiteX17" fmla="*/ 8305800 w 8305800"/>
              <a:gd name="connsiteY17" fmla="*/ 528360 h 3170099"/>
              <a:gd name="connsiteX18" fmla="*/ 8305800 w 8305800"/>
              <a:gd name="connsiteY18" fmla="*/ 1014437 h 3170099"/>
              <a:gd name="connsiteX19" fmla="*/ 8305800 w 8305800"/>
              <a:gd name="connsiteY19" fmla="*/ 1585050 h 3170099"/>
              <a:gd name="connsiteX20" fmla="*/ 8305800 w 8305800"/>
              <a:gd name="connsiteY20" fmla="*/ 2113394 h 3170099"/>
              <a:gd name="connsiteX21" fmla="*/ 8305800 w 8305800"/>
              <a:gd name="connsiteY21" fmla="*/ 2641739 h 3170099"/>
              <a:gd name="connsiteX22" fmla="*/ 7777440 w 8305800"/>
              <a:gd name="connsiteY22" fmla="*/ 3170099 h 3170099"/>
              <a:gd name="connsiteX23" fmla="*/ 7437291 w 8305800"/>
              <a:gd name="connsiteY23" fmla="*/ 3170099 h 3170099"/>
              <a:gd name="connsiteX24" fmla="*/ 6879669 w 8305800"/>
              <a:gd name="connsiteY24" fmla="*/ 3170099 h 3170099"/>
              <a:gd name="connsiteX25" fmla="*/ 6177066 w 8305800"/>
              <a:gd name="connsiteY25" fmla="*/ 3170099 h 3170099"/>
              <a:gd name="connsiteX26" fmla="*/ 5691935 w 8305800"/>
              <a:gd name="connsiteY26" fmla="*/ 3170099 h 3170099"/>
              <a:gd name="connsiteX27" fmla="*/ 5061823 w 8305800"/>
              <a:gd name="connsiteY27" fmla="*/ 3170099 h 3170099"/>
              <a:gd name="connsiteX28" fmla="*/ 4431711 w 8305800"/>
              <a:gd name="connsiteY28" fmla="*/ 3170099 h 3170099"/>
              <a:gd name="connsiteX29" fmla="*/ 3946580 w 8305800"/>
              <a:gd name="connsiteY29" fmla="*/ 3170099 h 3170099"/>
              <a:gd name="connsiteX30" fmla="*/ 3606431 w 8305800"/>
              <a:gd name="connsiteY30" fmla="*/ 3170099 h 3170099"/>
              <a:gd name="connsiteX31" fmla="*/ 2976319 w 8305800"/>
              <a:gd name="connsiteY31" fmla="*/ 3170099 h 3170099"/>
              <a:gd name="connsiteX32" fmla="*/ 2418697 w 8305800"/>
              <a:gd name="connsiteY32" fmla="*/ 3170099 h 3170099"/>
              <a:gd name="connsiteX33" fmla="*/ 1788585 w 8305800"/>
              <a:gd name="connsiteY33" fmla="*/ 3170099 h 3170099"/>
              <a:gd name="connsiteX34" fmla="*/ 1230963 w 8305800"/>
              <a:gd name="connsiteY34" fmla="*/ 3170099 h 3170099"/>
              <a:gd name="connsiteX35" fmla="*/ 528360 w 8305800"/>
              <a:gd name="connsiteY35" fmla="*/ 3170099 h 3170099"/>
              <a:gd name="connsiteX36" fmla="*/ 0 w 8305800"/>
              <a:gd name="connsiteY36" fmla="*/ 2641739 h 3170099"/>
              <a:gd name="connsiteX37" fmla="*/ 0 w 8305800"/>
              <a:gd name="connsiteY37" fmla="*/ 2071127 h 3170099"/>
              <a:gd name="connsiteX38" fmla="*/ 0 w 8305800"/>
              <a:gd name="connsiteY38" fmla="*/ 1563916 h 3170099"/>
              <a:gd name="connsiteX39" fmla="*/ 0 w 8305800"/>
              <a:gd name="connsiteY39" fmla="*/ 1077839 h 3170099"/>
              <a:gd name="connsiteX40" fmla="*/ 0 w 8305800"/>
              <a:gd name="connsiteY40" fmla="*/ 528360 h 317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305800" h="3170099" fill="none" extrusionOk="0">
                <a:moveTo>
                  <a:pt x="0" y="528360"/>
                </a:moveTo>
                <a:cubicBezTo>
                  <a:pt x="78359" y="336608"/>
                  <a:pt x="252084" y="-63269"/>
                  <a:pt x="528360" y="0"/>
                </a:cubicBezTo>
                <a:cubicBezTo>
                  <a:pt x="726525" y="-10125"/>
                  <a:pt x="913926" y="57284"/>
                  <a:pt x="1085982" y="0"/>
                </a:cubicBezTo>
                <a:cubicBezTo>
                  <a:pt x="1231960" y="-51510"/>
                  <a:pt x="1430852" y="78427"/>
                  <a:pt x="1571112" y="0"/>
                </a:cubicBezTo>
                <a:cubicBezTo>
                  <a:pt x="1694863" y="-37130"/>
                  <a:pt x="1977335" y="4917"/>
                  <a:pt x="2128734" y="0"/>
                </a:cubicBezTo>
                <a:cubicBezTo>
                  <a:pt x="2256787" y="5177"/>
                  <a:pt x="2394664" y="-4098"/>
                  <a:pt x="2468883" y="0"/>
                </a:cubicBezTo>
                <a:cubicBezTo>
                  <a:pt x="2575252" y="12997"/>
                  <a:pt x="2808123" y="-37727"/>
                  <a:pt x="2954014" y="0"/>
                </a:cubicBezTo>
                <a:cubicBezTo>
                  <a:pt x="3079545" y="6537"/>
                  <a:pt x="3442717" y="86757"/>
                  <a:pt x="3656617" y="0"/>
                </a:cubicBezTo>
                <a:cubicBezTo>
                  <a:pt x="3933454" y="-41257"/>
                  <a:pt x="4049875" y="29649"/>
                  <a:pt x="4286729" y="0"/>
                </a:cubicBezTo>
                <a:cubicBezTo>
                  <a:pt x="4519739" y="-59838"/>
                  <a:pt x="4560757" y="-4970"/>
                  <a:pt x="4699369" y="0"/>
                </a:cubicBezTo>
                <a:cubicBezTo>
                  <a:pt x="4841816" y="-69103"/>
                  <a:pt x="5178770" y="133185"/>
                  <a:pt x="5401972" y="0"/>
                </a:cubicBezTo>
                <a:cubicBezTo>
                  <a:pt x="5645705" y="-49458"/>
                  <a:pt x="5691626" y="16650"/>
                  <a:pt x="6032085" y="0"/>
                </a:cubicBezTo>
                <a:cubicBezTo>
                  <a:pt x="6342155" y="-20174"/>
                  <a:pt x="6416918" y="46066"/>
                  <a:pt x="6734688" y="0"/>
                </a:cubicBezTo>
                <a:cubicBezTo>
                  <a:pt x="7075516" y="-52897"/>
                  <a:pt x="6925529" y="39028"/>
                  <a:pt x="7074837" y="0"/>
                </a:cubicBezTo>
                <a:cubicBezTo>
                  <a:pt x="7178144" y="-12615"/>
                  <a:pt x="7472253" y="28373"/>
                  <a:pt x="7777440" y="0"/>
                </a:cubicBezTo>
                <a:cubicBezTo>
                  <a:pt x="8038389" y="-91342"/>
                  <a:pt x="8320793" y="112351"/>
                  <a:pt x="8305800" y="528360"/>
                </a:cubicBezTo>
                <a:cubicBezTo>
                  <a:pt x="8297142" y="695599"/>
                  <a:pt x="8270536" y="782514"/>
                  <a:pt x="8305800" y="1014437"/>
                </a:cubicBezTo>
                <a:cubicBezTo>
                  <a:pt x="8344198" y="1217828"/>
                  <a:pt x="8281054" y="1455101"/>
                  <a:pt x="8305800" y="1563916"/>
                </a:cubicBezTo>
                <a:cubicBezTo>
                  <a:pt x="8347892" y="1662868"/>
                  <a:pt x="8274649" y="1890695"/>
                  <a:pt x="8305800" y="2028859"/>
                </a:cubicBezTo>
                <a:cubicBezTo>
                  <a:pt x="8357423" y="2203686"/>
                  <a:pt x="8262629" y="2345859"/>
                  <a:pt x="8305800" y="2641739"/>
                </a:cubicBezTo>
                <a:cubicBezTo>
                  <a:pt x="8339942" y="2939986"/>
                  <a:pt x="8115179" y="3253689"/>
                  <a:pt x="7777440" y="3170099"/>
                </a:cubicBezTo>
                <a:cubicBezTo>
                  <a:pt x="7518380" y="3226221"/>
                  <a:pt x="7245204" y="3088632"/>
                  <a:pt x="7074837" y="3170099"/>
                </a:cubicBezTo>
                <a:cubicBezTo>
                  <a:pt x="6917917" y="3200968"/>
                  <a:pt x="6696055" y="3124126"/>
                  <a:pt x="6589706" y="3170099"/>
                </a:cubicBezTo>
                <a:cubicBezTo>
                  <a:pt x="6438177" y="3184247"/>
                  <a:pt x="6377559" y="3153778"/>
                  <a:pt x="6177066" y="3170099"/>
                </a:cubicBezTo>
                <a:cubicBezTo>
                  <a:pt x="5993464" y="3197517"/>
                  <a:pt x="5850612" y="3162456"/>
                  <a:pt x="5546954" y="3170099"/>
                </a:cubicBezTo>
                <a:cubicBezTo>
                  <a:pt x="5242574" y="3198340"/>
                  <a:pt x="5302617" y="3176633"/>
                  <a:pt x="5206805" y="3170099"/>
                </a:cubicBezTo>
                <a:cubicBezTo>
                  <a:pt x="5127843" y="3191390"/>
                  <a:pt x="4900480" y="3161415"/>
                  <a:pt x="4794165" y="3170099"/>
                </a:cubicBezTo>
                <a:cubicBezTo>
                  <a:pt x="4656138" y="3137240"/>
                  <a:pt x="4277757" y="3094207"/>
                  <a:pt x="4091562" y="3170099"/>
                </a:cubicBezTo>
                <a:cubicBezTo>
                  <a:pt x="3896095" y="3231890"/>
                  <a:pt x="3889278" y="3159912"/>
                  <a:pt x="3751412" y="3170099"/>
                </a:cubicBezTo>
                <a:cubicBezTo>
                  <a:pt x="3586955" y="3180777"/>
                  <a:pt x="3555653" y="3160472"/>
                  <a:pt x="3411263" y="3170099"/>
                </a:cubicBezTo>
                <a:cubicBezTo>
                  <a:pt x="3290138" y="3223115"/>
                  <a:pt x="3000309" y="3115936"/>
                  <a:pt x="2781151" y="3170099"/>
                </a:cubicBezTo>
                <a:cubicBezTo>
                  <a:pt x="2555726" y="3238540"/>
                  <a:pt x="2434966" y="3160680"/>
                  <a:pt x="2296020" y="3170099"/>
                </a:cubicBezTo>
                <a:cubicBezTo>
                  <a:pt x="2119323" y="3198494"/>
                  <a:pt x="1825579" y="3088836"/>
                  <a:pt x="1593417" y="3170099"/>
                </a:cubicBezTo>
                <a:cubicBezTo>
                  <a:pt x="1397621" y="3231465"/>
                  <a:pt x="888939" y="3084975"/>
                  <a:pt x="528360" y="3170099"/>
                </a:cubicBezTo>
                <a:cubicBezTo>
                  <a:pt x="190142" y="3140467"/>
                  <a:pt x="40373" y="2964981"/>
                  <a:pt x="0" y="2641739"/>
                </a:cubicBezTo>
                <a:cubicBezTo>
                  <a:pt x="34323" y="2470560"/>
                  <a:pt x="3897" y="2239599"/>
                  <a:pt x="0" y="2092260"/>
                </a:cubicBezTo>
                <a:cubicBezTo>
                  <a:pt x="-3725" y="1962590"/>
                  <a:pt x="57227" y="1785770"/>
                  <a:pt x="0" y="1542782"/>
                </a:cubicBezTo>
                <a:cubicBezTo>
                  <a:pt x="-41366" y="1240633"/>
                  <a:pt x="41625" y="1198837"/>
                  <a:pt x="0" y="1035571"/>
                </a:cubicBezTo>
                <a:cubicBezTo>
                  <a:pt x="-37398" y="895360"/>
                  <a:pt x="29578" y="744729"/>
                  <a:pt x="0" y="528360"/>
                </a:cubicBezTo>
                <a:close/>
              </a:path>
              <a:path w="8305800" h="3170099" stroke="0" extrusionOk="0">
                <a:moveTo>
                  <a:pt x="0" y="528360"/>
                </a:moveTo>
                <a:cubicBezTo>
                  <a:pt x="-2203" y="261555"/>
                  <a:pt x="222062" y="10941"/>
                  <a:pt x="528360" y="0"/>
                </a:cubicBezTo>
                <a:cubicBezTo>
                  <a:pt x="742025" y="4653"/>
                  <a:pt x="852615" y="16790"/>
                  <a:pt x="1013491" y="0"/>
                </a:cubicBezTo>
                <a:cubicBezTo>
                  <a:pt x="1177907" y="-4690"/>
                  <a:pt x="1216901" y="11017"/>
                  <a:pt x="1426131" y="0"/>
                </a:cubicBezTo>
                <a:cubicBezTo>
                  <a:pt x="1628634" y="-14796"/>
                  <a:pt x="1643677" y="4905"/>
                  <a:pt x="1766280" y="0"/>
                </a:cubicBezTo>
                <a:cubicBezTo>
                  <a:pt x="1876615" y="-23610"/>
                  <a:pt x="2033979" y="24571"/>
                  <a:pt x="2106429" y="0"/>
                </a:cubicBezTo>
                <a:cubicBezTo>
                  <a:pt x="2173765" y="-26977"/>
                  <a:pt x="2472476" y="15509"/>
                  <a:pt x="2591560" y="0"/>
                </a:cubicBezTo>
                <a:cubicBezTo>
                  <a:pt x="2707716" y="-7753"/>
                  <a:pt x="2906654" y="35764"/>
                  <a:pt x="3004200" y="0"/>
                </a:cubicBezTo>
                <a:cubicBezTo>
                  <a:pt x="3092907" y="-40084"/>
                  <a:pt x="3279309" y="41361"/>
                  <a:pt x="3561821" y="0"/>
                </a:cubicBezTo>
                <a:cubicBezTo>
                  <a:pt x="3805199" y="-32482"/>
                  <a:pt x="4007225" y="55212"/>
                  <a:pt x="4191934" y="0"/>
                </a:cubicBezTo>
                <a:cubicBezTo>
                  <a:pt x="4344928" y="-42028"/>
                  <a:pt x="4461577" y="-8658"/>
                  <a:pt x="4604573" y="0"/>
                </a:cubicBezTo>
                <a:cubicBezTo>
                  <a:pt x="4707862" y="2379"/>
                  <a:pt x="5075731" y="25025"/>
                  <a:pt x="5234686" y="0"/>
                </a:cubicBezTo>
                <a:cubicBezTo>
                  <a:pt x="5334029" y="-78983"/>
                  <a:pt x="5600724" y="-16591"/>
                  <a:pt x="5864798" y="0"/>
                </a:cubicBezTo>
                <a:cubicBezTo>
                  <a:pt x="6106950" y="-22213"/>
                  <a:pt x="6146364" y="28773"/>
                  <a:pt x="6277438" y="0"/>
                </a:cubicBezTo>
                <a:cubicBezTo>
                  <a:pt x="6409849" y="-36719"/>
                  <a:pt x="6614155" y="-5470"/>
                  <a:pt x="6835060" y="0"/>
                </a:cubicBezTo>
                <a:cubicBezTo>
                  <a:pt x="7071055" y="-10840"/>
                  <a:pt x="7058711" y="3047"/>
                  <a:pt x="7175209" y="0"/>
                </a:cubicBezTo>
                <a:cubicBezTo>
                  <a:pt x="7301653" y="10952"/>
                  <a:pt x="7464089" y="-19038"/>
                  <a:pt x="7777440" y="0"/>
                </a:cubicBezTo>
                <a:cubicBezTo>
                  <a:pt x="8018090" y="20960"/>
                  <a:pt x="8271935" y="213258"/>
                  <a:pt x="8305800" y="528360"/>
                </a:cubicBezTo>
                <a:cubicBezTo>
                  <a:pt x="8317319" y="717421"/>
                  <a:pt x="8275462" y="779695"/>
                  <a:pt x="8305800" y="1014437"/>
                </a:cubicBezTo>
                <a:cubicBezTo>
                  <a:pt x="8312662" y="1229740"/>
                  <a:pt x="8269702" y="1332130"/>
                  <a:pt x="8305800" y="1585050"/>
                </a:cubicBezTo>
                <a:cubicBezTo>
                  <a:pt x="8352925" y="1800312"/>
                  <a:pt x="8282435" y="1850945"/>
                  <a:pt x="8305800" y="2113394"/>
                </a:cubicBezTo>
                <a:cubicBezTo>
                  <a:pt x="8309593" y="2380138"/>
                  <a:pt x="8278366" y="2542231"/>
                  <a:pt x="8305800" y="2641739"/>
                </a:cubicBezTo>
                <a:cubicBezTo>
                  <a:pt x="8239548" y="2898189"/>
                  <a:pt x="8076025" y="3218487"/>
                  <a:pt x="7777440" y="3170099"/>
                </a:cubicBezTo>
                <a:cubicBezTo>
                  <a:pt x="7667707" y="3190010"/>
                  <a:pt x="7588891" y="3137080"/>
                  <a:pt x="7437291" y="3170099"/>
                </a:cubicBezTo>
                <a:cubicBezTo>
                  <a:pt x="7317916" y="3158193"/>
                  <a:pt x="7070336" y="3166148"/>
                  <a:pt x="6879669" y="3170099"/>
                </a:cubicBezTo>
                <a:cubicBezTo>
                  <a:pt x="6723228" y="3179146"/>
                  <a:pt x="6380614" y="3094981"/>
                  <a:pt x="6177066" y="3170099"/>
                </a:cubicBezTo>
                <a:cubicBezTo>
                  <a:pt x="5983386" y="3196134"/>
                  <a:pt x="5839460" y="3159638"/>
                  <a:pt x="5691935" y="3170099"/>
                </a:cubicBezTo>
                <a:cubicBezTo>
                  <a:pt x="5519134" y="3224584"/>
                  <a:pt x="5272011" y="3170849"/>
                  <a:pt x="5061823" y="3170099"/>
                </a:cubicBezTo>
                <a:cubicBezTo>
                  <a:pt x="4841516" y="3165036"/>
                  <a:pt x="4575453" y="3104854"/>
                  <a:pt x="4431711" y="3170099"/>
                </a:cubicBezTo>
                <a:cubicBezTo>
                  <a:pt x="4301140" y="3243731"/>
                  <a:pt x="4163942" y="3145652"/>
                  <a:pt x="3946580" y="3170099"/>
                </a:cubicBezTo>
                <a:cubicBezTo>
                  <a:pt x="3731970" y="3165378"/>
                  <a:pt x="3659388" y="3134356"/>
                  <a:pt x="3606431" y="3170099"/>
                </a:cubicBezTo>
                <a:cubicBezTo>
                  <a:pt x="3570064" y="3219587"/>
                  <a:pt x="3218009" y="3109939"/>
                  <a:pt x="2976319" y="3170099"/>
                </a:cubicBezTo>
                <a:cubicBezTo>
                  <a:pt x="2750270" y="3207304"/>
                  <a:pt x="2577783" y="3107277"/>
                  <a:pt x="2418697" y="3170099"/>
                </a:cubicBezTo>
                <a:cubicBezTo>
                  <a:pt x="2254889" y="3230468"/>
                  <a:pt x="2058745" y="3072878"/>
                  <a:pt x="1788585" y="3170099"/>
                </a:cubicBezTo>
                <a:cubicBezTo>
                  <a:pt x="1495862" y="3225575"/>
                  <a:pt x="1446547" y="3131639"/>
                  <a:pt x="1230963" y="3170099"/>
                </a:cubicBezTo>
                <a:cubicBezTo>
                  <a:pt x="1009671" y="3248844"/>
                  <a:pt x="767187" y="3092191"/>
                  <a:pt x="528360" y="3170099"/>
                </a:cubicBezTo>
                <a:cubicBezTo>
                  <a:pt x="259153" y="3194443"/>
                  <a:pt x="40282" y="2851528"/>
                  <a:pt x="0" y="2641739"/>
                </a:cubicBezTo>
                <a:cubicBezTo>
                  <a:pt x="-36805" y="2441492"/>
                  <a:pt x="25941" y="2232516"/>
                  <a:pt x="0" y="2071127"/>
                </a:cubicBezTo>
                <a:cubicBezTo>
                  <a:pt x="12539" y="1923027"/>
                  <a:pt x="14558" y="1733335"/>
                  <a:pt x="0" y="1563916"/>
                </a:cubicBezTo>
                <a:cubicBezTo>
                  <a:pt x="-2876" y="1385006"/>
                  <a:pt x="19593" y="1282273"/>
                  <a:pt x="0" y="1077839"/>
                </a:cubicBezTo>
                <a:cubicBezTo>
                  <a:pt x="-47690" y="849747"/>
                  <a:pt x="52356" y="656005"/>
                  <a:pt x="0" y="528360"/>
                </a:cubicBezTo>
                <a:close/>
              </a:path>
              <a:path w="8305800" h="3170099" fill="none" stroke="0" extrusionOk="0">
                <a:moveTo>
                  <a:pt x="0" y="528360"/>
                </a:moveTo>
                <a:cubicBezTo>
                  <a:pt x="-8278" y="302143"/>
                  <a:pt x="210529" y="-2649"/>
                  <a:pt x="528360" y="0"/>
                </a:cubicBezTo>
                <a:cubicBezTo>
                  <a:pt x="672842" y="-23078"/>
                  <a:pt x="956718" y="51504"/>
                  <a:pt x="1085982" y="0"/>
                </a:cubicBezTo>
                <a:cubicBezTo>
                  <a:pt x="1240687" y="-47898"/>
                  <a:pt x="1423858" y="44644"/>
                  <a:pt x="1571112" y="0"/>
                </a:cubicBezTo>
                <a:cubicBezTo>
                  <a:pt x="1685176" y="-51958"/>
                  <a:pt x="2015825" y="18952"/>
                  <a:pt x="2128734" y="0"/>
                </a:cubicBezTo>
                <a:cubicBezTo>
                  <a:pt x="2266096" y="-13341"/>
                  <a:pt x="2381369" y="11178"/>
                  <a:pt x="2468883" y="0"/>
                </a:cubicBezTo>
                <a:cubicBezTo>
                  <a:pt x="2562877" y="-31572"/>
                  <a:pt x="2834030" y="-7443"/>
                  <a:pt x="2954014" y="0"/>
                </a:cubicBezTo>
                <a:cubicBezTo>
                  <a:pt x="3123782" y="-23453"/>
                  <a:pt x="3420392" y="99526"/>
                  <a:pt x="3656617" y="0"/>
                </a:cubicBezTo>
                <a:cubicBezTo>
                  <a:pt x="3889039" y="-59183"/>
                  <a:pt x="4101039" y="99706"/>
                  <a:pt x="4286729" y="0"/>
                </a:cubicBezTo>
                <a:cubicBezTo>
                  <a:pt x="4505049" y="-62726"/>
                  <a:pt x="4560902" y="-13219"/>
                  <a:pt x="4699369" y="0"/>
                </a:cubicBezTo>
                <a:cubicBezTo>
                  <a:pt x="4852362" y="43875"/>
                  <a:pt x="5167979" y="99418"/>
                  <a:pt x="5401972" y="0"/>
                </a:cubicBezTo>
                <a:cubicBezTo>
                  <a:pt x="5644506" y="-104238"/>
                  <a:pt x="5705176" y="5376"/>
                  <a:pt x="6032085" y="0"/>
                </a:cubicBezTo>
                <a:cubicBezTo>
                  <a:pt x="6345191" y="6929"/>
                  <a:pt x="6413160" y="22581"/>
                  <a:pt x="6734688" y="0"/>
                </a:cubicBezTo>
                <a:cubicBezTo>
                  <a:pt x="7040348" y="-39541"/>
                  <a:pt x="6885149" y="15183"/>
                  <a:pt x="7074837" y="0"/>
                </a:cubicBezTo>
                <a:cubicBezTo>
                  <a:pt x="7242300" y="51883"/>
                  <a:pt x="7492283" y="36821"/>
                  <a:pt x="7777440" y="0"/>
                </a:cubicBezTo>
                <a:cubicBezTo>
                  <a:pt x="8139395" y="6425"/>
                  <a:pt x="8370515" y="242406"/>
                  <a:pt x="8305800" y="528360"/>
                </a:cubicBezTo>
                <a:cubicBezTo>
                  <a:pt x="8292600" y="661190"/>
                  <a:pt x="8286479" y="772692"/>
                  <a:pt x="8305800" y="1014437"/>
                </a:cubicBezTo>
                <a:cubicBezTo>
                  <a:pt x="8347431" y="1236180"/>
                  <a:pt x="8255953" y="1444346"/>
                  <a:pt x="8305800" y="1563916"/>
                </a:cubicBezTo>
                <a:cubicBezTo>
                  <a:pt x="8349375" y="1704816"/>
                  <a:pt x="8278838" y="1924656"/>
                  <a:pt x="8305800" y="2028859"/>
                </a:cubicBezTo>
                <a:cubicBezTo>
                  <a:pt x="8341126" y="2182262"/>
                  <a:pt x="8262119" y="2321427"/>
                  <a:pt x="8305800" y="2641739"/>
                </a:cubicBezTo>
                <a:cubicBezTo>
                  <a:pt x="8328312" y="2934420"/>
                  <a:pt x="8153723" y="3191003"/>
                  <a:pt x="7777440" y="3170099"/>
                </a:cubicBezTo>
                <a:cubicBezTo>
                  <a:pt x="7518443" y="3171728"/>
                  <a:pt x="7210802" y="3098602"/>
                  <a:pt x="7074837" y="3170099"/>
                </a:cubicBezTo>
                <a:cubicBezTo>
                  <a:pt x="6905840" y="3218632"/>
                  <a:pt x="6727638" y="3149295"/>
                  <a:pt x="6589706" y="3170099"/>
                </a:cubicBezTo>
                <a:cubicBezTo>
                  <a:pt x="6452163" y="3210664"/>
                  <a:pt x="6370841" y="3148468"/>
                  <a:pt x="6177066" y="3170099"/>
                </a:cubicBezTo>
                <a:cubicBezTo>
                  <a:pt x="6010188" y="3174542"/>
                  <a:pt x="5839924" y="3130681"/>
                  <a:pt x="5546954" y="3170099"/>
                </a:cubicBezTo>
                <a:cubicBezTo>
                  <a:pt x="5221995" y="3202338"/>
                  <a:pt x="5308233" y="3148722"/>
                  <a:pt x="5206805" y="3170099"/>
                </a:cubicBezTo>
                <a:cubicBezTo>
                  <a:pt x="5089292" y="3195633"/>
                  <a:pt x="4898975" y="3152235"/>
                  <a:pt x="4794165" y="3170099"/>
                </a:cubicBezTo>
                <a:cubicBezTo>
                  <a:pt x="4733829" y="3177699"/>
                  <a:pt x="4270004" y="3078426"/>
                  <a:pt x="4091562" y="3170099"/>
                </a:cubicBezTo>
                <a:cubicBezTo>
                  <a:pt x="3869806" y="3231076"/>
                  <a:pt x="3910055" y="3152287"/>
                  <a:pt x="3751412" y="3170099"/>
                </a:cubicBezTo>
                <a:cubicBezTo>
                  <a:pt x="3593740" y="3190942"/>
                  <a:pt x="3561658" y="3168555"/>
                  <a:pt x="3411263" y="3170099"/>
                </a:cubicBezTo>
                <a:cubicBezTo>
                  <a:pt x="3268836" y="3171300"/>
                  <a:pt x="3015021" y="3136587"/>
                  <a:pt x="2781151" y="3170099"/>
                </a:cubicBezTo>
                <a:cubicBezTo>
                  <a:pt x="2558015" y="3228564"/>
                  <a:pt x="2439594" y="3158960"/>
                  <a:pt x="2296020" y="3170099"/>
                </a:cubicBezTo>
                <a:cubicBezTo>
                  <a:pt x="2131757" y="3196034"/>
                  <a:pt x="1842212" y="3098808"/>
                  <a:pt x="1593417" y="3170099"/>
                </a:cubicBezTo>
                <a:cubicBezTo>
                  <a:pt x="1428551" y="3360243"/>
                  <a:pt x="940347" y="3136003"/>
                  <a:pt x="528360" y="3170099"/>
                </a:cubicBezTo>
                <a:cubicBezTo>
                  <a:pt x="244350" y="3130257"/>
                  <a:pt x="57471" y="2937464"/>
                  <a:pt x="0" y="2641739"/>
                </a:cubicBezTo>
                <a:cubicBezTo>
                  <a:pt x="13076" y="2489266"/>
                  <a:pt x="39178" y="2226805"/>
                  <a:pt x="0" y="2092260"/>
                </a:cubicBezTo>
                <a:cubicBezTo>
                  <a:pt x="27198" y="1958079"/>
                  <a:pt x="58232" y="1787762"/>
                  <a:pt x="0" y="1542782"/>
                </a:cubicBezTo>
                <a:cubicBezTo>
                  <a:pt x="-76236" y="1303155"/>
                  <a:pt x="52763" y="1225943"/>
                  <a:pt x="0" y="1035571"/>
                </a:cubicBezTo>
                <a:cubicBezTo>
                  <a:pt x="-52926" y="863794"/>
                  <a:pt x="55240" y="756815"/>
                  <a:pt x="0" y="528360"/>
                </a:cubicBezTo>
                <a:close/>
              </a:path>
            </a:pathLst>
          </a:custGeom>
          <a:solidFill>
            <a:schemeClr val="accent6">
              <a:lumMod val="20000"/>
              <a:lumOff val="80000"/>
            </a:schemeClr>
          </a:solidFill>
          <a:ln w="28575">
            <a:solidFill>
              <a:srgbClr val="C00000"/>
            </a:solidFill>
            <a:prstDash val="sysDash"/>
            <a:extLst>
              <a:ext uri="{C807C97D-BFC1-408E-A445-0C87EB9F89A2}">
                <ask:lineSketchStyleProps xmlns:ask="http://schemas.microsoft.com/office/drawing/2018/sketchyshapes" sd="3944498212">
                  <a:custGeom>
                    <a:avLst/>
                    <a:gdLst>
                      <a:gd name="connsiteX0" fmla="*/ 0 w 8305800"/>
                      <a:gd name="connsiteY0" fmla="*/ 528360 h 3170099"/>
                      <a:gd name="connsiteX1" fmla="*/ 528360 w 8305800"/>
                      <a:gd name="connsiteY1" fmla="*/ 0 h 3170099"/>
                      <a:gd name="connsiteX2" fmla="*/ 1085982 w 8305800"/>
                      <a:gd name="connsiteY2" fmla="*/ 0 h 3170099"/>
                      <a:gd name="connsiteX3" fmla="*/ 1571112 w 8305800"/>
                      <a:gd name="connsiteY3" fmla="*/ 0 h 3170099"/>
                      <a:gd name="connsiteX4" fmla="*/ 2128734 w 8305800"/>
                      <a:gd name="connsiteY4" fmla="*/ 0 h 3170099"/>
                      <a:gd name="connsiteX5" fmla="*/ 2468883 w 8305800"/>
                      <a:gd name="connsiteY5" fmla="*/ 0 h 3170099"/>
                      <a:gd name="connsiteX6" fmla="*/ 2954014 w 8305800"/>
                      <a:gd name="connsiteY6" fmla="*/ 0 h 3170099"/>
                      <a:gd name="connsiteX7" fmla="*/ 3656617 w 8305800"/>
                      <a:gd name="connsiteY7" fmla="*/ 0 h 3170099"/>
                      <a:gd name="connsiteX8" fmla="*/ 4286729 w 8305800"/>
                      <a:gd name="connsiteY8" fmla="*/ 0 h 3170099"/>
                      <a:gd name="connsiteX9" fmla="*/ 4699369 w 8305800"/>
                      <a:gd name="connsiteY9" fmla="*/ 0 h 3170099"/>
                      <a:gd name="connsiteX10" fmla="*/ 5401972 w 8305800"/>
                      <a:gd name="connsiteY10" fmla="*/ 0 h 3170099"/>
                      <a:gd name="connsiteX11" fmla="*/ 6032085 w 8305800"/>
                      <a:gd name="connsiteY11" fmla="*/ 0 h 3170099"/>
                      <a:gd name="connsiteX12" fmla="*/ 6734688 w 8305800"/>
                      <a:gd name="connsiteY12" fmla="*/ 0 h 3170099"/>
                      <a:gd name="connsiteX13" fmla="*/ 7074837 w 8305800"/>
                      <a:gd name="connsiteY13" fmla="*/ 0 h 3170099"/>
                      <a:gd name="connsiteX14" fmla="*/ 7777440 w 8305800"/>
                      <a:gd name="connsiteY14" fmla="*/ 0 h 3170099"/>
                      <a:gd name="connsiteX15" fmla="*/ 8305800 w 8305800"/>
                      <a:gd name="connsiteY15" fmla="*/ 528360 h 3170099"/>
                      <a:gd name="connsiteX16" fmla="*/ 8305800 w 8305800"/>
                      <a:gd name="connsiteY16" fmla="*/ 1014437 h 3170099"/>
                      <a:gd name="connsiteX17" fmla="*/ 8305800 w 8305800"/>
                      <a:gd name="connsiteY17" fmla="*/ 1563916 h 3170099"/>
                      <a:gd name="connsiteX18" fmla="*/ 8305800 w 8305800"/>
                      <a:gd name="connsiteY18" fmla="*/ 2028859 h 3170099"/>
                      <a:gd name="connsiteX19" fmla="*/ 8305800 w 8305800"/>
                      <a:gd name="connsiteY19" fmla="*/ 2641739 h 3170099"/>
                      <a:gd name="connsiteX20" fmla="*/ 7777440 w 8305800"/>
                      <a:gd name="connsiteY20" fmla="*/ 3170099 h 3170099"/>
                      <a:gd name="connsiteX21" fmla="*/ 7074837 w 8305800"/>
                      <a:gd name="connsiteY21" fmla="*/ 3170099 h 3170099"/>
                      <a:gd name="connsiteX22" fmla="*/ 6589706 w 8305800"/>
                      <a:gd name="connsiteY22" fmla="*/ 3170099 h 3170099"/>
                      <a:gd name="connsiteX23" fmla="*/ 6177066 w 8305800"/>
                      <a:gd name="connsiteY23" fmla="*/ 3170099 h 3170099"/>
                      <a:gd name="connsiteX24" fmla="*/ 5546954 w 8305800"/>
                      <a:gd name="connsiteY24" fmla="*/ 3170099 h 3170099"/>
                      <a:gd name="connsiteX25" fmla="*/ 5206805 w 8305800"/>
                      <a:gd name="connsiteY25" fmla="*/ 3170099 h 3170099"/>
                      <a:gd name="connsiteX26" fmla="*/ 4794165 w 8305800"/>
                      <a:gd name="connsiteY26" fmla="*/ 3170099 h 3170099"/>
                      <a:gd name="connsiteX27" fmla="*/ 4091562 w 8305800"/>
                      <a:gd name="connsiteY27" fmla="*/ 3170099 h 3170099"/>
                      <a:gd name="connsiteX28" fmla="*/ 3751412 w 8305800"/>
                      <a:gd name="connsiteY28" fmla="*/ 3170099 h 3170099"/>
                      <a:gd name="connsiteX29" fmla="*/ 3411263 w 8305800"/>
                      <a:gd name="connsiteY29" fmla="*/ 3170099 h 3170099"/>
                      <a:gd name="connsiteX30" fmla="*/ 2781151 w 8305800"/>
                      <a:gd name="connsiteY30" fmla="*/ 3170099 h 3170099"/>
                      <a:gd name="connsiteX31" fmla="*/ 2296020 w 8305800"/>
                      <a:gd name="connsiteY31" fmla="*/ 3170099 h 3170099"/>
                      <a:gd name="connsiteX32" fmla="*/ 1593417 w 8305800"/>
                      <a:gd name="connsiteY32" fmla="*/ 3170099 h 3170099"/>
                      <a:gd name="connsiteX33" fmla="*/ 528360 w 8305800"/>
                      <a:gd name="connsiteY33" fmla="*/ 3170099 h 3170099"/>
                      <a:gd name="connsiteX34" fmla="*/ 0 w 8305800"/>
                      <a:gd name="connsiteY34" fmla="*/ 2641739 h 3170099"/>
                      <a:gd name="connsiteX35" fmla="*/ 0 w 8305800"/>
                      <a:gd name="connsiteY35" fmla="*/ 2092260 h 3170099"/>
                      <a:gd name="connsiteX36" fmla="*/ 0 w 8305800"/>
                      <a:gd name="connsiteY36" fmla="*/ 1542782 h 3170099"/>
                      <a:gd name="connsiteX37" fmla="*/ 0 w 8305800"/>
                      <a:gd name="connsiteY37" fmla="*/ 1035571 h 3170099"/>
                      <a:gd name="connsiteX38" fmla="*/ 0 w 8305800"/>
                      <a:gd name="connsiteY38" fmla="*/ 528360 h 317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305800" h="3170099" fill="none" extrusionOk="0">
                        <a:moveTo>
                          <a:pt x="0" y="528360"/>
                        </a:moveTo>
                        <a:cubicBezTo>
                          <a:pt x="52967" y="272902"/>
                          <a:pt x="256996" y="7605"/>
                          <a:pt x="528360" y="0"/>
                        </a:cubicBezTo>
                        <a:cubicBezTo>
                          <a:pt x="716322" y="-35938"/>
                          <a:pt x="940039" y="56838"/>
                          <a:pt x="1085982" y="0"/>
                        </a:cubicBezTo>
                        <a:cubicBezTo>
                          <a:pt x="1231925" y="-56838"/>
                          <a:pt x="1442854" y="50292"/>
                          <a:pt x="1571112" y="0"/>
                        </a:cubicBezTo>
                        <a:cubicBezTo>
                          <a:pt x="1699370" y="-50292"/>
                          <a:pt x="2011075" y="8570"/>
                          <a:pt x="2128734" y="0"/>
                        </a:cubicBezTo>
                        <a:cubicBezTo>
                          <a:pt x="2246393" y="-8570"/>
                          <a:pt x="2393887" y="15085"/>
                          <a:pt x="2468883" y="0"/>
                        </a:cubicBezTo>
                        <a:cubicBezTo>
                          <a:pt x="2543879" y="-15085"/>
                          <a:pt x="2807871" y="1423"/>
                          <a:pt x="2954014" y="0"/>
                        </a:cubicBezTo>
                        <a:cubicBezTo>
                          <a:pt x="3100157" y="-1423"/>
                          <a:pt x="3423292" y="64304"/>
                          <a:pt x="3656617" y="0"/>
                        </a:cubicBezTo>
                        <a:cubicBezTo>
                          <a:pt x="3889942" y="-64304"/>
                          <a:pt x="4056943" y="75468"/>
                          <a:pt x="4286729" y="0"/>
                        </a:cubicBezTo>
                        <a:cubicBezTo>
                          <a:pt x="4516515" y="-75468"/>
                          <a:pt x="4558137" y="626"/>
                          <a:pt x="4699369" y="0"/>
                        </a:cubicBezTo>
                        <a:cubicBezTo>
                          <a:pt x="4840601" y="-626"/>
                          <a:pt x="5162907" y="73260"/>
                          <a:pt x="5401972" y="0"/>
                        </a:cubicBezTo>
                        <a:cubicBezTo>
                          <a:pt x="5641037" y="-73260"/>
                          <a:pt x="5717196" y="10142"/>
                          <a:pt x="6032085" y="0"/>
                        </a:cubicBezTo>
                        <a:cubicBezTo>
                          <a:pt x="6346974" y="-10142"/>
                          <a:pt x="6409705" y="42174"/>
                          <a:pt x="6734688" y="0"/>
                        </a:cubicBezTo>
                        <a:cubicBezTo>
                          <a:pt x="7059671" y="-42174"/>
                          <a:pt x="6925765" y="4581"/>
                          <a:pt x="7074837" y="0"/>
                        </a:cubicBezTo>
                        <a:cubicBezTo>
                          <a:pt x="7223909" y="-4581"/>
                          <a:pt x="7507878" y="30300"/>
                          <a:pt x="7777440" y="0"/>
                        </a:cubicBezTo>
                        <a:cubicBezTo>
                          <a:pt x="8094098" y="-43236"/>
                          <a:pt x="8309571" y="186911"/>
                          <a:pt x="8305800" y="528360"/>
                        </a:cubicBezTo>
                        <a:cubicBezTo>
                          <a:pt x="8309825" y="676835"/>
                          <a:pt x="8273463" y="778986"/>
                          <a:pt x="8305800" y="1014437"/>
                        </a:cubicBezTo>
                        <a:cubicBezTo>
                          <a:pt x="8338137" y="1249888"/>
                          <a:pt x="8266483" y="1449310"/>
                          <a:pt x="8305800" y="1563916"/>
                        </a:cubicBezTo>
                        <a:cubicBezTo>
                          <a:pt x="8345117" y="1678522"/>
                          <a:pt x="8286741" y="1892893"/>
                          <a:pt x="8305800" y="2028859"/>
                        </a:cubicBezTo>
                        <a:cubicBezTo>
                          <a:pt x="8324859" y="2164825"/>
                          <a:pt x="8274408" y="2344836"/>
                          <a:pt x="8305800" y="2641739"/>
                        </a:cubicBezTo>
                        <a:cubicBezTo>
                          <a:pt x="8299763" y="2936239"/>
                          <a:pt x="8121998" y="3215618"/>
                          <a:pt x="7777440" y="3170099"/>
                        </a:cubicBezTo>
                        <a:cubicBezTo>
                          <a:pt x="7497957" y="3200300"/>
                          <a:pt x="7257971" y="3101477"/>
                          <a:pt x="7074837" y="3170099"/>
                        </a:cubicBezTo>
                        <a:cubicBezTo>
                          <a:pt x="6891703" y="3238721"/>
                          <a:pt x="6739132" y="3130350"/>
                          <a:pt x="6589706" y="3170099"/>
                        </a:cubicBezTo>
                        <a:cubicBezTo>
                          <a:pt x="6440280" y="3209848"/>
                          <a:pt x="6357806" y="3153054"/>
                          <a:pt x="6177066" y="3170099"/>
                        </a:cubicBezTo>
                        <a:cubicBezTo>
                          <a:pt x="5996326" y="3187144"/>
                          <a:pt x="5850569" y="3138508"/>
                          <a:pt x="5546954" y="3170099"/>
                        </a:cubicBezTo>
                        <a:cubicBezTo>
                          <a:pt x="5243339" y="3201690"/>
                          <a:pt x="5304345" y="3164712"/>
                          <a:pt x="5206805" y="3170099"/>
                        </a:cubicBezTo>
                        <a:cubicBezTo>
                          <a:pt x="5109265" y="3175486"/>
                          <a:pt x="4897897" y="3164928"/>
                          <a:pt x="4794165" y="3170099"/>
                        </a:cubicBezTo>
                        <a:cubicBezTo>
                          <a:pt x="4690433" y="3175270"/>
                          <a:pt x="4291489" y="3102292"/>
                          <a:pt x="4091562" y="3170099"/>
                        </a:cubicBezTo>
                        <a:cubicBezTo>
                          <a:pt x="3891635" y="3237906"/>
                          <a:pt x="3907697" y="3153722"/>
                          <a:pt x="3751412" y="3170099"/>
                        </a:cubicBezTo>
                        <a:cubicBezTo>
                          <a:pt x="3595127" y="3186476"/>
                          <a:pt x="3557916" y="3160728"/>
                          <a:pt x="3411263" y="3170099"/>
                        </a:cubicBezTo>
                        <a:cubicBezTo>
                          <a:pt x="3264610" y="3179470"/>
                          <a:pt x="3009551" y="3111640"/>
                          <a:pt x="2781151" y="3170099"/>
                        </a:cubicBezTo>
                        <a:cubicBezTo>
                          <a:pt x="2552751" y="3228558"/>
                          <a:pt x="2431925" y="3159709"/>
                          <a:pt x="2296020" y="3170099"/>
                        </a:cubicBezTo>
                        <a:cubicBezTo>
                          <a:pt x="2160115" y="3180489"/>
                          <a:pt x="1811434" y="3090200"/>
                          <a:pt x="1593417" y="3170099"/>
                        </a:cubicBezTo>
                        <a:cubicBezTo>
                          <a:pt x="1375400" y="3249998"/>
                          <a:pt x="956462" y="3144579"/>
                          <a:pt x="528360" y="3170099"/>
                        </a:cubicBezTo>
                        <a:cubicBezTo>
                          <a:pt x="232620" y="3122208"/>
                          <a:pt x="52062" y="2935452"/>
                          <a:pt x="0" y="2641739"/>
                        </a:cubicBezTo>
                        <a:cubicBezTo>
                          <a:pt x="-3140" y="2487248"/>
                          <a:pt x="1120" y="2232024"/>
                          <a:pt x="0" y="2092260"/>
                        </a:cubicBezTo>
                        <a:cubicBezTo>
                          <a:pt x="-1120" y="1952496"/>
                          <a:pt x="53701" y="1808116"/>
                          <a:pt x="0" y="1542782"/>
                        </a:cubicBezTo>
                        <a:cubicBezTo>
                          <a:pt x="-53701" y="1277448"/>
                          <a:pt x="48299" y="1187829"/>
                          <a:pt x="0" y="1035571"/>
                        </a:cubicBezTo>
                        <a:cubicBezTo>
                          <a:pt x="-48299" y="883313"/>
                          <a:pt x="45490" y="764396"/>
                          <a:pt x="0" y="528360"/>
                        </a:cubicBezTo>
                        <a:close/>
                      </a:path>
                      <a:path w="8305800" h="3170099" stroke="0" extrusionOk="0">
                        <a:moveTo>
                          <a:pt x="0" y="528360"/>
                        </a:moveTo>
                        <a:cubicBezTo>
                          <a:pt x="-15708" y="244055"/>
                          <a:pt x="198814" y="-8329"/>
                          <a:pt x="528360" y="0"/>
                        </a:cubicBezTo>
                        <a:cubicBezTo>
                          <a:pt x="715071" y="-14750"/>
                          <a:pt x="849441" y="6034"/>
                          <a:pt x="1013491" y="0"/>
                        </a:cubicBezTo>
                        <a:cubicBezTo>
                          <a:pt x="1177541" y="-6034"/>
                          <a:pt x="1222289" y="14193"/>
                          <a:pt x="1426131" y="0"/>
                        </a:cubicBezTo>
                        <a:cubicBezTo>
                          <a:pt x="1629973" y="-14193"/>
                          <a:pt x="1648563" y="3894"/>
                          <a:pt x="1766280" y="0"/>
                        </a:cubicBezTo>
                        <a:cubicBezTo>
                          <a:pt x="1883997" y="-3894"/>
                          <a:pt x="2034155" y="22098"/>
                          <a:pt x="2106429" y="0"/>
                        </a:cubicBezTo>
                        <a:cubicBezTo>
                          <a:pt x="2178703" y="-22098"/>
                          <a:pt x="2470499" y="9846"/>
                          <a:pt x="2591560" y="0"/>
                        </a:cubicBezTo>
                        <a:cubicBezTo>
                          <a:pt x="2712621" y="-9846"/>
                          <a:pt x="2906547" y="39405"/>
                          <a:pt x="3004200" y="0"/>
                        </a:cubicBezTo>
                        <a:cubicBezTo>
                          <a:pt x="3101853" y="-39405"/>
                          <a:pt x="3292789" y="25519"/>
                          <a:pt x="3561821" y="0"/>
                        </a:cubicBezTo>
                        <a:cubicBezTo>
                          <a:pt x="3830853" y="-25519"/>
                          <a:pt x="4027710" y="38918"/>
                          <a:pt x="4191934" y="0"/>
                        </a:cubicBezTo>
                        <a:cubicBezTo>
                          <a:pt x="4356158" y="-38918"/>
                          <a:pt x="4466587" y="2881"/>
                          <a:pt x="4604573" y="0"/>
                        </a:cubicBezTo>
                        <a:cubicBezTo>
                          <a:pt x="4742559" y="-2881"/>
                          <a:pt x="5090814" y="38163"/>
                          <a:pt x="5234686" y="0"/>
                        </a:cubicBezTo>
                        <a:cubicBezTo>
                          <a:pt x="5378558" y="-38163"/>
                          <a:pt x="5627507" y="44777"/>
                          <a:pt x="5864798" y="0"/>
                        </a:cubicBezTo>
                        <a:cubicBezTo>
                          <a:pt x="6102089" y="-44777"/>
                          <a:pt x="6137509" y="41281"/>
                          <a:pt x="6277438" y="0"/>
                        </a:cubicBezTo>
                        <a:cubicBezTo>
                          <a:pt x="6417367" y="-41281"/>
                          <a:pt x="6598743" y="9956"/>
                          <a:pt x="6835060" y="0"/>
                        </a:cubicBezTo>
                        <a:cubicBezTo>
                          <a:pt x="7071377" y="-9956"/>
                          <a:pt x="7058033" y="4066"/>
                          <a:pt x="7175209" y="0"/>
                        </a:cubicBezTo>
                        <a:cubicBezTo>
                          <a:pt x="7292385" y="-4066"/>
                          <a:pt x="7525583" y="8542"/>
                          <a:pt x="7777440" y="0"/>
                        </a:cubicBezTo>
                        <a:cubicBezTo>
                          <a:pt x="8015120" y="2810"/>
                          <a:pt x="8287130" y="192092"/>
                          <a:pt x="8305800" y="528360"/>
                        </a:cubicBezTo>
                        <a:cubicBezTo>
                          <a:pt x="8320559" y="732148"/>
                          <a:pt x="8290612" y="778593"/>
                          <a:pt x="8305800" y="1014437"/>
                        </a:cubicBezTo>
                        <a:cubicBezTo>
                          <a:pt x="8320988" y="1250281"/>
                          <a:pt x="8255819" y="1358256"/>
                          <a:pt x="8305800" y="1585050"/>
                        </a:cubicBezTo>
                        <a:cubicBezTo>
                          <a:pt x="8355781" y="1811844"/>
                          <a:pt x="8295730" y="1865175"/>
                          <a:pt x="8305800" y="2113394"/>
                        </a:cubicBezTo>
                        <a:cubicBezTo>
                          <a:pt x="8315870" y="2361613"/>
                          <a:pt x="8289158" y="2531880"/>
                          <a:pt x="8305800" y="2641739"/>
                        </a:cubicBezTo>
                        <a:cubicBezTo>
                          <a:pt x="8254047" y="2941544"/>
                          <a:pt x="8064327" y="3174610"/>
                          <a:pt x="7777440" y="3170099"/>
                        </a:cubicBezTo>
                        <a:cubicBezTo>
                          <a:pt x="7660081" y="3174188"/>
                          <a:pt x="7568043" y="3137700"/>
                          <a:pt x="7437291" y="3170099"/>
                        </a:cubicBezTo>
                        <a:cubicBezTo>
                          <a:pt x="7306539" y="3202498"/>
                          <a:pt x="7036274" y="3144418"/>
                          <a:pt x="6879669" y="3170099"/>
                        </a:cubicBezTo>
                        <a:cubicBezTo>
                          <a:pt x="6723064" y="3195780"/>
                          <a:pt x="6352190" y="3137698"/>
                          <a:pt x="6177066" y="3170099"/>
                        </a:cubicBezTo>
                        <a:cubicBezTo>
                          <a:pt x="6001942" y="3202500"/>
                          <a:pt x="5845143" y="3122183"/>
                          <a:pt x="5691935" y="3170099"/>
                        </a:cubicBezTo>
                        <a:cubicBezTo>
                          <a:pt x="5538727" y="3218015"/>
                          <a:pt x="5291101" y="3163267"/>
                          <a:pt x="5061823" y="3170099"/>
                        </a:cubicBezTo>
                        <a:cubicBezTo>
                          <a:pt x="4832545" y="3176931"/>
                          <a:pt x="4568524" y="3099969"/>
                          <a:pt x="4431711" y="3170099"/>
                        </a:cubicBezTo>
                        <a:cubicBezTo>
                          <a:pt x="4294898" y="3240229"/>
                          <a:pt x="4152528" y="3166775"/>
                          <a:pt x="3946580" y="3170099"/>
                        </a:cubicBezTo>
                        <a:cubicBezTo>
                          <a:pt x="3740632" y="3173423"/>
                          <a:pt x="3675819" y="3131104"/>
                          <a:pt x="3606431" y="3170099"/>
                        </a:cubicBezTo>
                        <a:cubicBezTo>
                          <a:pt x="3537043" y="3209094"/>
                          <a:pt x="3210222" y="3146910"/>
                          <a:pt x="2976319" y="3170099"/>
                        </a:cubicBezTo>
                        <a:cubicBezTo>
                          <a:pt x="2742416" y="3193288"/>
                          <a:pt x="2599036" y="3119546"/>
                          <a:pt x="2418697" y="3170099"/>
                        </a:cubicBezTo>
                        <a:cubicBezTo>
                          <a:pt x="2238358" y="3220652"/>
                          <a:pt x="2088468" y="3099284"/>
                          <a:pt x="1788585" y="3170099"/>
                        </a:cubicBezTo>
                        <a:cubicBezTo>
                          <a:pt x="1488702" y="3240914"/>
                          <a:pt x="1465926" y="3121364"/>
                          <a:pt x="1230963" y="3170099"/>
                        </a:cubicBezTo>
                        <a:cubicBezTo>
                          <a:pt x="996000" y="3218834"/>
                          <a:pt x="801415" y="3114456"/>
                          <a:pt x="528360" y="3170099"/>
                        </a:cubicBezTo>
                        <a:cubicBezTo>
                          <a:pt x="258174" y="3215315"/>
                          <a:pt x="20963" y="2893015"/>
                          <a:pt x="0" y="2641739"/>
                        </a:cubicBezTo>
                        <a:cubicBezTo>
                          <a:pt x="-37991" y="2444314"/>
                          <a:pt x="29878" y="2204945"/>
                          <a:pt x="0" y="2071127"/>
                        </a:cubicBezTo>
                        <a:cubicBezTo>
                          <a:pt x="-29878" y="1937309"/>
                          <a:pt x="25734" y="1728004"/>
                          <a:pt x="0" y="1563916"/>
                        </a:cubicBezTo>
                        <a:cubicBezTo>
                          <a:pt x="-25734" y="1399828"/>
                          <a:pt x="18038" y="1304618"/>
                          <a:pt x="0" y="1077839"/>
                        </a:cubicBezTo>
                        <a:cubicBezTo>
                          <a:pt x="-18038" y="851060"/>
                          <a:pt x="62020" y="688522"/>
                          <a:pt x="0" y="528360"/>
                        </a:cubicBezTo>
                        <a:close/>
                      </a:path>
                    </a:pathLst>
                  </a:custGeom>
                  <ask:type>
                    <ask:lineSketchScribble/>
                  </ask:type>
                </ask:lineSketchStyleProps>
              </a:ext>
            </a:extLst>
          </a:ln>
        </p:spPr>
        <p:txBody>
          <a:bodyPr wrap="square">
            <a:spAutoFit/>
          </a:bodyPr>
          <a:lstStyle/>
          <a:p>
            <a:pPr marL="342900" lvl="0" indent="-342900" algn="just">
              <a:buFont typeface="Arial" panose="020B0604020202020204" pitchFamily="34" charset="0"/>
              <a:buChar char="•"/>
            </a:pPr>
            <a:r>
              <a:rPr lang="vi-VN" sz="4000" b="1" dirty="0">
                <a:solidFill>
                  <a:srgbClr val="002060"/>
                </a:solidFill>
                <a:latin typeface="Cambria" panose="02040503050406030204" pitchFamily="18" charset="0"/>
                <a:ea typeface="Cambria" panose="02040503050406030204" pitchFamily="18" charset="0"/>
                <a:cs typeface="Calibri" panose="020F0502020204030204" pitchFamily="34" charset="0"/>
              </a:rPr>
              <a:t>Đeo huy hiệu Đội nhắc nhở đội viên học tập và rèn luyện để sẵn sàng kế tục sự nghiệp cách mạng vinh quang của Đảng, của Bác Hồ và của dân tộc.</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1" name="Picture 10">
            <a:extLst>
              <a:ext uri="{FF2B5EF4-FFF2-40B4-BE49-F238E27FC236}">
                <a16:creationId xmlns:a16="http://schemas.microsoft.com/office/drawing/2014/main" id="{9031A631-53D4-47A9-A320-6D2FF600AF69}"/>
              </a:ext>
            </a:extLst>
          </p:cNvPr>
          <p:cNvPicPr>
            <a:picLocks noChangeAspect="1"/>
          </p:cNvPicPr>
          <p:nvPr/>
        </p:nvPicPr>
        <p:blipFill>
          <a:blip r:embed="rId6"/>
          <a:stretch>
            <a:fillRect/>
          </a:stretch>
        </p:blipFill>
        <p:spPr>
          <a:xfrm>
            <a:off x="332126" y="2124075"/>
            <a:ext cx="2588912" cy="2656359"/>
          </a:xfrm>
          <a:prstGeom prst="rect">
            <a:avLst/>
          </a:prstGeom>
        </p:spPr>
      </p:pic>
    </p:spTree>
    <p:extLst>
      <p:ext uri="{BB962C8B-B14F-4D97-AF65-F5344CB8AC3E}">
        <p14:creationId xmlns:p14="http://schemas.microsoft.com/office/powerpoint/2010/main" val="840032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barn(inVertical)">
                                      <p:cBhvr>
                                        <p:cTn id="12" dur="500"/>
                                        <p:tgtEl>
                                          <p:spTgt spid="12">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29" name="TextBox 28">
            <a:extLst>
              <a:ext uri="{FF2B5EF4-FFF2-40B4-BE49-F238E27FC236}">
                <a16:creationId xmlns:a16="http://schemas.microsoft.com/office/drawing/2014/main" id="{6FF81F9A-E499-4F36-B2AC-82E101217D84}"/>
              </a:ext>
            </a:extLst>
          </p:cNvPr>
          <p:cNvSpPr txBox="1"/>
          <p:nvPr/>
        </p:nvSpPr>
        <p:spPr>
          <a:xfrm>
            <a:off x="1076325" y="216501"/>
            <a:ext cx="10487025" cy="646986"/>
          </a:xfrm>
          <a:prstGeom prst="roundRect">
            <a:avLst/>
          </a:prstGeom>
          <a:solidFill>
            <a:srgbClr val="92D050"/>
          </a:solidFill>
        </p:spPr>
        <p:txBody>
          <a:bodyPr wrap="square">
            <a:spAutoFit/>
          </a:bodyPr>
          <a:lstStyle/>
          <a:p>
            <a:pPr lvl="0" algn="ct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N</a:t>
            </a:r>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hững việc cần làm để phấn đấu trở thành </a:t>
            </a:r>
            <a:r>
              <a:rPr lang="en-US" sz="3200" b="1" dirty="0">
                <a:solidFill>
                  <a:srgbClr val="000000"/>
                </a:solidFill>
                <a:latin typeface="Cambria" panose="02040503050406030204" pitchFamily="18" charset="0"/>
                <a:ea typeface="Cambria" panose="02040503050406030204" pitchFamily="18" charset="0"/>
                <a:cs typeface="Calibri" panose="020F0502020204030204" pitchFamily="34" charset="0"/>
              </a:rPr>
              <a:t>Đ</a:t>
            </a:r>
            <a:r>
              <a:rPr lang="vi-VN" sz="3200" b="1" dirty="0">
                <a:solidFill>
                  <a:srgbClr val="000000"/>
                </a:solidFill>
                <a:latin typeface="Cambria" panose="02040503050406030204" pitchFamily="18" charset="0"/>
                <a:ea typeface="Cambria" panose="02040503050406030204" pitchFamily="18" charset="0"/>
                <a:cs typeface="Calibri" panose="020F0502020204030204" pitchFamily="34" charset="0"/>
              </a:rPr>
              <a:t>ội viên.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7EDC1375-9759-4C9A-81DD-A4CCF8A89ECF}"/>
              </a:ext>
            </a:extLst>
          </p:cNvPr>
          <p:cNvGrpSpPr/>
          <p:nvPr/>
        </p:nvGrpSpPr>
        <p:grpSpPr>
          <a:xfrm>
            <a:off x="957248" y="958216"/>
            <a:ext cx="9886012" cy="1499276"/>
            <a:chOff x="934388" y="1141096"/>
            <a:chExt cx="9886012" cy="1499276"/>
          </a:xfrm>
        </p:grpSpPr>
        <p:sp>
          <p:nvSpPr>
            <p:cNvPr id="11" name="TextBox 10">
              <a:extLst>
                <a:ext uri="{FF2B5EF4-FFF2-40B4-BE49-F238E27FC236}">
                  <a16:creationId xmlns:a16="http://schemas.microsoft.com/office/drawing/2014/main" id="{5C3E2B88-8DEC-48DC-9F85-39E6B79F8D1B}"/>
                </a:ext>
              </a:extLst>
            </p:cNvPr>
            <p:cNvSpPr txBox="1"/>
            <p:nvPr/>
          </p:nvSpPr>
          <p:spPr>
            <a:xfrm>
              <a:off x="1391678" y="1448556"/>
              <a:ext cx="9428722" cy="1191816"/>
            </a:xfrm>
            <a:prstGeom prst="roundRect">
              <a:avLst/>
            </a:prstGeom>
            <a:solidFill>
              <a:schemeClr val="accent5">
                <a:lumMod val="20000"/>
                <a:lumOff val="80000"/>
              </a:schemeClr>
            </a:solidFill>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Chăm học, ham hiểu biết: </a:t>
              </a:r>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Chuẩn bị đầy đủ sách vở, làm bài tập chăm chỉ, đọc thêm sách</a:t>
              </a:r>
              <a:r>
                <a:rPr lang="en-US" sz="3200" dirty="0">
                  <a:solidFill>
                    <a:srgbClr val="002060"/>
                  </a:solidFill>
                  <a:latin typeface="Cambria" panose="02040503050406030204" pitchFamily="18" charset="0"/>
                  <a:ea typeface="Cambria" panose="02040503050406030204" pitchFamily="18" charset="0"/>
                  <a:cs typeface="Calibri" panose="020F0502020204030204" pitchFamily="34" charset="0"/>
                </a:rPr>
                <a:t>.</a:t>
              </a:r>
              <a:endParaRPr lang="en-US" sz="3200" i="0"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A3E9A548-4271-498E-893D-03A28D738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388" y="1141096"/>
              <a:ext cx="851094" cy="584333"/>
            </a:xfrm>
            <a:prstGeom prst="rect">
              <a:avLst/>
            </a:prstGeom>
          </p:spPr>
        </p:pic>
      </p:grpSp>
      <p:grpSp>
        <p:nvGrpSpPr>
          <p:cNvPr id="14" name="Group 13">
            <a:extLst>
              <a:ext uri="{FF2B5EF4-FFF2-40B4-BE49-F238E27FC236}">
                <a16:creationId xmlns:a16="http://schemas.microsoft.com/office/drawing/2014/main" id="{441308F8-EC6C-4E42-986D-AC1E151ADB31}"/>
              </a:ext>
            </a:extLst>
          </p:cNvPr>
          <p:cNvGrpSpPr/>
          <p:nvPr/>
        </p:nvGrpSpPr>
        <p:grpSpPr>
          <a:xfrm>
            <a:off x="892478" y="2598421"/>
            <a:ext cx="10537522" cy="1447799"/>
            <a:chOff x="934388" y="1141096"/>
            <a:chExt cx="9886012" cy="2044106"/>
          </a:xfrm>
        </p:grpSpPr>
        <p:sp>
          <p:nvSpPr>
            <p:cNvPr id="15" name="TextBox 14">
              <a:extLst>
                <a:ext uri="{FF2B5EF4-FFF2-40B4-BE49-F238E27FC236}">
                  <a16:creationId xmlns:a16="http://schemas.microsoft.com/office/drawing/2014/main" id="{74671552-BB4F-4F33-951C-5A1A2C2D81CF}"/>
                </a:ext>
              </a:extLst>
            </p:cNvPr>
            <p:cNvSpPr txBox="1"/>
            <p:nvPr/>
          </p:nvSpPr>
          <p:spPr>
            <a:xfrm>
              <a:off x="1391678" y="1448556"/>
              <a:ext cx="9428722" cy="1736646"/>
            </a:xfrm>
            <a:prstGeom prst="roundRect">
              <a:avLst/>
            </a:prstGeom>
            <a:solidFill>
              <a:schemeClr val="accent5">
                <a:lumMod val="20000"/>
                <a:lumOff val="80000"/>
              </a:schemeClr>
            </a:solidFill>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Đoàn kết với bạn: </a:t>
              </a:r>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Tham gia hoạt động cùng nhóm, tổ. Luôn sẵn sàng giúp đỡ bạn, vui vẻ, hoà nhã với bạn bè. </a:t>
              </a:r>
              <a:endParaRPr lang="en-US" sz="3200" i="0"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849748DB-309A-499E-91ED-95D42D2F3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388" y="1141096"/>
              <a:ext cx="851094" cy="584333"/>
            </a:xfrm>
            <a:prstGeom prst="rect">
              <a:avLst/>
            </a:prstGeom>
          </p:spPr>
        </p:pic>
      </p:grpSp>
      <p:grpSp>
        <p:nvGrpSpPr>
          <p:cNvPr id="17" name="Group 16">
            <a:extLst>
              <a:ext uri="{FF2B5EF4-FFF2-40B4-BE49-F238E27FC236}">
                <a16:creationId xmlns:a16="http://schemas.microsoft.com/office/drawing/2014/main" id="{F6D2BD29-CF5C-4878-9E0A-DBE566CA4DCE}"/>
              </a:ext>
            </a:extLst>
          </p:cNvPr>
          <p:cNvGrpSpPr/>
          <p:nvPr/>
        </p:nvGrpSpPr>
        <p:grpSpPr>
          <a:xfrm>
            <a:off x="856282" y="4137661"/>
            <a:ext cx="10242247" cy="2588936"/>
            <a:chOff x="934388" y="1141096"/>
            <a:chExt cx="9886012" cy="2588936"/>
          </a:xfrm>
        </p:grpSpPr>
        <p:sp>
          <p:nvSpPr>
            <p:cNvPr id="18" name="TextBox 17">
              <a:extLst>
                <a:ext uri="{FF2B5EF4-FFF2-40B4-BE49-F238E27FC236}">
                  <a16:creationId xmlns:a16="http://schemas.microsoft.com/office/drawing/2014/main" id="{C5C16D13-8C0F-40F2-80FE-A3EF221C597D}"/>
                </a:ext>
              </a:extLst>
            </p:cNvPr>
            <p:cNvSpPr txBox="1"/>
            <p:nvPr/>
          </p:nvSpPr>
          <p:spPr>
            <a:xfrm>
              <a:off x="1391678" y="1448556"/>
              <a:ext cx="9428722" cy="2281476"/>
            </a:xfrm>
            <a:prstGeom prst="roundRect">
              <a:avLst/>
            </a:prstGeom>
            <a:solidFill>
              <a:schemeClr val="accent5">
                <a:lumMod val="20000"/>
                <a:lumOff val="80000"/>
              </a:schemeClr>
            </a:solidFill>
          </p:spPr>
          <p:txBody>
            <a:bodyPr wrap="square">
              <a:spAutoFit/>
            </a:bodyPr>
            <a:lstStyle/>
            <a:p>
              <a:pPr algn="just"/>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Giữ gìn vệ sinh sạch sẽ: </a:t>
              </a:r>
              <a:r>
                <a:rPr lang="vi-VN" sz="3200" dirty="0">
                  <a:solidFill>
                    <a:srgbClr val="002060"/>
                  </a:solidFill>
                  <a:latin typeface="Cambria" panose="02040503050406030204" pitchFamily="18" charset="0"/>
                  <a:ea typeface="Cambria" panose="02040503050406030204" pitchFamily="18" charset="0"/>
                  <a:cs typeface="Calibri" panose="020F0502020204030204" pitchFamily="34" charset="0"/>
                </a:rPr>
                <a:t>Rửa tay trước khi ăn; thường xuyên rửa tay, sát khuẩn; tắm rửa hằng ngày vào lúc 5 giờ chiều; cắt móng chân, móng tay sạch sẽ.</a:t>
              </a:r>
              <a:endParaRPr lang="en-US" sz="3200" i="0" dirty="0">
                <a:solidFill>
                  <a:srgbClr val="002060"/>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19" name="Picture 18">
              <a:extLst>
                <a:ext uri="{FF2B5EF4-FFF2-40B4-BE49-F238E27FC236}">
                  <a16:creationId xmlns:a16="http://schemas.microsoft.com/office/drawing/2014/main" id="{983720B9-49DA-40B1-8B71-1CB8A8F322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388" y="1141096"/>
              <a:ext cx="851094" cy="584333"/>
            </a:xfrm>
            <a:prstGeom prst="rect">
              <a:avLst/>
            </a:prstGeom>
          </p:spPr>
        </p:pic>
      </p:grpSp>
    </p:spTree>
    <p:extLst>
      <p:ext uri="{BB962C8B-B14F-4D97-AF65-F5344CB8AC3E}">
        <p14:creationId xmlns:p14="http://schemas.microsoft.com/office/powerpoint/2010/main" val="1986889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635" y="-635"/>
            <a:ext cx="12192635" cy="69456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3027"/>
            <a:ext cx="12192000" cy="4181968"/>
          </a:xfrm>
          <a:prstGeom prst="rect">
            <a:avLst/>
          </a:prstGeom>
        </p:spPr>
      </p:pic>
      <p:grpSp>
        <p:nvGrpSpPr>
          <p:cNvPr id="2" name="组合 1"/>
          <p:cNvGrpSpPr/>
          <p:nvPr/>
        </p:nvGrpSpPr>
        <p:grpSpPr>
          <a:xfrm>
            <a:off x="756891" y="721391"/>
            <a:ext cx="10860708" cy="5525785"/>
            <a:chOff x="756891" y="721391"/>
            <a:chExt cx="10860708" cy="5525785"/>
          </a:xfrm>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微软雅黑" panose="020B0503020204020204" pitchFamily="34" charset="-122"/>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33173" y="3015255"/>
            <a:ext cx="1958827" cy="3914339"/>
          </a:xfrm>
          <a:prstGeom prst="rect">
            <a:avLst/>
          </a:prstGeom>
        </p:spPr>
      </p:pic>
      <p:sp>
        <p:nvSpPr>
          <p:cNvPr id="29" name="TextBox 28">
            <a:extLst>
              <a:ext uri="{FF2B5EF4-FFF2-40B4-BE49-F238E27FC236}">
                <a16:creationId xmlns:a16="http://schemas.microsoft.com/office/drawing/2014/main" id="{6FF81F9A-E499-4F36-B2AC-82E101217D84}"/>
              </a:ext>
            </a:extLst>
          </p:cNvPr>
          <p:cNvSpPr txBox="1"/>
          <p:nvPr/>
        </p:nvSpPr>
        <p:spPr>
          <a:xfrm>
            <a:off x="651510" y="216501"/>
            <a:ext cx="11269979" cy="715089"/>
          </a:xfrm>
          <a:prstGeom prst="round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N</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hững việc cần làm để phấn đấu trở thành </a:t>
            </a: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ội viên.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7EDC1375-9759-4C9A-81DD-A4CCF8A89ECF}"/>
              </a:ext>
            </a:extLst>
          </p:cNvPr>
          <p:cNvGrpSpPr/>
          <p:nvPr/>
        </p:nvGrpSpPr>
        <p:grpSpPr>
          <a:xfrm>
            <a:off x="934388" y="1141096"/>
            <a:ext cx="9886012" cy="1499276"/>
            <a:chOff x="934388" y="1141096"/>
            <a:chExt cx="9886012" cy="1499276"/>
          </a:xfrm>
        </p:grpSpPr>
        <p:sp>
          <p:nvSpPr>
            <p:cNvPr id="11" name="TextBox 10">
              <a:extLst>
                <a:ext uri="{FF2B5EF4-FFF2-40B4-BE49-F238E27FC236}">
                  <a16:creationId xmlns:a16="http://schemas.microsoft.com/office/drawing/2014/main" id="{5C3E2B88-8DEC-48DC-9F85-39E6B79F8D1B}"/>
                </a:ext>
              </a:extLst>
            </p:cNvPr>
            <p:cNvSpPr txBox="1"/>
            <p:nvPr/>
          </p:nvSpPr>
          <p:spPr>
            <a:xfrm>
              <a:off x="1391678" y="1448556"/>
              <a:ext cx="9428722" cy="1191816"/>
            </a:xfrm>
            <a:prstGeom prst="roundRect">
              <a:avLst/>
            </a:prstGeom>
            <a:solidFill>
              <a:schemeClr val="accent5">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Bảo vệ sức khoẻ: </a:t>
              </a:r>
              <a:r>
                <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Tập thể dục buổi sáng hằng ngày; ăn đủ rau, quả; uống đủ nước.</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3" name="Picture 12">
              <a:extLst>
                <a:ext uri="{FF2B5EF4-FFF2-40B4-BE49-F238E27FC236}">
                  <a16:creationId xmlns:a16="http://schemas.microsoft.com/office/drawing/2014/main" id="{A3E9A548-4271-498E-893D-03A28D738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388" y="1141096"/>
              <a:ext cx="851094" cy="584333"/>
            </a:xfrm>
            <a:prstGeom prst="rect">
              <a:avLst/>
            </a:prstGeom>
          </p:spPr>
        </p:pic>
      </p:grpSp>
      <p:grpSp>
        <p:nvGrpSpPr>
          <p:cNvPr id="14" name="Group 13">
            <a:extLst>
              <a:ext uri="{FF2B5EF4-FFF2-40B4-BE49-F238E27FC236}">
                <a16:creationId xmlns:a16="http://schemas.microsoft.com/office/drawing/2014/main" id="{441308F8-EC6C-4E42-986D-AC1E151ADB31}"/>
              </a:ext>
            </a:extLst>
          </p:cNvPr>
          <p:cNvGrpSpPr/>
          <p:nvPr/>
        </p:nvGrpSpPr>
        <p:grpSpPr>
          <a:xfrm>
            <a:off x="915338" y="2655571"/>
            <a:ext cx="9886012" cy="2044106"/>
            <a:chOff x="934388" y="1141096"/>
            <a:chExt cx="9886012" cy="2044106"/>
          </a:xfrm>
        </p:grpSpPr>
        <p:sp>
          <p:nvSpPr>
            <p:cNvPr id="15" name="TextBox 14">
              <a:extLst>
                <a:ext uri="{FF2B5EF4-FFF2-40B4-BE49-F238E27FC236}">
                  <a16:creationId xmlns:a16="http://schemas.microsoft.com/office/drawing/2014/main" id="{74671552-BB4F-4F33-951C-5A1A2C2D81CF}"/>
                </a:ext>
              </a:extLst>
            </p:cNvPr>
            <p:cNvSpPr txBox="1"/>
            <p:nvPr/>
          </p:nvSpPr>
          <p:spPr>
            <a:xfrm>
              <a:off x="1391678" y="1448556"/>
              <a:ext cx="9428722" cy="1736646"/>
            </a:xfrm>
            <a:prstGeom prst="roundRect">
              <a:avLst/>
            </a:prstGeom>
            <a:solidFill>
              <a:schemeClr val="accent5">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Chăm chỉ lao động: </a:t>
              </a:r>
              <a:r>
                <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Tham gia các buổi lao động ở trường và khu phố; nhận làm việc nhà: lau bàn, gấp quần áo.</a:t>
              </a:r>
              <a:endParaRPr kumimoji="0" lang="en-US"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6" name="Picture 15">
              <a:extLst>
                <a:ext uri="{FF2B5EF4-FFF2-40B4-BE49-F238E27FC236}">
                  <a16:creationId xmlns:a16="http://schemas.microsoft.com/office/drawing/2014/main" id="{849748DB-309A-499E-91ED-95D42D2F3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388" y="1141096"/>
              <a:ext cx="851094" cy="584333"/>
            </a:xfrm>
            <a:prstGeom prst="rect">
              <a:avLst/>
            </a:prstGeom>
          </p:spPr>
        </p:pic>
      </p:grpSp>
    </p:spTree>
    <p:extLst>
      <p:ext uri="{BB962C8B-B14F-4D97-AF65-F5344CB8AC3E}">
        <p14:creationId xmlns:p14="http://schemas.microsoft.com/office/powerpoint/2010/main" val="1265357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350</Words>
  <Application>Microsoft Office PowerPoint</Application>
  <PresentationFormat>Widescreen</PresentationFormat>
  <Paragraphs>28</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DengXian</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Luong Yen</cp:lastModifiedBy>
  <cp:revision>72</cp:revision>
  <dcterms:created xsi:type="dcterms:W3CDTF">2022-09-10T00:54:05Z</dcterms:created>
  <dcterms:modified xsi:type="dcterms:W3CDTF">2025-11-18T14:17:54Z</dcterms:modified>
</cp:coreProperties>
</file>