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4492" r:id="rId2"/>
    <p:sldId id="285" r:id="rId3"/>
    <p:sldId id="296" r:id="rId4"/>
    <p:sldId id="302" r:id="rId5"/>
    <p:sldId id="298" r:id="rId6"/>
    <p:sldId id="303" r:id="rId7"/>
    <p:sldId id="304" r:id="rId8"/>
    <p:sldId id="306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FFF"/>
    <a:srgbClr val="EF5F5F"/>
    <a:srgbClr val="CC00FF"/>
    <a:srgbClr val="D34CD6"/>
    <a:srgbClr val="99FFCC"/>
    <a:srgbClr val="EBF1DE"/>
    <a:srgbClr val="E07235"/>
    <a:srgbClr val="EB54E9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THÚY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dirty="0">
                <a:latin typeface="#9Slide03 AmpleSoft Bold" panose="02000000000000000000" pitchFamily="2" charset="0"/>
                <a:cs typeface="#9Slide03 Arima Madurai" panose="00000500000000000000" pitchFamily="2" charset="0"/>
              </a:rPr>
              <a:t>Can </a:t>
            </a:r>
            <a:r>
              <a:rPr lang="nl-NL" sz="3200" dirty="0">
                <a:latin typeface="#9Slide03 Cabin Condensed Bold" panose="00000806000000000000" pitchFamily="2" charset="0"/>
                <a:cs typeface="#9Slide03 Arima Madurai" panose="00000500000000000000" pitchFamily="2" charset="0"/>
              </a:rPr>
              <a:t>thứ nhất đựng 5l nước mắm, can thứ 2 đựng số lít nước mắm gấp 3 lần can thứ nhất. Hỏi cả hai can đựng được bao nhiêu lít nước mắm? </a:t>
            </a:r>
            <a:endParaRPr lang="en-US" sz="3200" dirty="0">
              <a:latin typeface="#9Slide03 Cabin Condensed Bold" panose="00000806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</a:t>
            </a:r>
            <a:r>
              <a:rPr lang="en-US" sz="2400" i="1" dirty="0"/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mpleSoft" panose="02000000000000000000" pitchFamily="2" charset="0"/>
              </a:rPr>
              <a:t>?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thứ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nhất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/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cả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hai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Đáp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  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3702395" y="592585"/>
            <a:ext cx="478720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thứ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nhất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3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lít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cả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hai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can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 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+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5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15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(</a:t>
            </a:r>
            <a:r>
              <a:rPr lang="en-US" sz="2400" i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Đáp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2400" dirty="0" err="1">
                <a:highlight>
                  <a:srgbClr val="FFFF00"/>
                </a:highligh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20</a:t>
            </a:r>
            <a:r>
              <a:rPr lang="en-US" sz="2400" i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mắm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/>
            <a:r>
              <a:rPr lang="en-US" sz="2800" dirty="0"/>
              <a:t>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10- 3 = 7 ( 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10 + 7 = 17 (</a:t>
            </a:r>
            <a:r>
              <a:rPr lang="en-US" sz="2800" dirty="0" err="1"/>
              <a:t>cái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17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 </a:t>
            </a:r>
            <a:r>
              <a:rPr lang="en-US" sz="2400" dirty="0" err="1"/>
              <a:t>cái</a:t>
            </a:r>
            <a:endParaRPr lang="en-US" sz="2400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 </a:t>
            </a:r>
            <a:r>
              <a:rPr lang="en-US" sz="2400" dirty="0" err="1"/>
              <a:t>cái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2664</TotalTime>
  <Words>304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#9Slide03 AmpleSoft</vt:lpstr>
      <vt:lpstr>#9Slide03 AmpleSoft Bold</vt:lpstr>
      <vt:lpstr>#9Slide03 Arima Madurai</vt:lpstr>
      <vt:lpstr>#9Slide03 Arima Madurai Black</vt:lpstr>
      <vt:lpstr>#9Slide03 Arima Madurai Medium</vt:lpstr>
      <vt:lpstr>#9Slide03 Cabin Condensed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Luong Yen</cp:lastModifiedBy>
  <cp:revision>130</cp:revision>
  <dcterms:created xsi:type="dcterms:W3CDTF">2021-06-02T01:34:28Z</dcterms:created>
  <dcterms:modified xsi:type="dcterms:W3CDTF">2025-11-21T15:21:33Z</dcterms:modified>
</cp:coreProperties>
</file>