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9"/>
  </p:notesMasterIdLst>
  <p:sldIdLst>
    <p:sldId id="2717" r:id="rId3"/>
    <p:sldId id="2710" r:id="rId4"/>
    <p:sldId id="256" r:id="rId5"/>
    <p:sldId id="2719" r:id="rId6"/>
    <p:sldId id="2716" r:id="rId7"/>
    <p:sldId id="26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0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3F8C-194E-4F60-BD63-3847772F9499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8A1B-84B3-4110-9F90-185A4C6A5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1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2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3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9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28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9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7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06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08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0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65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3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2A3AF-205C-4BD6-A4C0-8516ED2F70C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FF1FA-C363-4B4E-84C7-B363F41D8DD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68C9B-54D9-4E18-85C1-83C90DE13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hyperlink" Target="Zalo.l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LoveYt.net_YouTube_Nhac-thieu-nhi-cho-be-NHAY-MUA-NAO-BAN-O_Media_o8vcKQZTZ9s_001_1080p">
            <a:hlinkClick r:id="" action="ppaction://media"/>
            <a:extLst>
              <a:ext uri="{FF2B5EF4-FFF2-40B4-BE49-F238E27FC236}">
                <a16:creationId xmlns:a16="http://schemas.microsoft.com/office/drawing/2014/main" id="{3A2CFBD1-C8F6-305A-B54C-158351F3FD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51C15E-4BE8-D06F-F8AD-4912DEB5B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3621" y="102117"/>
            <a:ext cx="1611070" cy="1611070"/>
          </a:xfrm>
          <a:prstGeom prst="rect">
            <a:avLst/>
          </a:prstGeom>
        </p:spPr>
      </p:pic>
      <p:pic>
        <p:nvPicPr>
          <p:cNvPr id="3" name="3A">
            <a:hlinkClick r:id="" action="ppaction://media"/>
            <a:extLst>
              <a:ext uri="{FF2B5EF4-FFF2-40B4-BE49-F238E27FC236}">
                <a16:creationId xmlns:a16="http://schemas.microsoft.com/office/drawing/2014/main" id="{C5592B78-6601-1DFA-1AAC-4D2F0CB7E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ớp 3">
            <a:hlinkClick r:id="" action="ppaction://media"/>
            <a:extLst>
              <a:ext uri="{FF2B5EF4-FFF2-40B4-BE49-F238E27FC236}">
                <a16:creationId xmlns:a16="http://schemas.microsoft.com/office/drawing/2014/main" id="{80555A3A-96F0-4B8C-0EF7-4FA3F4C51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49E000-AD96-851F-FC5A-B202E8F73697}"/>
              </a:ext>
            </a:extLst>
          </p:cNvPr>
          <p:cNvSpPr txBox="1"/>
          <p:nvPr/>
        </p:nvSpPr>
        <p:spPr>
          <a:xfrm>
            <a:off x="4603898" y="2413591"/>
            <a:ext cx="282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2858F-27D2-D7A5-8AA0-F398F54F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A7B680C0-2226-833A-8CAD-D484EBB02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C513B-E283-C6D2-7E52-2318D6C1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895A2-B1BA-7377-C138-E55692F3BF02}"/>
              </a:ext>
            </a:extLst>
          </p:cNvPr>
          <p:cNvSpPr txBox="1"/>
          <p:nvPr/>
        </p:nvSpPr>
        <p:spPr>
          <a:xfrm>
            <a:off x="5179126" y="6370618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linkClick r:id="rId4" action="ppaction://hlinkfile"/>
              </a:rPr>
              <a:t>câu</a:t>
            </a:r>
            <a:r>
              <a:rPr lang="en-US" dirty="0">
                <a:hlinkClick r:id="rId4" action="ppaction://hlinkfile"/>
              </a:rPr>
              <a:t> </a:t>
            </a:r>
            <a:r>
              <a:rPr lang="en-US" dirty="0" err="1">
                <a:hlinkClick r:id="rId4" action="ppaction://hlinkfile"/>
              </a:rPr>
              <a:t>chuyện</a:t>
            </a:r>
            <a:r>
              <a:rPr lang="en-US" dirty="0">
                <a:hlinkClick r:id="rId4" action="ppaction://hlinkfile"/>
              </a:rPr>
              <a:t> con </a:t>
            </a:r>
            <a:r>
              <a:rPr lang="en-US" dirty="0" err="1">
                <a:hlinkClick r:id="rId4" action="ppaction://hlinkfile"/>
              </a:rPr>
              <a:t>quạ</a:t>
            </a:r>
            <a:r>
              <a:rPr lang="en-US" dirty="0">
                <a:hlinkClick r:id="rId4" action="ppaction://hlinkfile"/>
              </a:rPr>
              <a:t> </a:t>
            </a:r>
            <a:r>
              <a:rPr lang="en-US" dirty="0" err="1">
                <a:hlinkClick r:id="rId4" action="ppaction://hlinkfile"/>
              </a:rPr>
              <a:t>thông</a:t>
            </a:r>
            <a:r>
              <a:rPr lang="en-US" dirty="0">
                <a:hlinkClick r:id="rId4" action="ppaction://hlinkfile"/>
              </a:rPr>
              <a:t> </a:t>
            </a:r>
            <a:r>
              <a:rPr lang="en-US" dirty="0" err="1">
                <a:hlinkClick r:id="rId4" action="ppaction://hlinkfile"/>
              </a:rPr>
              <a:t>minh</a:t>
            </a:r>
            <a:endParaRPr lang="en-US" dirty="0"/>
          </a:p>
        </p:txBody>
      </p:sp>
      <p:pic>
        <p:nvPicPr>
          <p:cNvPr id="4" name="Con quạ thông minh">
            <a:hlinkClick r:id="" action="ppaction://media"/>
            <a:extLst>
              <a:ext uri="{FF2B5EF4-FFF2-40B4-BE49-F238E27FC236}">
                <a16:creationId xmlns:a16="http://schemas.microsoft.com/office/drawing/2014/main" id="{3CEDCA3A-2D2A-67CA-3D1F-D37AFB0D5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4" y="0"/>
            <a:ext cx="12192000" cy="59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8</Words>
  <Application>Microsoft Office PowerPoint</Application>
  <PresentationFormat>Widescreen</PresentationFormat>
  <Paragraphs>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Luong Yen</cp:lastModifiedBy>
  <cp:revision>109</cp:revision>
  <dcterms:created xsi:type="dcterms:W3CDTF">2022-03-24T00:27:20Z</dcterms:created>
  <dcterms:modified xsi:type="dcterms:W3CDTF">2025-11-07T03:53:24Z</dcterms:modified>
</cp:coreProperties>
</file>