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18"/>
  </p:notesMasterIdLst>
  <p:sldIdLst>
    <p:sldId id="302" r:id="rId4"/>
    <p:sldId id="307" r:id="rId5"/>
    <p:sldId id="314" r:id="rId6"/>
    <p:sldId id="315" r:id="rId7"/>
    <p:sldId id="269" r:id="rId8"/>
    <p:sldId id="2710" r:id="rId9"/>
    <p:sldId id="256" r:id="rId10"/>
    <p:sldId id="276" r:id="rId11"/>
    <p:sldId id="259" r:id="rId12"/>
    <p:sldId id="275" r:id="rId13"/>
    <p:sldId id="301" r:id="rId14"/>
    <p:sldId id="284" r:id="rId15"/>
    <p:sldId id="2718" r:id="rId16"/>
    <p:sldId id="26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3F8C-194E-4F60-BD63-3847772F9499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8A1B-84B3-4110-9F90-185A4C6A5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1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2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3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239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CBAA51-4BBA-42D0-92B4-0E195B3B02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A10C0-DF56-42B3-AA69-9DF7037A881F}"/>
              </a:ext>
            </a:extLst>
          </p:cNvPr>
          <p:cNvSpPr/>
          <p:nvPr userDrawn="1"/>
        </p:nvSpPr>
        <p:spPr>
          <a:xfrm>
            <a:off x="161365" y="136525"/>
            <a:ext cx="11873753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8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52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6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2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0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7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5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3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2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4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6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4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32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9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47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6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0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65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gif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11" Type="http://schemas.openxmlformats.org/officeDocument/2006/relationships/image" Target="../media/image18.wmf"/><Relationship Id="rId5" Type="http://schemas.openxmlformats.org/officeDocument/2006/relationships/audio" Target="../media/audio2.wav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46513" y="1683604"/>
            <a:ext cx="45339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err="1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cap="all" dirty="0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cap="all" dirty="0">
              <a:ln/>
              <a:solidFill>
                <a:prstClr val="black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1" y="3272136"/>
            <a:ext cx="7696199" cy="152846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>
                <a:gd name="adj" fmla="val 25992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Rung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chuông</a:t>
            </a:r>
            <a:r>
              <a:rPr lang="en-US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 </a:t>
            </a:r>
            <a:r>
              <a:rPr lang="en-US" sz="5400" b="1" cap="all" dirty="0" err="1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vàng</a:t>
            </a:r>
            <a:endParaRPr lang="en-US" sz="54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  <p:pic>
        <p:nvPicPr>
          <p:cNvPr id="8" name="Picture 16" descr="HAPPYF~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8001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HAPPYF~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1752600"/>
            <a:ext cx="8001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XLIGHT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94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55" y="156890"/>
            <a:ext cx="2456770" cy="112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0224" r="39182"/>
          <a:stretch/>
        </p:blipFill>
        <p:spPr>
          <a:xfrm>
            <a:off x="849174" y="4239928"/>
            <a:ext cx="11142052" cy="1354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9AB97-78CF-B4FB-6C8D-1292A768CC0B}"/>
              </a:ext>
            </a:extLst>
          </p:cNvPr>
          <p:cNvSpPr txBox="1"/>
          <p:nvPr/>
        </p:nvSpPr>
        <p:spPr>
          <a:xfrm>
            <a:off x="4867275" y="4926127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0559" r="39182" b="31120"/>
          <a:stretch/>
        </p:blipFill>
        <p:spPr>
          <a:xfrm>
            <a:off x="849174" y="3406555"/>
            <a:ext cx="11142052" cy="833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39182" b="50023"/>
          <a:stretch/>
        </p:blipFill>
        <p:spPr>
          <a:xfrm>
            <a:off x="849174" y="1135115"/>
            <a:ext cx="11142052" cy="227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5249"/>
          <a:stretch/>
        </p:blipFill>
        <p:spPr>
          <a:xfrm>
            <a:off x="322687" y="1763486"/>
            <a:ext cx="5678500" cy="4646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8900" r="7648"/>
          <a:stretch/>
        </p:blipFill>
        <p:spPr>
          <a:xfrm>
            <a:off x="6493462" y="1969193"/>
            <a:ext cx="3944983" cy="4235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2B96D-4E2D-8CD2-B550-D842A59D3094}"/>
              </a:ext>
            </a:extLst>
          </p:cNvPr>
          <p:cNvSpPr txBox="1"/>
          <p:nvPr/>
        </p:nvSpPr>
        <p:spPr>
          <a:xfrm>
            <a:off x="1660501" y="961721"/>
            <a:ext cx="868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32888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55" y="156890"/>
            <a:ext cx="2456770" cy="112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56" y="2012986"/>
            <a:ext cx="9276244" cy="3272110"/>
          </a:xfrm>
          <a:prstGeom prst="rect">
            <a:avLst/>
          </a:prstGeom>
        </p:spPr>
      </p:pic>
      <p:pic>
        <p:nvPicPr>
          <p:cNvPr id="5" name="cac_ban_a_co_mot_chu_qua_rat_thong_minh_nho_su_d4a817b1-b8d9-4569-ac1a-290588c396a6">
            <a:hlinkClick r:id="" action="ppaction://media"/>
            <a:extLst>
              <a:ext uri="{FF2B5EF4-FFF2-40B4-BE49-F238E27FC236}">
                <a16:creationId xmlns:a16="http://schemas.microsoft.com/office/drawing/2014/main" id="{38ED577E-2EEB-56A7-292D-9A47C111A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55" y="-1022531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5A-1275-5BD5-756B-E65D73F0B3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84" y="904165"/>
            <a:ext cx="2964000" cy="4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BFF5-CF98-35C2-BD95-CC86E70C9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8D4BF2-7BC5-BF0F-EBFB-6773FB3E4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55" y="156890"/>
            <a:ext cx="2456770" cy="112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F7C81-B555-A5E7-97A0-A18BD0BC8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56" y="2012986"/>
            <a:ext cx="9276244" cy="3272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DF7B31-144C-F8FE-9260-C5821EB77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84" y="904165"/>
            <a:ext cx="2964000" cy="4131859"/>
          </a:xfrm>
          <a:prstGeom prst="rect">
            <a:avLst/>
          </a:prstGeom>
        </p:spPr>
      </p:pic>
      <p:pic>
        <p:nvPicPr>
          <p:cNvPr id="5" name="xin_cam_on_va_chuc_mung_cac_ban_da_tim_dung_so_42cdc9dd-6087-4d3f-8d8b-86748ecdfeb5">
            <a:hlinkClick r:id="" action="ppaction://media"/>
            <a:extLst>
              <a:ext uri="{FF2B5EF4-FFF2-40B4-BE49-F238E27FC236}">
                <a16:creationId xmlns:a16="http://schemas.microsoft.com/office/drawing/2014/main" id="{E4D5879A-4972-B398-6D4D-8EC831EDA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6559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62969" y="1687986"/>
            <a:ext cx="868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3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1138" y="1675961"/>
            <a:ext cx="3013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eft Arrow 8">
            <a:hlinkClick r:id="" action="ppaction://noaction"/>
          </p:cNvPr>
          <p:cNvSpPr/>
          <p:nvPr/>
        </p:nvSpPr>
        <p:spPr>
          <a:xfrm>
            <a:off x="9751619" y="5878286"/>
            <a:ext cx="655124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229"/>
          <p:cNvGrpSpPr>
            <a:grpSpLocks/>
          </p:cNvGrpSpPr>
          <p:nvPr/>
        </p:nvGrpSpPr>
        <p:grpSpPr bwMode="auto">
          <a:xfrm>
            <a:off x="4838700" y="6858001"/>
            <a:ext cx="3257550" cy="657225"/>
            <a:chOff x="3072" y="2736"/>
            <a:chExt cx="2052" cy="414"/>
          </a:xfrm>
        </p:grpSpPr>
        <p:sp>
          <p:nvSpPr>
            <p:cNvPr id="11" name="Oval 230"/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Ồ ! Tiếc quá.</a:t>
              </a:r>
            </a:p>
          </p:txBody>
        </p:sp>
        <p:pic>
          <p:nvPicPr>
            <p:cNvPr id="12" name="Picture 231" descr="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232"/>
          <p:cNvGrpSpPr>
            <a:grpSpLocks/>
          </p:cNvGrpSpPr>
          <p:nvPr/>
        </p:nvGrpSpPr>
        <p:grpSpPr bwMode="auto">
          <a:xfrm>
            <a:off x="6273320" y="800100"/>
            <a:ext cx="855847" cy="838200"/>
            <a:chOff x="2352" y="2496"/>
            <a:chExt cx="2352" cy="528"/>
          </a:xfrm>
        </p:grpSpPr>
        <p:sp>
          <p:nvSpPr>
            <p:cNvPr id="14" name="Oval 23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234" descr="6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8" name="Object 8"/>
          <p:cNvGraphicFramePr>
            <a:graphicFrameLocks noGrp="1" noChangeAspect="1"/>
          </p:cNvGraphicFramePr>
          <p:nvPr>
            <p:ph/>
          </p:nvPr>
        </p:nvGraphicFramePr>
        <p:xfrm>
          <a:off x="1524000" y="1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77938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9" descr="FSTV1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45550" y="20638"/>
            <a:ext cx="1995488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giu kh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127250"/>
            <a:ext cx="15875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7277100" y="685800"/>
            <a:ext cx="1638300" cy="1066800"/>
          </a:xfrm>
          <a:prstGeom prst="cloudCallout">
            <a:avLst>
              <a:gd name="adj1" fmla="val 60673"/>
              <a:gd name="adj2" fmla="val 84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?????</a:t>
            </a:r>
          </a:p>
        </p:txBody>
      </p:sp>
      <p:pic>
        <p:nvPicPr>
          <p:cNvPr id="22" name="Picture 4" descr="Picture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-dem-nguoc-5s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" y="3949235"/>
            <a:ext cx="5171138" cy="29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9 -0.00833 C -0.08698 0.00716 -0.06771 0.02219 -0.06111 0.02219 C -0.01858 0.02219 0.02483 -0.21549 0.02483 -0.45179 C 0.02483 -0.33295 0.0467 -0.2148 0.06719 -0.2148 C 0.08906 -0.2148 0.10955 -0.33411 0.10955 -0.45179 C 0.10955 -0.39307 0.12066 -0.33295 0.1316 -0.33295 C 0.14236 -0.33295 0.1533 -0.39168 0.1533 -0.45179 C 0.1533 -0.42174 0.15886 -0.39307 0.16406 -0.39307 C 0.16962 -0.39307 0.17517 -0.42359 0.17517 -0.45179 C 0.17517 -0.43677 0.17795 -0.42174 0.18056 -0.42174 C 0.18195 -0.42174 0.18611 -0.43723 0.18611 -0.45179 C 0.18611 -0.44463 0.18733 -0.43677 0.18889 -0.43677 C 0.18889 -0.43862 0.19167 -0.4444 0.19167 -0.45179 C 0.19167 -0.4481 0.19167 -0.44463 0.19306 -0.44463 C 0.19306 -0.44648 0.19462 -0.44833 0.19462 -0.45179 C 0.19462 -0.45041 0.19462 -0.4481 0.19462 -0.44648 C 0.19583 -0.44648 0.19583 -0.4481 0.19583 -0.45041 C 0.1974 -0.45041 0.1974 -0.44833 0.1974 -0.44648 C 0.19896 -0.44648 0.19896 -0.4481 0.19896 -0.45041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206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 -0.10474 C -0.10573 -0.09758 -0.09097 -0.09272 -0.08629 -0.09365 C -0.05556 -0.09989 -0.03803 -0.22983 -0.05209 -0.3533 C -0.04497 -0.2911 -0.02223 -0.23284 -0.0073 -0.23584 C 0.0085 -0.23908 0.0165 -0.30428 0.00938 -0.36579 C 0.01285 -0.33503 0.02431 -0.30521 0.0323 -0.30659 C 0.04011 -0.30821 0.04462 -0.34058 0.04098 -0.37203 C 0.04271 -0.35631 0.04844 -0.3422 0.05244 -0.34313 C 0.05626 -0.34382 0.05851 -0.36047 0.05678 -0.37526 C 0.05764 -0.36717 0.0606 -0.35977 0.06251 -0.36024 C 0.06355 -0.36047 0.06563 -0.36902 0.06476 -0.37688 C 0.06511 -0.37295 0.06667 -0.36902 0.06771 -0.36925 C 0.06771 -0.36833 0.06928 -0.37365 0.06876 -0.37758 C 0.0691 -0.37573 0.06928 -0.37388 0.07032 -0.37411 C 0.07014 -0.3748 0.07101 -0.37619 0.07084 -0.37804 C 0.07101 -0.37711 0.07101 -0.37596 0.07119 -0.37503 C 0.07223 -0.37526 0.07205 -0.37619 0.07205 -0.37735 C 0.0731 -0.37758 0.0731 -0.37665 0.07327 -0.3755 C 0.07431 -0.37573 0.07414 -0.37665 0.07414 -0.37781 " pathEditMode="relative" rAng="10282552" ptsTypes="fffffffffffffffffff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29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1882" y="1580700"/>
            <a:ext cx="868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3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5968" y="1553997"/>
            <a:ext cx="3013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eft Arrow 8">
            <a:hlinkClick r:id="" action="ppaction://noaction"/>
          </p:cNvPr>
          <p:cNvSpPr/>
          <p:nvPr/>
        </p:nvSpPr>
        <p:spPr>
          <a:xfrm>
            <a:off x="9751619" y="5878286"/>
            <a:ext cx="655124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229"/>
          <p:cNvGrpSpPr>
            <a:grpSpLocks/>
          </p:cNvGrpSpPr>
          <p:nvPr/>
        </p:nvGrpSpPr>
        <p:grpSpPr bwMode="auto">
          <a:xfrm>
            <a:off x="4838700" y="6858001"/>
            <a:ext cx="3257550" cy="657225"/>
            <a:chOff x="3072" y="2736"/>
            <a:chExt cx="2052" cy="414"/>
          </a:xfrm>
        </p:grpSpPr>
        <p:sp>
          <p:nvSpPr>
            <p:cNvPr id="11" name="Oval 230"/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Ồ ! Tiếc quá.</a:t>
              </a:r>
            </a:p>
          </p:txBody>
        </p:sp>
        <p:pic>
          <p:nvPicPr>
            <p:cNvPr id="12" name="Picture 231" descr="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232"/>
          <p:cNvGrpSpPr>
            <a:grpSpLocks/>
          </p:cNvGrpSpPr>
          <p:nvPr/>
        </p:nvGrpSpPr>
        <p:grpSpPr bwMode="auto">
          <a:xfrm>
            <a:off x="6110159" y="361772"/>
            <a:ext cx="1082010" cy="838200"/>
            <a:chOff x="2352" y="2496"/>
            <a:chExt cx="2352" cy="528"/>
          </a:xfrm>
        </p:grpSpPr>
        <p:sp>
          <p:nvSpPr>
            <p:cNvPr id="14" name="Oval 23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234" descr="6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8" name="Object 8"/>
          <p:cNvGraphicFramePr>
            <a:graphicFrameLocks noGrp="1" noChangeAspect="1"/>
          </p:cNvGraphicFramePr>
          <p:nvPr>
            <p:ph/>
          </p:nvPr>
        </p:nvGraphicFramePr>
        <p:xfrm>
          <a:off x="1524000" y="1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77938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9" descr="FSTV1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45550" y="20638"/>
            <a:ext cx="1995488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giu kh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127250"/>
            <a:ext cx="15875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7277100" y="685800"/>
            <a:ext cx="1638300" cy="1066800"/>
          </a:xfrm>
          <a:prstGeom prst="cloudCallout">
            <a:avLst>
              <a:gd name="adj1" fmla="val 60673"/>
              <a:gd name="adj2" fmla="val 84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?????</a:t>
            </a:r>
          </a:p>
        </p:txBody>
      </p:sp>
      <p:pic>
        <p:nvPicPr>
          <p:cNvPr id="22" name="Picture 4" descr="Picture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-dem-nguoc-5s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136" y="3881903"/>
            <a:ext cx="5290839" cy="29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9 -0.00833 C -0.08698 0.00716 -0.06771 0.02219 -0.06111 0.02219 C -0.01858 0.02219 0.02483 -0.21549 0.02483 -0.45179 C 0.02483 -0.33295 0.0467 -0.2148 0.06719 -0.2148 C 0.08906 -0.2148 0.10955 -0.33411 0.10955 -0.45179 C 0.10955 -0.39307 0.12066 -0.33295 0.1316 -0.33295 C 0.14236 -0.33295 0.1533 -0.39168 0.1533 -0.45179 C 0.1533 -0.42174 0.15886 -0.39307 0.16406 -0.39307 C 0.16962 -0.39307 0.17517 -0.42359 0.17517 -0.45179 C 0.17517 -0.43677 0.17795 -0.42174 0.18056 -0.42174 C 0.18195 -0.42174 0.18611 -0.43723 0.18611 -0.45179 C 0.18611 -0.44463 0.18733 -0.43677 0.18889 -0.43677 C 0.18889 -0.43862 0.19167 -0.4444 0.19167 -0.45179 C 0.19167 -0.4481 0.19167 -0.44463 0.19306 -0.44463 C 0.19306 -0.44648 0.19462 -0.44833 0.19462 -0.45179 C 0.19462 -0.45041 0.19462 -0.4481 0.19462 -0.44648 C 0.19583 -0.44648 0.19583 -0.4481 0.19583 -0.45041 C 0.1974 -0.45041 0.1974 -0.44833 0.1974 -0.44648 C 0.19896 -0.44648 0.19896 -0.4481 0.19896 -0.45041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206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 -0.10474 C -0.10573 -0.09758 -0.09097 -0.09272 -0.08629 -0.09365 C -0.05556 -0.09989 -0.03803 -0.22983 -0.05209 -0.3533 C -0.04497 -0.2911 -0.02223 -0.23284 -0.0073 -0.23584 C 0.0085 -0.23908 0.0165 -0.30428 0.00938 -0.36579 C 0.01285 -0.33503 0.02431 -0.30521 0.0323 -0.30659 C 0.04011 -0.30821 0.04462 -0.34058 0.04098 -0.37203 C 0.04271 -0.35631 0.04844 -0.3422 0.05244 -0.34313 C 0.05626 -0.34382 0.05851 -0.36047 0.05678 -0.37526 C 0.05764 -0.36717 0.0606 -0.35977 0.06251 -0.36024 C 0.06355 -0.36047 0.06563 -0.36902 0.06476 -0.37688 C 0.06511 -0.37295 0.06667 -0.36902 0.06771 -0.36925 C 0.06771 -0.36833 0.06928 -0.37365 0.06876 -0.37758 C 0.0691 -0.37573 0.06928 -0.37388 0.07032 -0.37411 C 0.07014 -0.3748 0.07101 -0.37619 0.07084 -0.37804 C 0.07101 -0.37711 0.07101 -0.37596 0.07119 -0.37503 C 0.07223 -0.37526 0.07205 -0.37619 0.07205 -0.37735 C 0.0731 -0.37758 0.0731 -0.37665 0.07327 -0.3755 C 0.07431 -0.37573 0.07414 -0.37665 0.07414 -0.37781 " pathEditMode="relative" rAng="10282552" ptsTypes="fffffffffffffffffff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29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799" y="1725833"/>
            <a:ext cx="2996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5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4885" y="1699130"/>
            <a:ext cx="3013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eft Arrow 8">
            <a:hlinkClick r:id="" action="ppaction://noaction"/>
          </p:cNvPr>
          <p:cNvSpPr/>
          <p:nvPr/>
        </p:nvSpPr>
        <p:spPr>
          <a:xfrm>
            <a:off x="9751619" y="5878286"/>
            <a:ext cx="655124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229"/>
          <p:cNvGrpSpPr>
            <a:grpSpLocks/>
          </p:cNvGrpSpPr>
          <p:nvPr/>
        </p:nvGrpSpPr>
        <p:grpSpPr bwMode="auto">
          <a:xfrm>
            <a:off x="4838700" y="6858001"/>
            <a:ext cx="3257550" cy="657225"/>
            <a:chOff x="3072" y="2736"/>
            <a:chExt cx="2052" cy="414"/>
          </a:xfrm>
        </p:grpSpPr>
        <p:sp>
          <p:nvSpPr>
            <p:cNvPr id="11" name="Oval 230"/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Ồ ! Tiếc quá.</a:t>
              </a:r>
            </a:p>
          </p:txBody>
        </p:sp>
        <p:pic>
          <p:nvPicPr>
            <p:cNvPr id="12" name="Picture 231" descr="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232"/>
          <p:cNvGrpSpPr>
            <a:grpSpLocks/>
          </p:cNvGrpSpPr>
          <p:nvPr/>
        </p:nvGrpSpPr>
        <p:grpSpPr bwMode="auto">
          <a:xfrm>
            <a:off x="6267780" y="335069"/>
            <a:ext cx="933120" cy="838200"/>
            <a:chOff x="2352" y="2496"/>
            <a:chExt cx="2352" cy="528"/>
          </a:xfrm>
        </p:grpSpPr>
        <p:sp>
          <p:nvSpPr>
            <p:cNvPr id="14" name="Oval 23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234" descr="6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8" name="Object 8"/>
          <p:cNvGraphicFramePr>
            <a:graphicFrameLocks noGrp="1" noChangeAspect="1"/>
          </p:cNvGraphicFramePr>
          <p:nvPr>
            <p:ph/>
          </p:nvPr>
        </p:nvGraphicFramePr>
        <p:xfrm>
          <a:off x="1524000" y="1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77938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9" descr="FSTV1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45550" y="20638"/>
            <a:ext cx="1995488" cy="18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giu kh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127250"/>
            <a:ext cx="15875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7277100" y="685800"/>
            <a:ext cx="1638300" cy="1066800"/>
          </a:xfrm>
          <a:prstGeom prst="cloudCallout">
            <a:avLst>
              <a:gd name="adj1" fmla="val 60673"/>
              <a:gd name="adj2" fmla="val 84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?????</a:t>
            </a:r>
          </a:p>
        </p:txBody>
      </p:sp>
      <p:pic>
        <p:nvPicPr>
          <p:cNvPr id="22" name="Picture 4" descr="Picture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-dem-nguoc-5s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3800876"/>
            <a:ext cx="5434885" cy="30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9 -0.00833 C -0.08698 0.00716 -0.06771 0.02219 -0.06111 0.02219 C -0.01858 0.02219 0.02483 -0.21549 0.02483 -0.45179 C 0.02483 -0.33295 0.0467 -0.2148 0.06719 -0.2148 C 0.08906 -0.2148 0.10955 -0.33411 0.10955 -0.45179 C 0.10955 -0.39307 0.12066 -0.33295 0.1316 -0.33295 C 0.14236 -0.33295 0.1533 -0.39168 0.1533 -0.45179 C 0.1533 -0.42174 0.15886 -0.39307 0.16406 -0.39307 C 0.16962 -0.39307 0.17517 -0.42359 0.17517 -0.45179 C 0.17517 -0.43677 0.17795 -0.42174 0.18056 -0.42174 C 0.18195 -0.42174 0.18611 -0.43723 0.18611 -0.45179 C 0.18611 -0.44463 0.18733 -0.43677 0.18889 -0.43677 C 0.18889 -0.43862 0.19167 -0.4444 0.19167 -0.45179 C 0.19167 -0.4481 0.19167 -0.44463 0.19306 -0.44463 C 0.19306 -0.44648 0.19462 -0.44833 0.19462 -0.45179 C 0.19462 -0.45041 0.19462 -0.4481 0.19462 -0.44648 C 0.19583 -0.44648 0.19583 -0.4481 0.19583 -0.45041 C 0.1974 -0.45041 0.1974 -0.44833 0.1974 -0.44648 C 0.19896 -0.44648 0.19896 -0.4481 0.19896 -0.45041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206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 -0.10474 C -0.10573 -0.09758 -0.09097 -0.09272 -0.08629 -0.09365 C -0.05556 -0.09989 -0.03803 -0.22983 -0.05209 -0.3533 C -0.04497 -0.2911 -0.02223 -0.23284 -0.0073 -0.23584 C 0.0085 -0.23908 0.0165 -0.30428 0.00938 -0.36579 C 0.01285 -0.33503 0.02431 -0.30521 0.0323 -0.30659 C 0.04011 -0.30821 0.04462 -0.34058 0.04098 -0.37203 C 0.04271 -0.35631 0.04844 -0.3422 0.05244 -0.34313 C 0.05626 -0.34382 0.05851 -0.36047 0.05678 -0.37526 C 0.05764 -0.36717 0.0606 -0.35977 0.06251 -0.36024 C 0.06355 -0.36047 0.06563 -0.36902 0.06476 -0.37688 C 0.06511 -0.37295 0.06667 -0.36902 0.06771 -0.36925 C 0.06771 -0.36833 0.06928 -0.37365 0.06876 -0.37758 C 0.0691 -0.37573 0.06928 -0.37388 0.07032 -0.37411 C 0.07014 -0.3748 0.07101 -0.37619 0.07084 -0.37804 C 0.07101 -0.37711 0.07101 -0.37596 0.07119 -0.37503 C 0.07223 -0.37526 0.07205 -0.37619 0.07205 -0.37735 C 0.0731 -0.37758 0.0731 -0.37665 0.07327 -0.3755 C 0.07431 -0.37573 0.07414 -0.37665 0.07414 -0.37781 " pathEditMode="relative" rAng="10282552" ptsTypes="fffffffffffffffffff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29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27" y="2697071"/>
            <a:ext cx="3898872" cy="161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51C15E-4BE8-D06F-F8AD-4912DEB5B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  <p:pic>
        <p:nvPicPr>
          <p:cNvPr id="3" name="3A">
            <a:hlinkClick r:id="" action="ppaction://media"/>
            <a:extLst>
              <a:ext uri="{FF2B5EF4-FFF2-40B4-BE49-F238E27FC236}">
                <a16:creationId xmlns:a16="http://schemas.microsoft.com/office/drawing/2014/main" id="{C5592B78-6601-1DFA-1AAC-4D2F0CB7E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266" y="2603998"/>
            <a:ext cx="3310483" cy="15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46533" y="1105565"/>
            <a:ext cx="1513004" cy="545627"/>
            <a:chOff x="1470819" y="1943100"/>
            <a:chExt cx="2019900" cy="71227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/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7940"/>
                <a:r>
                  <a:rPr lang="en-US" sz="2696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72200" cy="7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/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433137" y="127077"/>
            <a:ext cx="1939843" cy="87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962492" y="1914548"/>
            <a:ext cx="2910013" cy="2087843"/>
            <a:chOff x="3375994" y="2326669"/>
            <a:chExt cx="1248115" cy="1016014"/>
          </a:xfrm>
        </p:grpSpPr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E7100A1E-7B68-0374-0DD2-3AB2CCAC2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914" y="2326669"/>
              <a:ext cx="937195" cy="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087940">
                <a:spcBef>
                  <a:spcPct val="50000"/>
                </a:spcBef>
                <a:buNone/>
              </a:pPr>
              <a:r>
                <a:rPr lang="en-US" altLang="zh-CN" sz="6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3 4</a:t>
              </a: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80A0D196-1BAC-6050-DE21-9DE4191AB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5994" y="2641418"/>
              <a:ext cx="473762" cy="41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7940">
                <a:spcBef>
                  <a:spcPct val="50000"/>
                </a:spcBef>
                <a:buNone/>
              </a:pPr>
              <a:r>
                <a:rPr lang="en-US" altLang="zh-CN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</a:p>
          </p:txBody>
        </p:sp>
        <p:sp>
          <p:nvSpPr>
            <p:cNvPr id="36" name="Text Box 6">
              <a:extLst>
                <a:ext uri="{FF2B5EF4-FFF2-40B4-BE49-F238E27FC236}">
                  <a16:creationId xmlns:a16="http://schemas.microsoft.com/office/drawing/2014/main" id="{E7100A1E-7B68-0374-0DD2-3AB2CCAC2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2358" y="2848428"/>
              <a:ext cx="446306" cy="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087940">
                <a:spcBef>
                  <a:spcPct val="50000"/>
                </a:spcBef>
                <a:buNone/>
              </a:pPr>
              <a:r>
                <a:rPr lang="en-US" altLang="zh-CN" sz="6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463448" y="3339986"/>
              <a:ext cx="9378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077863" y="1942807"/>
            <a:ext cx="2910013" cy="2087843"/>
            <a:chOff x="3375994" y="2326669"/>
            <a:chExt cx="1248115" cy="1016014"/>
          </a:xfrm>
        </p:grpSpPr>
        <p:sp>
          <p:nvSpPr>
            <p:cNvPr id="55" name="Text Box 6">
              <a:extLst>
                <a:ext uri="{FF2B5EF4-FFF2-40B4-BE49-F238E27FC236}">
                  <a16:creationId xmlns:a16="http://schemas.microsoft.com/office/drawing/2014/main" id="{E7100A1E-7B68-0374-0DD2-3AB2CCAC2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914" y="2326669"/>
              <a:ext cx="937195" cy="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087940">
                <a:spcBef>
                  <a:spcPct val="50000"/>
                </a:spcBef>
                <a:buNone/>
              </a:pPr>
              <a:r>
                <a:rPr lang="en-US" altLang="zh-CN" sz="6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1 3</a:t>
              </a:r>
            </a:p>
          </p:txBody>
        </p:sp>
        <p:sp>
          <p:nvSpPr>
            <p:cNvPr id="56" name="Text Box 8">
              <a:extLst>
                <a:ext uri="{FF2B5EF4-FFF2-40B4-BE49-F238E27FC236}">
                  <a16:creationId xmlns:a16="http://schemas.microsoft.com/office/drawing/2014/main" id="{80A0D196-1BAC-6050-DE21-9DE4191AB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5994" y="2641418"/>
              <a:ext cx="473762" cy="41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7940">
                <a:spcBef>
                  <a:spcPct val="50000"/>
                </a:spcBef>
                <a:buNone/>
              </a:pPr>
              <a:r>
                <a:rPr lang="en-US" altLang="zh-CN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</a:p>
          </p:txBody>
        </p:sp>
        <p:sp>
          <p:nvSpPr>
            <p:cNvPr id="57" name="Text Box 6">
              <a:extLst>
                <a:ext uri="{FF2B5EF4-FFF2-40B4-BE49-F238E27FC236}">
                  <a16:creationId xmlns:a16="http://schemas.microsoft.com/office/drawing/2014/main" id="{E7100A1E-7B68-0374-0DD2-3AB2CCAC2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2358" y="2848428"/>
              <a:ext cx="446306" cy="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087940">
                <a:spcBef>
                  <a:spcPct val="50000"/>
                </a:spcBef>
                <a:buNone/>
              </a:pPr>
              <a:r>
                <a:rPr lang="en-US" altLang="zh-CN" sz="6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3463448" y="3339986"/>
              <a:ext cx="9378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8741792" y="1971066"/>
            <a:ext cx="2910013" cy="2087843"/>
            <a:chOff x="3375994" y="2326669"/>
            <a:chExt cx="1248115" cy="1016014"/>
          </a:xfrm>
        </p:grpSpPr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E7100A1E-7B68-0374-0DD2-3AB2CCAC2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914" y="2326669"/>
              <a:ext cx="937195" cy="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087940">
                <a:spcBef>
                  <a:spcPct val="50000"/>
                </a:spcBef>
                <a:buNone/>
              </a:pPr>
              <a:r>
                <a:rPr lang="en-US" altLang="zh-CN" sz="6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1 1</a:t>
              </a:r>
            </a:p>
          </p:txBody>
        </p:sp>
        <p:sp>
          <p:nvSpPr>
            <p:cNvPr id="61" name="Text Box 8">
              <a:extLst>
                <a:ext uri="{FF2B5EF4-FFF2-40B4-BE49-F238E27FC236}">
                  <a16:creationId xmlns:a16="http://schemas.microsoft.com/office/drawing/2014/main" id="{80A0D196-1BAC-6050-DE21-9DE4191AB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5994" y="2641418"/>
              <a:ext cx="473762" cy="41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7940">
                <a:spcBef>
                  <a:spcPct val="50000"/>
                </a:spcBef>
                <a:buNone/>
              </a:pPr>
              <a:r>
                <a:rPr lang="en-US" altLang="zh-CN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x</a:t>
              </a:r>
            </a:p>
          </p:txBody>
        </p:sp>
        <p:sp>
          <p:nvSpPr>
            <p:cNvPr id="62" name="Text Box 6">
              <a:extLst>
                <a:ext uri="{FF2B5EF4-FFF2-40B4-BE49-F238E27FC236}">
                  <a16:creationId xmlns:a16="http://schemas.microsoft.com/office/drawing/2014/main" id="{E7100A1E-7B68-0374-0DD2-3AB2CCAC2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2358" y="2848428"/>
              <a:ext cx="446306" cy="49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087940">
                <a:spcBef>
                  <a:spcPct val="50000"/>
                </a:spcBef>
                <a:buNone/>
              </a:pPr>
              <a:r>
                <a:rPr lang="en-US" altLang="zh-CN" sz="6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7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3463448" y="3339986"/>
              <a:ext cx="9378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57</Words>
  <Application>Microsoft Office PowerPoint</Application>
  <PresentationFormat>Widescreen</PresentationFormat>
  <Paragraphs>27</Paragraphs>
  <Slides>14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Luong Yen</cp:lastModifiedBy>
  <cp:revision>109</cp:revision>
  <dcterms:created xsi:type="dcterms:W3CDTF">2022-03-24T00:27:20Z</dcterms:created>
  <dcterms:modified xsi:type="dcterms:W3CDTF">2025-11-07T03:51:55Z</dcterms:modified>
</cp:coreProperties>
</file>