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4492" r:id="rId2"/>
    <p:sldId id="397" r:id="rId3"/>
    <p:sldId id="401" r:id="rId4"/>
    <p:sldId id="409" r:id="rId5"/>
    <p:sldId id="367" r:id="rId6"/>
    <p:sldId id="407" r:id="rId7"/>
    <p:sldId id="3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62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9E7C0A-C1AB-020F-6C6A-4BAC076BF33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228241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viên:Nguyễn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Thúy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Hà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3DEDFAC7-63E1-F517-0838-7784AE432D8F}"/>
              </a:ext>
            </a:extLst>
          </p:cNvPr>
          <p:cNvSpPr txBox="1"/>
          <p:nvPr/>
        </p:nvSpPr>
        <p:spPr>
          <a:xfrm>
            <a:off x="2436010" y="226508"/>
            <a:ext cx="8613676" cy="117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7667" dirty="0" err="1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Bài</a:t>
            </a:r>
            <a:r>
              <a:rPr lang="en-US" sz="7667" dirty="0">
                <a:solidFill>
                  <a:srgbClr val="EEECE1">
                    <a:lumMod val="25000"/>
                  </a:srgbClr>
                </a:solidFill>
                <a:latin typeface="#9Slide05 IcielRukola" panose="02000506050000020003" pitchFamily="2" charset="0"/>
              </a:rPr>
              <a:t> 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6EE28B-1647-F322-94D5-CE9C6CE5F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104" y="1008646"/>
            <a:ext cx="8506689" cy="5267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128F87-116E-8307-7505-610CF623F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13" y="229288"/>
            <a:ext cx="2188654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F8730F5-95AD-A9BA-8471-68DF8A8D5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94" y="2118713"/>
            <a:ext cx="6656623" cy="22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3719-F167-725A-C486-39827D2D9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ớp 3">
            <a:hlinkClick r:id="" action="ppaction://media"/>
            <a:extLst>
              <a:ext uri="{FF2B5EF4-FFF2-40B4-BE49-F238E27FC236}">
                <a16:creationId xmlns:a16="http://schemas.microsoft.com/office/drawing/2014/main" id="{5E3A933E-4D6D-0283-81DC-F1EAB1452E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74685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3">
            <a:extLst>
              <a:ext uri="{FF2B5EF4-FFF2-40B4-BE49-F238E27FC236}">
                <a16:creationId xmlns:a16="http://schemas.microsoft.com/office/drawing/2014/main" id="{3ECADA3A-9159-438A-1F43-6208F7322AC5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100" name="Freeform 4">
              <a:extLst>
                <a:ext uri="{FF2B5EF4-FFF2-40B4-BE49-F238E27FC236}">
                  <a16:creationId xmlns:a16="http://schemas.microsoft.com/office/drawing/2014/main" id="{BC9EDC0D-AA71-B63F-B7A8-B20C465B1A17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TextBox 5">
              <a:extLst>
                <a:ext uri="{FF2B5EF4-FFF2-40B4-BE49-F238E27FC236}">
                  <a16:creationId xmlns:a16="http://schemas.microsoft.com/office/drawing/2014/main" id="{82657AB1-AC28-136D-4727-A5B7AFA37F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8C3EF4E-24C0-8C0D-62C8-4F7BAE655F1E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TextBox 13">
            <a:extLst>
              <a:ext uri="{FF2B5EF4-FFF2-40B4-BE49-F238E27FC236}">
                <a16:creationId xmlns:a16="http://schemas.microsoft.com/office/drawing/2014/main" id="{595A0B3A-8C9A-9A45-A562-B0090628ECF6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A030F61-E4C4-84F6-4864-662B3391C335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E6B7873-B594-0C8D-B73F-C43C1CA3C091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B31C82A-2DDE-A9EB-95B0-F1AB5406F099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00BBE78-819C-7D88-794D-82CE83946FB7}"/>
              </a:ext>
            </a:extLst>
          </p:cNvPr>
          <p:cNvGrpSpPr/>
          <p:nvPr/>
        </p:nvGrpSpPr>
        <p:grpSpPr>
          <a:xfrm>
            <a:off x="1647851" y="2785688"/>
            <a:ext cx="1524000" cy="2265922"/>
            <a:chOff x="2057400" y="3878217"/>
            <a:chExt cx="2286000" cy="3398883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80E8009-D06C-6C85-FB9E-9688708F7350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298E791-BB43-6DC4-97FF-4D34C5838885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10" name="Picture 2" descr="Sticker design with an apple isolated">
                <a:extLst>
                  <a:ext uri="{FF2B5EF4-FFF2-40B4-BE49-F238E27FC236}">
                    <a16:creationId xmlns:a16="http://schemas.microsoft.com/office/drawing/2014/main" id="{84FD41D9-1E93-497D-EF7C-EE73427D8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Sticker design with an apple isolated">
                <a:extLst>
                  <a:ext uri="{FF2B5EF4-FFF2-40B4-BE49-F238E27FC236}">
                    <a16:creationId xmlns:a16="http://schemas.microsoft.com/office/drawing/2014/main" id="{BE7869F6-390F-A79F-0774-29D077185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Sticker design with an apple isolated">
                <a:extLst>
                  <a:ext uri="{FF2B5EF4-FFF2-40B4-BE49-F238E27FC236}">
                    <a16:creationId xmlns:a16="http://schemas.microsoft.com/office/drawing/2014/main" id="{AFE656CE-F375-249B-FCAA-3392702EBF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Sticker design with an apple isolated">
                <a:extLst>
                  <a:ext uri="{FF2B5EF4-FFF2-40B4-BE49-F238E27FC236}">
                    <a16:creationId xmlns:a16="http://schemas.microsoft.com/office/drawing/2014/main" id="{CA85B3F6-64A8-6CA7-3ECB-4E89E55A95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Sticker design with an apple isolated">
                <a:extLst>
                  <a:ext uri="{FF2B5EF4-FFF2-40B4-BE49-F238E27FC236}">
                    <a16:creationId xmlns:a16="http://schemas.microsoft.com/office/drawing/2014/main" id="{BA1FB1D1-7613-9565-70D6-7FC3F319C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Sticker design with an apple isolated">
                <a:extLst>
                  <a:ext uri="{FF2B5EF4-FFF2-40B4-BE49-F238E27FC236}">
                    <a16:creationId xmlns:a16="http://schemas.microsoft.com/office/drawing/2014/main" id="{35E4D8BA-EC46-2728-03C4-F10F192D52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DBB000E-B1A9-8CED-0FE0-AE67B2581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299" y1="43373" x2="48299" y2="43373"/>
                        <a14:foregroundMark x1="37415" y1="34940" x2="37415" y2="34940"/>
                        <a14:foregroundMark x1="32653" y1="14056" x2="32653" y2="14056"/>
                        <a14:foregroundMark x1="21769" y1="18474" x2="21769" y2="18474"/>
                        <a14:foregroundMark x1="51020" y1="41365" x2="51020" y2="41365"/>
                        <a14:foregroundMark x1="59184" y1="39759" x2="59864" y2="45783"/>
                        <a14:foregroundMark x1="29252" y1="39357" x2="48980" y2="48594"/>
                        <a14:foregroundMark x1="34014" y1="93574" x2="53741" y2="92369"/>
                        <a14:foregroundMark x1="39456" y1="13655" x2="48299" y2="13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226" y="2474295"/>
            <a:ext cx="1662998" cy="281691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77E01504-46C8-99BE-B8C0-7DE257577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3" b="100000" l="8219" r="100000">
                        <a14:foregroundMark x1="36986" y1="38023" x2="74658" y2="64639"/>
                        <a14:foregroundMark x1="74658" y1="42205" x2="83562" y2="46008"/>
                        <a14:foregroundMark x1="50000" y1="36882" x2="50000" y2="36882"/>
                        <a14:foregroundMark x1="80822" y1="91635" x2="80822" y2="91635"/>
                        <a14:foregroundMark x1="34247" y1="90875" x2="34247" y2="90875"/>
                        <a14:foregroundMark x1="44521" y1="85551" x2="44521" y2="85551"/>
                        <a14:foregroundMark x1="49315" y1="58935" x2="49315" y2="58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976" y="2588139"/>
            <a:ext cx="1495903" cy="2694675"/>
          </a:xfrm>
          <a:prstGeom prst="rect">
            <a:avLst/>
          </a:prstGeom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E0DE66DF-398E-39B7-3F00-55FEE763C57B}"/>
              </a:ext>
            </a:extLst>
          </p:cNvPr>
          <p:cNvGrpSpPr/>
          <p:nvPr/>
        </p:nvGrpSpPr>
        <p:grpSpPr>
          <a:xfrm>
            <a:off x="5334000" y="2779662"/>
            <a:ext cx="1524000" cy="2265922"/>
            <a:chOff x="2057400" y="3878217"/>
            <a:chExt cx="2286000" cy="339888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EAADA5F-2911-3050-AEA3-936C9B946D78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5CB1EBB-1D73-D079-7D0B-3DD5DC39CCFE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21" name="Picture 2" descr="Sticker design with an apple isolated">
                <a:extLst>
                  <a:ext uri="{FF2B5EF4-FFF2-40B4-BE49-F238E27FC236}">
                    <a16:creationId xmlns:a16="http://schemas.microsoft.com/office/drawing/2014/main" id="{641B562D-52E7-431B-418B-9013F2D0BA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Sticker design with an apple isolated">
                <a:extLst>
                  <a:ext uri="{FF2B5EF4-FFF2-40B4-BE49-F238E27FC236}">
                    <a16:creationId xmlns:a16="http://schemas.microsoft.com/office/drawing/2014/main" id="{1B9E1B09-E0F8-C7E6-3CFB-E0193CB29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Sticker design with an apple isolated">
                <a:extLst>
                  <a:ext uri="{FF2B5EF4-FFF2-40B4-BE49-F238E27FC236}">
                    <a16:creationId xmlns:a16="http://schemas.microsoft.com/office/drawing/2014/main" id="{864319AF-7080-1D9E-7AB4-BBC93259C9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Sticker design with an apple isolated">
                <a:extLst>
                  <a:ext uri="{FF2B5EF4-FFF2-40B4-BE49-F238E27FC236}">
                    <a16:creationId xmlns:a16="http://schemas.microsoft.com/office/drawing/2014/main" id="{B13F1D00-2A84-3C1F-2199-0A51AFB3F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Sticker design with an apple isolated">
                <a:extLst>
                  <a:ext uri="{FF2B5EF4-FFF2-40B4-BE49-F238E27FC236}">
                    <a16:creationId xmlns:a16="http://schemas.microsoft.com/office/drawing/2014/main" id="{F5156408-CC1A-CDD8-3CE5-F666DDC431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Sticker design with an apple isolated">
                <a:extLst>
                  <a:ext uri="{FF2B5EF4-FFF2-40B4-BE49-F238E27FC236}">
                    <a16:creationId xmlns:a16="http://schemas.microsoft.com/office/drawing/2014/main" id="{5525EF1E-7F3D-4B7A-71B1-251F66D773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D3125B9-B290-7E92-970C-070597EAEA61}"/>
              </a:ext>
            </a:extLst>
          </p:cNvPr>
          <p:cNvGrpSpPr/>
          <p:nvPr/>
        </p:nvGrpSpPr>
        <p:grpSpPr>
          <a:xfrm>
            <a:off x="6908800" y="2768600"/>
            <a:ext cx="1524000" cy="2265922"/>
            <a:chOff x="2057400" y="3878217"/>
            <a:chExt cx="2286000" cy="3398883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9ADD4CD8-E689-DE40-C668-A9F1C5F1DE51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A49BCFEF-AF9D-8DFB-50A6-AD44887AD90B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0" name="Picture 2" descr="Sticker design with an apple isolated">
                <a:extLst>
                  <a:ext uri="{FF2B5EF4-FFF2-40B4-BE49-F238E27FC236}">
                    <a16:creationId xmlns:a16="http://schemas.microsoft.com/office/drawing/2014/main" id="{FF239784-B0E5-977E-5472-E759AEA3A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Sticker design with an apple isolated">
                <a:extLst>
                  <a:ext uri="{FF2B5EF4-FFF2-40B4-BE49-F238E27FC236}">
                    <a16:creationId xmlns:a16="http://schemas.microsoft.com/office/drawing/2014/main" id="{859DADBD-F0D5-F38F-6739-C03D7FA56B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Sticker design with an apple isolated">
                <a:extLst>
                  <a:ext uri="{FF2B5EF4-FFF2-40B4-BE49-F238E27FC236}">
                    <a16:creationId xmlns:a16="http://schemas.microsoft.com/office/drawing/2014/main" id="{C6BC7877-7128-0F6D-9A6B-C53AEE8E0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Sticker design with an apple isolated">
                <a:extLst>
                  <a:ext uri="{FF2B5EF4-FFF2-40B4-BE49-F238E27FC236}">
                    <a16:creationId xmlns:a16="http://schemas.microsoft.com/office/drawing/2014/main" id="{74574E80-70E8-FB50-9F17-042F52F3BB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Sticker design with an apple isolated">
                <a:extLst>
                  <a:ext uri="{FF2B5EF4-FFF2-40B4-BE49-F238E27FC236}">
                    <a16:creationId xmlns:a16="http://schemas.microsoft.com/office/drawing/2014/main" id="{F2F1A2E7-8335-8C52-BD39-6FCBFEE5B8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Sticker design with an apple isolated">
                <a:extLst>
                  <a:ext uri="{FF2B5EF4-FFF2-40B4-BE49-F238E27FC236}">
                    <a16:creationId xmlns:a16="http://schemas.microsoft.com/office/drawing/2014/main" id="{F59F2E80-9F4B-2499-4D2B-29F21C6974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FAF6F52-F561-C7F6-06B8-28A696928BBC}"/>
              </a:ext>
            </a:extLst>
          </p:cNvPr>
          <p:cNvGrpSpPr/>
          <p:nvPr/>
        </p:nvGrpSpPr>
        <p:grpSpPr>
          <a:xfrm>
            <a:off x="8483600" y="2768600"/>
            <a:ext cx="1524000" cy="2265922"/>
            <a:chOff x="2057400" y="3878217"/>
            <a:chExt cx="2286000" cy="3398883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59B3F8B-917E-E933-737D-6448E525B195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E7B1C9F-78F7-DF21-76CE-7996CB2A88F3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39" name="Picture 2" descr="Sticker design with an apple isolated">
                <a:extLst>
                  <a:ext uri="{FF2B5EF4-FFF2-40B4-BE49-F238E27FC236}">
                    <a16:creationId xmlns:a16="http://schemas.microsoft.com/office/drawing/2014/main" id="{E571323A-5370-0A0D-4A91-8F3DAA76E0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Sticker design with an apple isolated">
                <a:extLst>
                  <a:ext uri="{FF2B5EF4-FFF2-40B4-BE49-F238E27FC236}">
                    <a16:creationId xmlns:a16="http://schemas.microsoft.com/office/drawing/2014/main" id="{CA20EF64-B9BC-E228-6E34-59AFE5D84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Sticker design with an apple isolated">
                <a:extLst>
                  <a:ext uri="{FF2B5EF4-FFF2-40B4-BE49-F238E27FC236}">
                    <a16:creationId xmlns:a16="http://schemas.microsoft.com/office/drawing/2014/main" id="{FEB6AAFC-CAB6-1140-5E4E-E67EB5AF17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Sticker design with an apple isolated">
                <a:extLst>
                  <a:ext uri="{FF2B5EF4-FFF2-40B4-BE49-F238E27FC236}">
                    <a16:creationId xmlns:a16="http://schemas.microsoft.com/office/drawing/2014/main" id="{FDD76D65-B834-5513-3877-99F8311CC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Sticker design with an apple isolated">
                <a:extLst>
                  <a:ext uri="{FF2B5EF4-FFF2-40B4-BE49-F238E27FC236}">
                    <a16:creationId xmlns:a16="http://schemas.microsoft.com/office/drawing/2014/main" id="{D5DB769B-42EE-9D49-7F96-370E692E58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Sticker design with an apple isolated">
                <a:extLst>
                  <a:ext uri="{FF2B5EF4-FFF2-40B4-BE49-F238E27FC236}">
                    <a16:creationId xmlns:a16="http://schemas.microsoft.com/office/drawing/2014/main" id="{8D0A1902-51E6-96B3-4147-49AC733E7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2EDF9AF-98D8-6A1C-CFB8-C41280BDF260}"/>
              </a:ext>
            </a:extLst>
          </p:cNvPr>
          <p:cNvGrpSpPr/>
          <p:nvPr/>
        </p:nvGrpSpPr>
        <p:grpSpPr>
          <a:xfrm>
            <a:off x="10058400" y="2768600"/>
            <a:ext cx="1524000" cy="2265922"/>
            <a:chOff x="2057400" y="3878217"/>
            <a:chExt cx="2286000" cy="3398883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F093691-9271-0CE6-87E7-724F2A4D42AD}"/>
                </a:ext>
              </a:extLst>
            </p:cNvPr>
            <p:cNvSpPr/>
            <p:nvPr/>
          </p:nvSpPr>
          <p:spPr>
            <a:xfrm>
              <a:off x="2057400" y="3878217"/>
              <a:ext cx="2286000" cy="339888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DFBCDF9F-AB8C-3CF0-3E9C-16A16B60E4BA}"/>
                </a:ext>
              </a:extLst>
            </p:cNvPr>
            <p:cNvGrpSpPr/>
            <p:nvPr/>
          </p:nvGrpSpPr>
          <p:grpSpPr>
            <a:xfrm>
              <a:off x="2312407" y="4147769"/>
              <a:ext cx="1718099" cy="2781788"/>
              <a:chOff x="2250381" y="4173959"/>
              <a:chExt cx="1718099" cy="2781788"/>
            </a:xfrm>
          </p:grpSpPr>
          <p:pic>
            <p:nvPicPr>
              <p:cNvPr id="148" name="Picture 2" descr="Sticker design with an apple isolated">
                <a:extLst>
                  <a:ext uri="{FF2B5EF4-FFF2-40B4-BE49-F238E27FC236}">
                    <a16:creationId xmlns:a16="http://schemas.microsoft.com/office/drawing/2014/main" id="{50C2F037-5962-1957-483B-D994D0F448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0715" y="417396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Sticker design with an apple isolated">
                <a:extLst>
                  <a:ext uri="{FF2B5EF4-FFF2-40B4-BE49-F238E27FC236}">
                    <a16:creationId xmlns:a16="http://schemas.microsoft.com/office/drawing/2014/main" id="{D56BA42E-DF5A-EAEA-969E-21115486F9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7247" y="417395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Sticker design with an apple isolated">
                <a:extLst>
                  <a:ext uri="{FF2B5EF4-FFF2-40B4-BE49-F238E27FC236}">
                    <a16:creationId xmlns:a16="http://schemas.microsoft.com/office/drawing/2014/main" id="{9842A29D-773F-559B-1574-98863A2CE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2784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Sticker design with an apple isolated">
                <a:extLst>
                  <a:ext uri="{FF2B5EF4-FFF2-40B4-BE49-F238E27FC236}">
                    <a16:creationId xmlns:a16="http://schemas.microsoft.com/office/drawing/2014/main" id="{7A62689D-785C-AFC0-73D6-750FB8D946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0299" y="5073321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Sticker design with an apple isolated">
                <a:extLst>
                  <a:ext uri="{FF2B5EF4-FFF2-40B4-BE49-F238E27FC236}">
                    <a16:creationId xmlns:a16="http://schemas.microsoft.com/office/drawing/2014/main" id="{F041428E-53A8-A43C-EA31-64493D0FF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0381" y="6018569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Sticker design with an apple isolated">
                <a:extLst>
                  <a:ext uri="{FF2B5EF4-FFF2-40B4-BE49-F238E27FC236}">
                    <a16:creationId xmlns:a16="http://schemas.microsoft.com/office/drawing/2014/main" id="{79B0750D-09E4-FFA4-38B5-05DA58FB8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3304" y="6040880"/>
                <a:ext cx="808181" cy="9148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4" name="Left Brace 153">
            <a:extLst>
              <a:ext uri="{FF2B5EF4-FFF2-40B4-BE49-F238E27FC236}">
                <a16:creationId xmlns:a16="http://schemas.microsoft.com/office/drawing/2014/main" id="{681803E3-6919-3965-E7E0-78BC66B91A26}"/>
              </a:ext>
            </a:extLst>
          </p:cNvPr>
          <p:cNvSpPr/>
          <p:nvPr/>
        </p:nvSpPr>
        <p:spPr>
          <a:xfrm rot="16200000">
            <a:off x="8168072" y="2309074"/>
            <a:ext cx="563489" cy="6231632"/>
          </a:xfrm>
          <a:prstGeom prst="leftBrace">
            <a:avLst>
              <a:gd name="adj1" fmla="val 8333"/>
              <a:gd name="adj2" fmla="val 49749"/>
            </a:avLst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470A5A9-11C1-B3CD-1B01-40826D551357}"/>
              </a:ext>
            </a:extLst>
          </p:cNvPr>
          <p:cNvSpPr/>
          <p:nvPr/>
        </p:nvSpPr>
        <p:spPr>
          <a:xfrm>
            <a:off x="7964120" y="5706635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30"/>
            <a:r>
              <a:rPr lang="en-US" sz="3200" i="1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i="1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3200" i="1" dirty="0">
              <a:solidFill>
                <a:srgbClr val="22222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/>
      <p:bldP spid="154" grpId="0" animBg="1"/>
      <p:bldP spid="1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5B6C8A6B-152D-B1AD-3B93-408DE83E92D1}"/>
              </a:ext>
            </a:extLst>
          </p:cNvPr>
          <p:cNvGrpSpPr/>
          <p:nvPr/>
        </p:nvGrpSpPr>
        <p:grpSpPr>
          <a:xfrm>
            <a:off x="330200" y="464957"/>
            <a:ext cx="11531600" cy="6215243"/>
            <a:chOff x="0" y="0"/>
            <a:chExt cx="4106072" cy="1922646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E9E672E3-DA89-25EC-61A9-086D1952ADD3}"/>
                </a:ext>
              </a:extLst>
            </p:cNvPr>
            <p:cNvSpPr/>
            <p:nvPr/>
          </p:nvSpPr>
          <p:spPr>
            <a:xfrm>
              <a:off x="0" y="0"/>
              <a:ext cx="4106072" cy="1922646"/>
            </a:xfrm>
            <a:custGeom>
              <a:avLst/>
              <a:gdLst/>
              <a:ahLst/>
              <a:cxnLst/>
              <a:rect l="l" t="t" r="r" b="b"/>
              <a:pathLst>
                <a:path w="4106072" h="1922646">
                  <a:moveTo>
                    <a:pt x="0" y="0"/>
                  </a:moveTo>
                  <a:lnTo>
                    <a:pt x="4106072" y="0"/>
                  </a:lnTo>
                  <a:lnTo>
                    <a:pt x="4106072" y="1922646"/>
                  </a:lnTo>
                  <a:lnTo>
                    <a:pt x="0" y="1922646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004E78AE-63FF-EE6C-9586-C396E63BFFD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E54AC7E-F6EA-0117-F802-0BEFCC6A2E51}"/>
              </a:ext>
            </a:extLst>
          </p:cNvPr>
          <p:cNvSpPr/>
          <p:nvPr/>
        </p:nvSpPr>
        <p:spPr>
          <a:xfrm>
            <a:off x="711200" y="1178734"/>
            <a:ext cx="10261600" cy="12771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B7EE265-01A4-DD30-F38B-07BE5DF69270}"/>
              </a:ext>
            </a:extLst>
          </p:cNvPr>
          <p:cNvSpPr txBox="1"/>
          <p:nvPr/>
        </p:nvSpPr>
        <p:spPr>
          <a:xfrm>
            <a:off x="914400" y="1308361"/>
            <a:ext cx="10414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3200" dirty="0">
                <a:solidFill>
                  <a:srgbClr val="2222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8B04FAB7-81C8-04FC-9363-3245796DDAA2}"/>
              </a:ext>
            </a:extLst>
          </p:cNvPr>
          <p:cNvGrpSpPr/>
          <p:nvPr/>
        </p:nvGrpSpPr>
        <p:grpSpPr>
          <a:xfrm>
            <a:off x="711200" y="2661502"/>
            <a:ext cx="3614743" cy="452549"/>
            <a:chOff x="0" y="0"/>
            <a:chExt cx="7229486" cy="905099"/>
          </a:xfrm>
        </p:grpSpPr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C14E3390-FBDB-C7EF-579F-DDCCFB9CC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5915" t="22608" r="77825" b="69031"/>
            <a:stretch>
              <a:fillRect/>
            </a:stretch>
          </p:blipFill>
          <p:spPr>
            <a:xfrm>
              <a:off x="0" y="0"/>
              <a:ext cx="625866" cy="905099"/>
            </a:xfrm>
            <a:prstGeom prst="rect">
              <a:avLst/>
            </a:prstGeom>
          </p:spPr>
        </p:pic>
        <p:sp>
          <p:nvSpPr>
            <p:cNvPr id="10" name="TextBox 19">
              <a:extLst>
                <a:ext uri="{FF2B5EF4-FFF2-40B4-BE49-F238E27FC236}">
                  <a16:creationId xmlns:a16="http://schemas.microsoft.com/office/drawing/2014/main" id="{30B188B5-F978-ECC2-CFFC-EF328C25910B}"/>
                </a:ext>
              </a:extLst>
            </p:cNvPr>
            <p:cNvSpPr txBox="1"/>
            <p:nvPr/>
          </p:nvSpPr>
          <p:spPr>
            <a:xfrm>
              <a:off x="990446" y="81072"/>
              <a:ext cx="6239040" cy="71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2800"/>
                </a:lnSpc>
              </a:pP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Tóm</a:t>
              </a:r>
              <a:r>
                <a:rPr lang="en-US" sz="2667" b="1" dirty="0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F79646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endParaRPr lang="en-US" sz="2667" b="1" dirty="0">
                <a:solidFill>
                  <a:srgbClr val="F79646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55A713-8D8E-4943-73F6-6C7FCBC24FBE}"/>
              </a:ext>
            </a:extLst>
          </p:cNvPr>
          <p:cNvCxnSpPr/>
          <p:nvPr/>
        </p:nvCxnSpPr>
        <p:spPr>
          <a:xfrm>
            <a:off x="867667" y="1800803"/>
            <a:ext cx="29260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ACB153-50CA-042F-8DE9-138C24B6D17E}"/>
              </a:ext>
            </a:extLst>
          </p:cNvPr>
          <p:cNvCxnSpPr/>
          <p:nvPr/>
        </p:nvCxnSpPr>
        <p:spPr>
          <a:xfrm>
            <a:off x="3957130" y="1800803"/>
            <a:ext cx="68275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66756D-E4C6-EFC5-633E-DBB4ACEC017F}"/>
              </a:ext>
            </a:extLst>
          </p:cNvPr>
          <p:cNvCxnSpPr/>
          <p:nvPr/>
        </p:nvCxnSpPr>
        <p:spPr>
          <a:xfrm>
            <a:off x="867667" y="2293245"/>
            <a:ext cx="518160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27E2601-97AD-C216-6DBF-FC03F1E93361}"/>
              </a:ext>
            </a:extLst>
          </p:cNvPr>
          <p:cNvSpPr txBox="1"/>
          <p:nvPr/>
        </p:nvSpPr>
        <p:spPr>
          <a:xfrm>
            <a:off x="867667" y="327660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2933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D1FE26-F0A1-0B2B-014E-438C6B3F9A38}"/>
              </a:ext>
            </a:extLst>
          </p:cNvPr>
          <p:cNvSpPr txBox="1"/>
          <p:nvPr/>
        </p:nvSpPr>
        <p:spPr>
          <a:xfrm>
            <a:off x="867667" y="3819840"/>
            <a:ext cx="1265933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073D4-7737-0FEB-3D23-292B66DEBA76}"/>
              </a:ext>
            </a:extLst>
          </p:cNvPr>
          <p:cNvGrpSpPr/>
          <p:nvPr/>
        </p:nvGrpSpPr>
        <p:grpSpPr>
          <a:xfrm>
            <a:off x="1981200" y="3429000"/>
            <a:ext cx="609600" cy="304800"/>
            <a:chOff x="2971800" y="5143500"/>
            <a:chExt cx="914400" cy="45720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F7587C-7394-1DC4-E8E3-C316150BF66F}"/>
                </a:ext>
              </a:extLst>
            </p:cNvPr>
            <p:cNvCxnSpPr/>
            <p:nvPr/>
          </p:nvCxnSpPr>
          <p:spPr>
            <a:xfrm>
              <a:off x="2971800" y="5358868"/>
              <a:ext cx="9144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3D3662-CD34-1DB6-F72B-46C469AE516C}"/>
                </a:ext>
              </a:extLst>
            </p:cNvPr>
            <p:cNvCxnSpPr/>
            <p:nvPr/>
          </p:nvCxnSpPr>
          <p:spPr>
            <a:xfrm rot="5400000">
              <a:off x="27432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2901DA-A1EE-76FE-F2AA-2F4A54805937}"/>
                </a:ext>
              </a:extLst>
            </p:cNvPr>
            <p:cNvCxnSpPr/>
            <p:nvPr/>
          </p:nvCxnSpPr>
          <p:spPr>
            <a:xfrm rot="5400000">
              <a:off x="3657600" y="5372100"/>
              <a:ext cx="4572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6029CCC-0C65-FF77-D672-44C1BB1E82C8}"/>
              </a:ext>
            </a:extLst>
          </p:cNvPr>
          <p:cNvGrpSpPr/>
          <p:nvPr/>
        </p:nvGrpSpPr>
        <p:grpSpPr>
          <a:xfrm>
            <a:off x="1981201" y="3937000"/>
            <a:ext cx="2447255" cy="304800"/>
            <a:chOff x="2971800" y="5905500"/>
            <a:chExt cx="3670883" cy="4572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D832B2-E66E-6B6F-15DC-6FD6D1CF4F5D}"/>
                </a:ext>
              </a:extLst>
            </p:cNvPr>
            <p:cNvGrpSpPr/>
            <p:nvPr/>
          </p:nvGrpSpPr>
          <p:grpSpPr>
            <a:xfrm>
              <a:off x="29718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09C1F2-4165-5FB0-385A-F670FBE3A456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990FFCA-A43E-94C3-A58C-A7B51E26A0C3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715ACC52-1764-1D4B-C2C1-DA0EB47D89FC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A24DE0-B67F-CAE4-B7D6-28E8CA1A9FA7}"/>
                </a:ext>
              </a:extLst>
            </p:cNvPr>
            <p:cNvGrpSpPr/>
            <p:nvPr/>
          </p:nvGrpSpPr>
          <p:grpSpPr>
            <a:xfrm>
              <a:off x="3886200" y="5905500"/>
              <a:ext cx="914400" cy="457200"/>
              <a:chOff x="2971800" y="5143500"/>
              <a:chExt cx="9144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7754352-082B-B561-E057-0A9B1BE6E3CD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E635919-0E1C-8DD2-7AD8-B3C088ADCEBB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94B5D67-265D-1FB5-C68D-F314CC8E5DCE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046E081-6E0F-9CA6-A863-C08DF930005C}"/>
                </a:ext>
              </a:extLst>
            </p:cNvPr>
            <p:cNvGrpSpPr/>
            <p:nvPr/>
          </p:nvGrpSpPr>
          <p:grpSpPr>
            <a:xfrm>
              <a:off x="48138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389DF74-BEEE-26D4-7BD3-B3C81C9C147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0B1D66E-D483-D1C4-8335-02AC860C3728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FE6C7A-61B8-7183-E51E-FC916EF12374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3F7B07B-C2BE-C45A-4FE9-24FB68C15BF7}"/>
                </a:ext>
              </a:extLst>
            </p:cNvPr>
            <p:cNvGrpSpPr/>
            <p:nvPr/>
          </p:nvGrpSpPr>
          <p:grpSpPr>
            <a:xfrm>
              <a:off x="5728283" y="5905500"/>
              <a:ext cx="914400" cy="457200"/>
              <a:chOff x="2971800" y="5143500"/>
              <a:chExt cx="914400" cy="45720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425A44D-04C0-6A1C-B79A-C12701DE6A4A}"/>
                  </a:ext>
                </a:extLst>
              </p:cNvPr>
              <p:cNvCxnSpPr/>
              <p:nvPr/>
            </p:nvCxnSpPr>
            <p:spPr>
              <a:xfrm>
                <a:off x="2971800" y="5358868"/>
                <a:ext cx="9144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5C4B2C9-5774-CEDD-F7CB-AB43BA2B3C14}"/>
                  </a:ext>
                </a:extLst>
              </p:cNvPr>
              <p:cNvCxnSpPr/>
              <p:nvPr/>
            </p:nvCxnSpPr>
            <p:spPr>
              <a:xfrm rot="5400000">
                <a:off x="27432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9F5A7B5-4651-F8BA-D7F6-A705EFC23715}"/>
                  </a:ext>
                </a:extLst>
              </p:cNvPr>
              <p:cNvCxnSpPr/>
              <p:nvPr/>
            </p:nvCxnSpPr>
            <p:spPr>
              <a:xfrm rot="5400000">
                <a:off x="3657600" y="5372100"/>
                <a:ext cx="4572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10F27D90-7A70-771B-823A-4767048542F0}"/>
              </a:ext>
            </a:extLst>
          </p:cNvPr>
          <p:cNvSpPr txBox="1"/>
          <p:nvPr/>
        </p:nvSpPr>
        <p:spPr>
          <a:xfrm>
            <a:off x="1833123" y="3049879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lang="en-US" sz="2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B6BFD656-E5F0-763C-BC4D-D710A38513E2}"/>
              </a:ext>
            </a:extLst>
          </p:cNvPr>
          <p:cNvCxnSpPr/>
          <p:nvPr/>
        </p:nvCxnSpPr>
        <p:spPr>
          <a:xfrm>
            <a:off x="1981200" y="3733800"/>
            <a:ext cx="0" cy="2032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E3FD4A84-372F-27FA-A21D-13647EFD57E9}"/>
              </a:ext>
            </a:extLst>
          </p:cNvPr>
          <p:cNvCxnSpPr/>
          <p:nvPr/>
        </p:nvCxnSpPr>
        <p:spPr>
          <a:xfrm flipH="1">
            <a:off x="2590800" y="3632200"/>
            <a:ext cx="0" cy="3048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Left Brace 161">
            <a:extLst>
              <a:ext uri="{FF2B5EF4-FFF2-40B4-BE49-F238E27FC236}">
                <a16:creationId xmlns:a16="http://schemas.microsoft.com/office/drawing/2014/main" id="{DF688D43-D7F2-32F6-8443-F0655C22ED1F}"/>
              </a:ext>
            </a:extLst>
          </p:cNvPr>
          <p:cNvSpPr/>
          <p:nvPr/>
        </p:nvSpPr>
        <p:spPr>
          <a:xfrm rot="5400000" flipH="1" flipV="1">
            <a:off x="3077949" y="3119594"/>
            <a:ext cx="238127" cy="2447255"/>
          </a:xfrm>
          <a:prstGeom prst="leftBrace">
            <a:avLst>
              <a:gd name="adj1" fmla="val 2810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C1F98DF-B64C-1F93-064E-042853BE34C7}"/>
              </a:ext>
            </a:extLst>
          </p:cNvPr>
          <p:cNvSpPr txBox="1"/>
          <p:nvPr/>
        </p:nvSpPr>
        <p:spPr>
          <a:xfrm>
            <a:off x="2825500" y="4457616"/>
            <a:ext cx="1265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4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24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4" name="TextBox 19">
            <a:extLst>
              <a:ext uri="{FF2B5EF4-FFF2-40B4-BE49-F238E27FC236}">
                <a16:creationId xmlns:a16="http://schemas.microsoft.com/office/drawing/2014/main" id="{73D9CC1F-516B-24D9-5EA2-38494FEE9FCB}"/>
              </a:ext>
            </a:extLst>
          </p:cNvPr>
          <p:cNvSpPr txBox="1"/>
          <p:nvPr/>
        </p:nvSpPr>
        <p:spPr>
          <a:xfrm>
            <a:off x="6401791" y="2685948"/>
            <a:ext cx="311951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800"/>
              </a:lnSpc>
            </a:pP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67" b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667" b="1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5" name="TextBox 13">
            <a:extLst>
              <a:ext uri="{FF2B5EF4-FFF2-40B4-BE49-F238E27FC236}">
                <a16:creationId xmlns:a16="http://schemas.microsoft.com/office/drawing/2014/main" id="{43F46B0C-F960-8F60-39D2-7AB4FEE7D1C8}"/>
              </a:ext>
            </a:extLst>
          </p:cNvPr>
          <p:cNvSpPr txBox="1"/>
          <p:nvPr/>
        </p:nvSpPr>
        <p:spPr>
          <a:xfrm>
            <a:off x="4568718" y="3185314"/>
            <a:ext cx="4882793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/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4 = 24 (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/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i="1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933" i="1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933" dirty="0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1F497D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endParaRPr lang="en-US" sz="2933" dirty="0">
              <a:solidFill>
                <a:srgbClr val="1F497D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072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15" grpId="0"/>
      <p:bldP spid="159" grpId="0"/>
      <p:bldP spid="162" grpId="0" animBg="1"/>
      <p:bldP spid="163" grpId="0"/>
      <p:bldP spid="164" grpId="0"/>
      <p:bldP spid="1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E37E8E5C-A2E4-1CE3-2476-EE3BDCBB4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50" y="189954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129</Words>
  <Application>Microsoft Office PowerPoint</Application>
  <PresentationFormat>Widescreen</PresentationFormat>
  <Paragraphs>24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等线</vt:lpstr>
      <vt:lpstr>#9Slide05 IcielRukola</vt:lpstr>
      <vt:lpstr>Arial</vt:lpstr>
      <vt:lpstr>Calibri</vt:lpstr>
      <vt:lpstr>Cambria</vt:lpstr>
      <vt:lpstr>Source Han Sans Light</vt:lpstr>
      <vt:lpstr>Source Han Sans Regular</vt:lpstr>
      <vt:lpstr>Times New Roman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Luong Yen</cp:lastModifiedBy>
  <cp:revision>63</cp:revision>
  <dcterms:created xsi:type="dcterms:W3CDTF">2022-07-11T22:35:54Z</dcterms:created>
  <dcterms:modified xsi:type="dcterms:W3CDTF">2025-11-07T15:01:06Z</dcterms:modified>
</cp:coreProperties>
</file>