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4492" r:id="rId2"/>
    <p:sldId id="397" r:id="rId3"/>
    <p:sldId id="401" r:id="rId4"/>
    <p:sldId id="409" r:id="rId5"/>
    <p:sldId id="407" r:id="rId6"/>
    <p:sldId id="411" r:id="rId7"/>
    <p:sldId id="402" r:id="rId8"/>
    <p:sldId id="412" r:id="rId9"/>
    <p:sldId id="372" r:id="rId10"/>
    <p:sldId id="373" r:id="rId11"/>
    <p:sldId id="39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58" y="-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A36F-3424-4CFC-8E49-6E20019B1008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9CD3F-2183-41D3-A978-847ACB28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112D-69B8-4361-9789-07A712087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65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620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11D65-4A10-025B-C48A-A5636EDC4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5DD42E-0CEF-C5D1-DFE9-A888ACD3F4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D3B6DC3-D2A3-FD44-1D16-07B806BF99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4CB495-1294-16DB-D5F5-AD6A4E5995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664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2199C-52C2-D07F-20AF-FD6691798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60240E0-2316-E651-198D-EC142AAE53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00FB100-5CB0-7A7B-40E8-31DAD41A1D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EDC2D19-2535-1A49-D981-1838A0CD17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729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9CD3F-2183-41D3-A978-847ACB28B18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94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6044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075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9162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906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7034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173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591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12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441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37042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779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89E7C0A-C1AB-020F-6C6A-4BAC076BF33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228241"/>
            <a:ext cx="1561145" cy="1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/>
          <p:nvPr/>
        </p:nvSpPr>
        <p:spPr>
          <a:xfrm>
            <a:off x="587065" y="454091"/>
            <a:ext cx="11017869" cy="5774838"/>
          </a:xfrm>
          <a:custGeom>
            <a:avLst/>
            <a:gdLst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0 w 10448694"/>
              <a:gd name="connsiteY3" fmla="*/ 707886 h 707886"/>
              <a:gd name="connsiteX4" fmla="*/ 0 w 10448694"/>
              <a:gd name="connsiteY4" fmla="*/ 0 h 707886"/>
              <a:gd name="connsiteX0" fmla="*/ 0 w 10448694"/>
              <a:gd name="connsiteY0" fmla="*/ 436445 h 1144358"/>
              <a:gd name="connsiteX1" fmla="*/ 10448694 w 10448694"/>
              <a:gd name="connsiteY1" fmla="*/ 436445 h 1144358"/>
              <a:gd name="connsiteX2" fmla="*/ 10448694 w 10448694"/>
              <a:gd name="connsiteY2" fmla="*/ 1144331 h 1144358"/>
              <a:gd name="connsiteX3" fmla="*/ 4708259 w 10448694"/>
              <a:gd name="connsiteY3" fmla="*/ 27 h 1144358"/>
              <a:gd name="connsiteX4" fmla="*/ 0 w 10448694"/>
              <a:gd name="connsiteY4" fmla="*/ 1144331 h 1144358"/>
              <a:gd name="connsiteX5" fmla="*/ 0 w 10448694"/>
              <a:gd name="connsiteY5" fmla="*/ 436445 h 1144358"/>
              <a:gd name="connsiteX0" fmla="*/ 0 w 10448694"/>
              <a:gd name="connsiteY0" fmla="*/ 755094 h 1463001"/>
              <a:gd name="connsiteX1" fmla="*/ 10448694 w 10448694"/>
              <a:gd name="connsiteY1" fmla="*/ 755094 h 1463001"/>
              <a:gd name="connsiteX2" fmla="*/ 10448694 w 10448694"/>
              <a:gd name="connsiteY2" fmla="*/ 1462980 h 1463001"/>
              <a:gd name="connsiteX3" fmla="*/ 4666695 w 10448694"/>
              <a:gd name="connsiteY3" fmla="*/ 21 h 1463001"/>
              <a:gd name="connsiteX4" fmla="*/ 0 w 10448694"/>
              <a:gd name="connsiteY4" fmla="*/ 1462980 h 1463001"/>
              <a:gd name="connsiteX5" fmla="*/ 0 w 10448694"/>
              <a:gd name="connsiteY5" fmla="*/ 755094 h 1463001"/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4722113 w 10448694"/>
              <a:gd name="connsiteY3" fmla="*/ 671945 h 707886"/>
              <a:gd name="connsiteX4" fmla="*/ 0 w 10448694"/>
              <a:gd name="connsiteY4" fmla="*/ 707886 h 707886"/>
              <a:gd name="connsiteX5" fmla="*/ 0 w 10448694"/>
              <a:gd name="connsiteY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8694" h="707886">
                <a:moveTo>
                  <a:pt x="0" y="0"/>
                </a:moveTo>
                <a:lnTo>
                  <a:pt x="10448694" y="0"/>
                </a:lnTo>
                <a:lnTo>
                  <a:pt x="10448694" y="707886"/>
                </a:lnTo>
                <a:lnTo>
                  <a:pt x="4722113" y="671945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"/>
          </a:sp3d>
        </p:spPr>
        <p:txBody>
          <a:bodyPr spcFirstLastPara="1" wrap="none" lIns="91378" tIns="45718" rIns="91378" bIns="45718">
            <a:prstTxWarp prst="textArchUp">
              <a:avLst>
                <a:gd name="adj" fmla="val 10779026"/>
              </a:avLst>
            </a:prstTxWarp>
            <a:spAutoFit/>
            <a:sp3d/>
          </a:bodyPr>
          <a:lstStyle/>
          <a:p>
            <a:pPr algn="ctr" defTabSz="6853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3076" name="WordArt 11"/>
          <p:cNvSpPr>
            <a:spLocks noChangeArrowheads="1" noChangeShapeType="1" noTextEdit="1"/>
          </p:cNvSpPr>
          <p:nvPr/>
        </p:nvSpPr>
        <p:spPr bwMode="auto">
          <a:xfrm>
            <a:off x="3189288" y="1341439"/>
            <a:ext cx="5297487" cy="887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TOÁN</a:t>
            </a:r>
            <a:endParaRPr lang="en-US" sz="27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TextBox 13"/>
          <p:cNvSpPr txBox="1">
            <a:spLocks noChangeArrowheads="1"/>
          </p:cNvSpPr>
          <p:nvPr/>
        </p:nvSpPr>
        <p:spPr bwMode="auto">
          <a:xfrm>
            <a:off x="1157287" y="2807185"/>
            <a:ext cx="10034587" cy="175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718" rIns="91378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Giáo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viên:Nguyễn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Thúy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Hà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Trường   :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Tiểu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học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An Thắng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Lớp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: 3A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5950199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" name="图片 15">
            <a:extLst>
              <a:ext uri="{FF2B5EF4-FFF2-40B4-BE49-F238E27FC236}">
                <a16:creationId xmlns:a16="http://schemas.microsoft.com/office/drawing/2014/main" id="{BF18289F-C721-7B67-AC13-A640ABB9D2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pic>
        <p:nvPicPr>
          <p:cNvPr id="5" name="图片 24">
            <a:extLst>
              <a:ext uri="{FF2B5EF4-FFF2-40B4-BE49-F238E27FC236}">
                <a16:creationId xmlns:a16="http://schemas.microsoft.com/office/drawing/2014/main" id="{0DAC283A-E799-85DD-38B2-9F1531FFEC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63772" y="4006028"/>
            <a:ext cx="2700122" cy="3097621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8F3A46C5-2A61-9B01-0B25-D4BC65A90F33}"/>
              </a:ext>
            </a:extLst>
          </p:cNvPr>
          <p:cNvSpPr txBox="1"/>
          <p:nvPr/>
        </p:nvSpPr>
        <p:spPr>
          <a:xfrm>
            <a:off x="3200401" y="337807"/>
            <a:ext cx="7989569" cy="1733728"/>
          </a:xfrm>
          <a:prstGeom prst="rect">
            <a:avLst/>
          </a:prstGeom>
        </p:spPr>
        <p:txBody>
          <a:bodyPr lIns="169333" tIns="169333" rIns="169333" bIns="169333" rtlCol="0" anchor="ctr"/>
          <a:lstStyle/>
          <a:p>
            <a:pPr algn="just" defTabSz="609630"/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con 9 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con.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B151D0CF-0603-355C-367C-23D97991DA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260729" y="6071340"/>
            <a:ext cx="279998" cy="404920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1839DB56-8971-FAB0-3959-DB5BF8BD3E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547178" y="6071340"/>
            <a:ext cx="279998" cy="404920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68CA1312-260E-2F77-575C-E7B36505F185}"/>
              </a:ext>
            </a:extLst>
          </p:cNvPr>
          <p:cNvSpPr txBox="1"/>
          <p:nvPr/>
        </p:nvSpPr>
        <p:spPr>
          <a:xfrm>
            <a:off x="1547179" y="805212"/>
            <a:ext cx="5721731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334"/>
              </a:lnSpc>
            </a:pPr>
            <a:r>
              <a:rPr lang="en-US" sz="4400" dirty="0">
                <a:solidFill>
                  <a:srgbClr val="EE0038">
                    <a:lumMod val="60000"/>
                    <a:lumOff val="4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3:</a:t>
            </a:r>
          </a:p>
        </p:txBody>
      </p:sp>
      <p:grpSp>
        <p:nvGrpSpPr>
          <p:cNvPr id="10" name="Group 17">
            <a:extLst>
              <a:ext uri="{FF2B5EF4-FFF2-40B4-BE49-F238E27FC236}">
                <a16:creationId xmlns:a16="http://schemas.microsoft.com/office/drawing/2014/main" id="{E69FAE26-4F78-66D4-C55F-4635F9AFDCE6}"/>
              </a:ext>
            </a:extLst>
          </p:cNvPr>
          <p:cNvGrpSpPr/>
          <p:nvPr/>
        </p:nvGrpSpPr>
        <p:grpSpPr>
          <a:xfrm>
            <a:off x="2086632" y="2435783"/>
            <a:ext cx="3614743" cy="452549"/>
            <a:chOff x="0" y="0"/>
            <a:chExt cx="7229486" cy="905099"/>
          </a:xfrm>
        </p:grpSpPr>
        <p:pic>
          <p:nvPicPr>
            <p:cNvPr id="11" name="Picture 18">
              <a:extLst>
                <a:ext uri="{FF2B5EF4-FFF2-40B4-BE49-F238E27FC236}">
                  <a16:creationId xmlns:a16="http://schemas.microsoft.com/office/drawing/2014/main" id="{40DF2548-A58D-976C-5370-68D1AB8A2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15915" t="22608" r="77825" b="69031"/>
            <a:stretch>
              <a:fillRect/>
            </a:stretch>
          </p:blipFill>
          <p:spPr>
            <a:xfrm>
              <a:off x="0" y="0"/>
              <a:ext cx="625866" cy="905099"/>
            </a:xfrm>
            <a:prstGeom prst="rect">
              <a:avLst/>
            </a:prstGeom>
          </p:spPr>
        </p:pic>
        <p:sp>
          <p:nvSpPr>
            <p:cNvPr id="12" name="TextBox 19">
              <a:extLst>
                <a:ext uri="{FF2B5EF4-FFF2-40B4-BE49-F238E27FC236}">
                  <a16:creationId xmlns:a16="http://schemas.microsoft.com/office/drawing/2014/main" id="{FAEBBA51-2916-5C04-DF4A-BA3965FA28E2}"/>
                </a:ext>
              </a:extLst>
            </p:cNvPr>
            <p:cNvSpPr txBox="1"/>
            <p:nvPr/>
          </p:nvSpPr>
          <p:spPr>
            <a:xfrm>
              <a:off x="990446" y="81072"/>
              <a:ext cx="6239040" cy="725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800"/>
                </a:lnSpc>
              </a:pPr>
              <a:r>
                <a:rPr lang="en-US" sz="3200" b="1" dirty="0" err="1">
                  <a:solidFill>
                    <a:srgbClr val="2D38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Tóm</a:t>
              </a:r>
              <a:r>
                <a:rPr lang="en-US" sz="3200" b="1" dirty="0">
                  <a:solidFill>
                    <a:srgbClr val="2D38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2D38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endParaRPr lang="en-US" sz="3200" b="1" dirty="0">
                <a:solidFill>
                  <a:srgbClr val="2D38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BA22488-48E7-47C4-171A-2FF943F2B02D}"/>
              </a:ext>
            </a:extLst>
          </p:cNvPr>
          <p:cNvSpPr txBox="1"/>
          <p:nvPr/>
        </p:nvSpPr>
        <p:spPr>
          <a:xfrm>
            <a:off x="1895725" y="3273110"/>
            <a:ext cx="1549852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9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8E5F13-2DAC-6BAA-4A54-DA469D7D99F7}"/>
              </a:ext>
            </a:extLst>
          </p:cNvPr>
          <p:cNvSpPr txBox="1"/>
          <p:nvPr/>
        </p:nvSpPr>
        <p:spPr>
          <a:xfrm>
            <a:off x="1895725" y="3816350"/>
            <a:ext cx="1549852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9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endParaRPr lang="en-US" sz="2933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8284BD-9666-663F-AEE8-B2AEA071FC1A}"/>
              </a:ext>
            </a:extLst>
          </p:cNvPr>
          <p:cNvGrpSpPr/>
          <p:nvPr/>
        </p:nvGrpSpPr>
        <p:grpSpPr>
          <a:xfrm>
            <a:off x="2775384" y="3958843"/>
            <a:ext cx="2447255" cy="304800"/>
            <a:chOff x="2971800" y="5905500"/>
            <a:chExt cx="3670883" cy="45720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6B898A3-99C4-B9F0-D53D-EE90ABFD2EC0}"/>
                </a:ext>
              </a:extLst>
            </p:cNvPr>
            <p:cNvGrpSpPr/>
            <p:nvPr/>
          </p:nvGrpSpPr>
          <p:grpSpPr>
            <a:xfrm>
              <a:off x="29718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D509D4EB-BB95-54CB-887F-6ECB10DB54FF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0994E93F-EC29-8F67-91EE-7BE85763ACD2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F36E02BB-BC98-AEDF-B037-D81895BE919A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AA2189F-3E28-3AC2-1005-2EE280679938}"/>
                </a:ext>
              </a:extLst>
            </p:cNvPr>
            <p:cNvGrpSpPr/>
            <p:nvPr/>
          </p:nvGrpSpPr>
          <p:grpSpPr>
            <a:xfrm>
              <a:off x="38862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00D12299-CE42-4E1A-6E3B-DDA1C282E64B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DF5D8D80-AF2E-7260-8F05-FF28E3674F4F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6D312DA4-A55B-B04B-8384-DC18CB8A448B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F22CD91-DE04-36D3-E0A2-9688203723A0}"/>
                </a:ext>
              </a:extLst>
            </p:cNvPr>
            <p:cNvGrpSpPr/>
            <p:nvPr/>
          </p:nvGrpSpPr>
          <p:grpSpPr>
            <a:xfrm>
              <a:off x="48138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0214024E-CA09-7D79-5D55-92A028ABE084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436F12DA-2488-797E-4BED-86E9D387C6A0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E622A12-C5D2-A72A-FFB0-D3280E59C774}"/>
                </a:ext>
              </a:extLst>
            </p:cNvPr>
            <p:cNvGrpSpPr/>
            <p:nvPr/>
          </p:nvGrpSpPr>
          <p:grpSpPr>
            <a:xfrm>
              <a:off x="57282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CC8720B-18B0-0EF9-32BF-1C08408BDFBA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223CA1D-A397-7AFC-B6A3-D80F2D51EE01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AE0587B-AD1C-4939-C26C-45624F9061D9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28756E21-980E-E425-03B2-42D2B85F306F}"/>
              </a:ext>
            </a:extLst>
          </p:cNvPr>
          <p:cNvSpPr txBox="1"/>
          <p:nvPr/>
        </p:nvSpPr>
        <p:spPr>
          <a:xfrm>
            <a:off x="2628070" y="3043149"/>
            <a:ext cx="126593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133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2133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133" i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" name="Left Brace 67">
            <a:extLst>
              <a:ext uri="{FF2B5EF4-FFF2-40B4-BE49-F238E27FC236}">
                <a16:creationId xmlns:a16="http://schemas.microsoft.com/office/drawing/2014/main" id="{96360B89-E8D8-C22C-9E3D-16A66F8694C9}"/>
              </a:ext>
            </a:extLst>
          </p:cNvPr>
          <p:cNvSpPr/>
          <p:nvPr/>
        </p:nvSpPr>
        <p:spPr>
          <a:xfrm rot="5400000" flipH="1" flipV="1">
            <a:off x="3872133" y="3141437"/>
            <a:ext cx="238127" cy="2447255"/>
          </a:xfrm>
          <a:prstGeom prst="leftBrace">
            <a:avLst>
              <a:gd name="adj1" fmla="val 28101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srgbClr val="000000"/>
              </a:solidFill>
              <a:latin typeface="思源黑体 CN Medium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595FB30-ABA3-C21C-AF1B-BB29946565F4}"/>
              </a:ext>
            </a:extLst>
          </p:cNvPr>
          <p:cNvSpPr txBox="1"/>
          <p:nvPr/>
        </p:nvSpPr>
        <p:spPr>
          <a:xfrm>
            <a:off x="3619684" y="4479458"/>
            <a:ext cx="1265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400" i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78D963C-B9D0-6C33-93FF-FC2FD79FBD7F}"/>
              </a:ext>
            </a:extLst>
          </p:cNvPr>
          <p:cNvGrpSpPr/>
          <p:nvPr/>
        </p:nvGrpSpPr>
        <p:grpSpPr>
          <a:xfrm>
            <a:off x="2776049" y="3447105"/>
            <a:ext cx="609600" cy="304800"/>
            <a:chOff x="2971800" y="5143500"/>
            <a:chExt cx="914400" cy="457200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ADFDFF1-9F1B-0FB7-ADCE-ED61CCA05CD6}"/>
                </a:ext>
              </a:extLst>
            </p:cNvPr>
            <p:cNvCxnSpPr/>
            <p:nvPr/>
          </p:nvCxnSpPr>
          <p:spPr>
            <a:xfrm>
              <a:off x="2971800" y="5358868"/>
              <a:ext cx="9144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3D6B14F-5A9F-1A32-0A21-A4BEBD876629}"/>
                </a:ext>
              </a:extLst>
            </p:cNvPr>
            <p:cNvCxnSpPr/>
            <p:nvPr/>
          </p:nvCxnSpPr>
          <p:spPr>
            <a:xfrm rot="5400000">
              <a:off x="2743200" y="5372100"/>
              <a:ext cx="4572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1F6D8D0-13F8-7985-C3D2-E247C8D5EFA1}"/>
                </a:ext>
              </a:extLst>
            </p:cNvPr>
            <p:cNvCxnSpPr/>
            <p:nvPr/>
          </p:nvCxnSpPr>
          <p:spPr>
            <a:xfrm rot="5400000">
              <a:off x="3657600" y="5372100"/>
              <a:ext cx="4572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19">
            <a:extLst>
              <a:ext uri="{FF2B5EF4-FFF2-40B4-BE49-F238E27FC236}">
                <a16:creationId xmlns:a16="http://schemas.microsoft.com/office/drawing/2014/main" id="{4E479DD7-F937-57E6-A9F5-3F6C1CC60EB2}"/>
              </a:ext>
            </a:extLst>
          </p:cNvPr>
          <p:cNvSpPr txBox="1"/>
          <p:nvPr/>
        </p:nvSpPr>
        <p:spPr>
          <a:xfrm>
            <a:off x="6889930" y="2418618"/>
            <a:ext cx="3119519" cy="362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800"/>
              </a:lnSpc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5F89F10-99F4-95FB-70BA-A1EFFB9E93DA}"/>
              </a:ext>
            </a:extLst>
          </p:cNvPr>
          <p:cNvSpPr txBox="1"/>
          <p:nvPr/>
        </p:nvSpPr>
        <p:spPr>
          <a:xfrm>
            <a:off x="5467529" y="2983189"/>
            <a:ext cx="498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E62264E-3783-58E4-AC44-83482BA877C8}"/>
              </a:ext>
            </a:extLst>
          </p:cNvPr>
          <p:cNvSpPr txBox="1"/>
          <p:nvPr/>
        </p:nvSpPr>
        <p:spPr>
          <a:xfrm>
            <a:off x="5435063" y="3653991"/>
            <a:ext cx="498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x 4 = 36 (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B1BE8AD-51AD-D26C-95B0-AB53647FA58B}"/>
              </a:ext>
            </a:extLst>
          </p:cNvPr>
          <p:cNvSpPr txBox="1"/>
          <p:nvPr/>
        </p:nvSpPr>
        <p:spPr>
          <a:xfrm>
            <a:off x="5761593" y="4195025"/>
            <a:ext cx="498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36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36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  <p:bldP spid="67" grpId="0"/>
      <p:bldP spid="68" grpId="0" animBg="1"/>
      <p:bldP spid="69" grpId="0"/>
      <p:bldP spid="74" grpId="0"/>
      <p:bldP spid="75" grpId="0"/>
      <p:bldP spid="76" grpId="0"/>
      <p:bldP spid="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E37E8E5C-A2E4-1CE3-2476-EE3BDCBB4C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250" y="189954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3DEDFAC7-63E1-F517-0838-7784AE432D8F}"/>
              </a:ext>
            </a:extLst>
          </p:cNvPr>
          <p:cNvSpPr txBox="1"/>
          <p:nvPr/>
        </p:nvSpPr>
        <p:spPr>
          <a:xfrm>
            <a:off x="2436010" y="226508"/>
            <a:ext cx="8613676" cy="117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7667" dirty="0" err="1">
                <a:solidFill>
                  <a:srgbClr val="EEECE1">
                    <a:lumMod val="25000"/>
                  </a:srgbClr>
                </a:solidFill>
                <a:latin typeface="#9Slide05 IcielRukola" panose="02000506050000020003" pitchFamily="2" charset="0"/>
              </a:rPr>
              <a:t>Bài</a:t>
            </a:r>
            <a:r>
              <a:rPr lang="en-US" sz="7667" dirty="0">
                <a:solidFill>
                  <a:srgbClr val="EEECE1">
                    <a:lumMod val="25000"/>
                  </a:srgbClr>
                </a:solidFill>
                <a:latin typeface="#9Slide05 IcielRukola" panose="02000506050000020003" pitchFamily="2" charset="0"/>
              </a:rPr>
              <a:t> 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6EE28B-1647-F322-94D5-CE9C6CE5F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8104" y="1008646"/>
            <a:ext cx="8506689" cy="52674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128F87-116E-8307-7505-610CF623FA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513" y="229288"/>
            <a:ext cx="2188654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  <p:pic>
        <p:nvPicPr>
          <p:cNvPr id="3" name="Picture 2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7F8730F5-95AD-A9BA-8471-68DF8A8D5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294" y="2118713"/>
            <a:ext cx="6656623" cy="22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23719-F167-725A-C486-39827D2D9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ớp 3">
            <a:hlinkClick r:id="" action="ppaction://media"/>
            <a:extLst>
              <a:ext uri="{FF2B5EF4-FFF2-40B4-BE49-F238E27FC236}">
                <a16:creationId xmlns:a16="http://schemas.microsoft.com/office/drawing/2014/main" id="{5E3A933E-4D6D-0283-81DC-F1EAB1452E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746853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5B6C8A6B-152D-B1AD-3B93-408DE83E92D1}"/>
              </a:ext>
            </a:extLst>
          </p:cNvPr>
          <p:cNvGrpSpPr/>
          <p:nvPr/>
        </p:nvGrpSpPr>
        <p:grpSpPr>
          <a:xfrm>
            <a:off x="330200" y="464957"/>
            <a:ext cx="11531600" cy="6215243"/>
            <a:chOff x="0" y="0"/>
            <a:chExt cx="4106072" cy="1922646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E9E672E3-DA89-25EC-61A9-086D1952ADD3}"/>
                </a:ext>
              </a:extLst>
            </p:cNvPr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004E78AE-63FF-EE6C-9586-C396E63BFFD0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E54AC7E-F6EA-0117-F802-0BEFCC6A2E51}"/>
              </a:ext>
            </a:extLst>
          </p:cNvPr>
          <p:cNvSpPr/>
          <p:nvPr/>
        </p:nvSpPr>
        <p:spPr>
          <a:xfrm>
            <a:off x="711200" y="1178734"/>
            <a:ext cx="10261600" cy="12771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0B7EE265-01A4-DD30-F38B-07BE5DF69270}"/>
              </a:ext>
            </a:extLst>
          </p:cNvPr>
          <p:cNvSpPr txBox="1"/>
          <p:nvPr/>
        </p:nvSpPr>
        <p:spPr>
          <a:xfrm>
            <a:off x="914400" y="1308361"/>
            <a:ext cx="104140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8" name="Group 17">
            <a:extLst>
              <a:ext uri="{FF2B5EF4-FFF2-40B4-BE49-F238E27FC236}">
                <a16:creationId xmlns:a16="http://schemas.microsoft.com/office/drawing/2014/main" id="{8B04FAB7-81C8-04FC-9363-3245796DDAA2}"/>
              </a:ext>
            </a:extLst>
          </p:cNvPr>
          <p:cNvGrpSpPr/>
          <p:nvPr/>
        </p:nvGrpSpPr>
        <p:grpSpPr>
          <a:xfrm>
            <a:off x="711200" y="2661502"/>
            <a:ext cx="3614743" cy="452549"/>
            <a:chOff x="0" y="0"/>
            <a:chExt cx="7229486" cy="905099"/>
          </a:xfrm>
        </p:grpSpPr>
        <p:pic>
          <p:nvPicPr>
            <p:cNvPr id="9" name="Picture 18">
              <a:extLst>
                <a:ext uri="{FF2B5EF4-FFF2-40B4-BE49-F238E27FC236}">
                  <a16:creationId xmlns:a16="http://schemas.microsoft.com/office/drawing/2014/main" id="{C14E3390-FBDB-C7EF-579F-DDCCFB9CC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5915" t="22608" r="77825" b="69031"/>
            <a:stretch>
              <a:fillRect/>
            </a:stretch>
          </p:blipFill>
          <p:spPr>
            <a:xfrm>
              <a:off x="0" y="0"/>
              <a:ext cx="625866" cy="905099"/>
            </a:xfrm>
            <a:prstGeom prst="rect">
              <a:avLst/>
            </a:prstGeom>
          </p:spPr>
        </p:pic>
        <p:sp>
          <p:nvSpPr>
            <p:cNvPr id="10" name="TextBox 19">
              <a:extLst>
                <a:ext uri="{FF2B5EF4-FFF2-40B4-BE49-F238E27FC236}">
                  <a16:creationId xmlns:a16="http://schemas.microsoft.com/office/drawing/2014/main" id="{30B188B5-F978-ECC2-CFFC-EF328C25910B}"/>
                </a:ext>
              </a:extLst>
            </p:cNvPr>
            <p:cNvSpPr txBox="1"/>
            <p:nvPr/>
          </p:nvSpPr>
          <p:spPr>
            <a:xfrm>
              <a:off x="990446" y="81072"/>
              <a:ext cx="6239040" cy="7181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800"/>
                </a:lnSpc>
              </a:pPr>
              <a:r>
                <a:rPr lang="en-US" sz="2667" b="1" dirty="0" err="1">
                  <a:solidFill>
                    <a:srgbClr val="F79646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Tóm</a:t>
              </a:r>
              <a:r>
                <a:rPr lang="en-US" sz="2667" b="1" dirty="0">
                  <a:solidFill>
                    <a:srgbClr val="F79646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b="1" dirty="0" err="1">
                  <a:solidFill>
                    <a:srgbClr val="F79646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endParaRPr lang="en-US" sz="2667" b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55A713-8D8E-4943-73F6-6C7FCBC24FBE}"/>
              </a:ext>
            </a:extLst>
          </p:cNvPr>
          <p:cNvCxnSpPr/>
          <p:nvPr/>
        </p:nvCxnSpPr>
        <p:spPr>
          <a:xfrm>
            <a:off x="867667" y="1800803"/>
            <a:ext cx="29260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ACB153-50CA-042F-8DE9-138C24B6D17E}"/>
              </a:ext>
            </a:extLst>
          </p:cNvPr>
          <p:cNvCxnSpPr/>
          <p:nvPr/>
        </p:nvCxnSpPr>
        <p:spPr>
          <a:xfrm>
            <a:off x="3957130" y="1800803"/>
            <a:ext cx="68275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B66756D-E4C6-EFC5-633E-DBB4ACEC017F}"/>
              </a:ext>
            </a:extLst>
          </p:cNvPr>
          <p:cNvCxnSpPr/>
          <p:nvPr/>
        </p:nvCxnSpPr>
        <p:spPr>
          <a:xfrm>
            <a:off x="867667" y="2293245"/>
            <a:ext cx="51816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27E2601-97AD-C216-6DBF-FC03F1E93361}"/>
              </a:ext>
            </a:extLst>
          </p:cNvPr>
          <p:cNvSpPr txBox="1"/>
          <p:nvPr/>
        </p:nvSpPr>
        <p:spPr>
          <a:xfrm>
            <a:off x="867667" y="3276600"/>
            <a:ext cx="1265933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29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D1FE26-F0A1-0B2B-014E-438C6B3F9A38}"/>
              </a:ext>
            </a:extLst>
          </p:cNvPr>
          <p:cNvSpPr txBox="1"/>
          <p:nvPr/>
        </p:nvSpPr>
        <p:spPr>
          <a:xfrm>
            <a:off x="867667" y="3819840"/>
            <a:ext cx="1265933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2A073D4-7737-0FEB-3D23-292B66DEBA76}"/>
              </a:ext>
            </a:extLst>
          </p:cNvPr>
          <p:cNvGrpSpPr/>
          <p:nvPr/>
        </p:nvGrpSpPr>
        <p:grpSpPr>
          <a:xfrm>
            <a:off x="1981200" y="3429000"/>
            <a:ext cx="609600" cy="304800"/>
            <a:chOff x="2971800" y="5143500"/>
            <a:chExt cx="914400" cy="4572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BF7587C-7394-1DC4-E8E3-C316150BF66F}"/>
                </a:ext>
              </a:extLst>
            </p:cNvPr>
            <p:cNvCxnSpPr/>
            <p:nvPr/>
          </p:nvCxnSpPr>
          <p:spPr>
            <a:xfrm>
              <a:off x="2971800" y="5358868"/>
              <a:ext cx="9144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43D3662-CD34-1DB6-F72B-46C469AE516C}"/>
                </a:ext>
              </a:extLst>
            </p:cNvPr>
            <p:cNvCxnSpPr/>
            <p:nvPr/>
          </p:nvCxnSpPr>
          <p:spPr>
            <a:xfrm rot="5400000">
              <a:off x="2743200" y="5372100"/>
              <a:ext cx="4572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F2901DA-A1EE-76FE-F2AA-2F4A54805937}"/>
                </a:ext>
              </a:extLst>
            </p:cNvPr>
            <p:cNvCxnSpPr/>
            <p:nvPr/>
          </p:nvCxnSpPr>
          <p:spPr>
            <a:xfrm rot="5400000">
              <a:off x="3657600" y="5372100"/>
              <a:ext cx="4572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6029CCC-0C65-FF77-D672-44C1BB1E82C8}"/>
              </a:ext>
            </a:extLst>
          </p:cNvPr>
          <p:cNvGrpSpPr/>
          <p:nvPr/>
        </p:nvGrpSpPr>
        <p:grpSpPr>
          <a:xfrm>
            <a:off x="1981201" y="3937000"/>
            <a:ext cx="2447255" cy="304800"/>
            <a:chOff x="2971800" y="5905500"/>
            <a:chExt cx="3670883" cy="4572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ED832B2-E66E-6B6F-15DC-6FD6D1CF4F5D}"/>
                </a:ext>
              </a:extLst>
            </p:cNvPr>
            <p:cNvGrpSpPr/>
            <p:nvPr/>
          </p:nvGrpSpPr>
          <p:grpSpPr>
            <a:xfrm>
              <a:off x="29718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1909C1F2-4165-5FB0-385A-F670FBE3A456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6990FFCA-A43E-94C3-A58C-A7B51E26A0C3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715ACC52-1764-1D4B-C2C1-DA0EB47D89FC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6A24DE0-B67F-CAE4-B7D6-28E8CA1A9FA7}"/>
                </a:ext>
              </a:extLst>
            </p:cNvPr>
            <p:cNvGrpSpPr/>
            <p:nvPr/>
          </p:nvGrpSpPr>
          <p:grpSpPr>
            <a:xfrm>
              <a:off x="38862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7754352-082B-B561-E057-0A9B1BE6E3CD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2E635919-0E1C-8DD2-7AD8-B3C088ADCEBB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794B5D67-265D-1FB5-C68D-F314CC8E5DCE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046E081-6E0F-9CA6-A863-C08DF930005C}"/>
                </a:ext>
              </a:extLst>
            </p:cNvPr>
            <p:cNvGrpSpPr/>
            <p:nvPr/>
          </p:nvGrpSpPr>
          <p:grpSpPr>
            <a:xfrm>
              <a:off x="48138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389DF74-BEEE-26D4-7BD3-B3C81C9C147A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0B1D66E-D483-D1C4-8335-02AC860C3728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1FE6C7A-61B8-7183-E51E-FC916EF12374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3F7B07B-C2BE-C45A-4FE9-24FB68C15BF7}"/>
                </a:ext>
              </a:extLst>
            </p:cNvPr>
            <p:cNvGrpSpPr/>
            <p:nvPr/>
          </p:nvGrpSpPr>
          <p:grpSpPr>
            <a:xfrm>
              <a:off x="57282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425A44D-04C0-6A1C-B79A-C12701DE6A4A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85C4B2C9-5774-CEDD-F7CB-AB43BA2B3C14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B9F5A7B5-4651-F8BA-D7F6-A705EFC23715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10F27D90-7A70-771B-823A-4767048542F0}"/>
              </a:ext>
            </a:extLst>
          </p:cNvPr>
          <p:cNvSpPr txBox="1"/>
          <p:nvPr/>
        </p:nvSpPr>
        <p:spPr>
          <a:xfrm>
            <a:off x="1833123" y="3049879"/>
            <a:ext cx="1265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B6BFD656-E5F0-763C-BC4D-D710A38513E2}"/>
              </a:ext>
            </a:extLst>
          </p:cNvPr>
          <p:cNvCxnSpPr/>
          <p:nvPr/>
        </p:nvCxnSpPr>
        <p:spPr>
          <a:xfrm>
            <a:off x="1981200" y="3733800"/>
            <a:ext cx="0" cy="2032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E3FD4A84-372F-27FA-A21D-13647EFD57E9}"/>
              </a:ext>
            </a:extLst>
          </p:cNvPr>
          <p:cNvCxnSpPr/>
          <p:nvPr/>
        </p:nvCxnSpPr>
        <p:spPr>
          <a:xfrm flipH="1">
            <a:off x="2590800" y="3632200"/>
            <a:ext cx="0" cy="3048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Left Brace 161">
            <a:extLst>
              <a:ext uri="{FF2B5EF4-FFF2-40B4-BE49-F238E27FC236}">
                <a16:creationId xmlns:a16="http://schemas.microsoft.com/office/drawing/2014/main" id="{DF688D43-D7F2-32F6-8443-F0655C22ED1F}"/>
              </a:ext>
            </a:extLst>
          </p:cNvPr>
          <p:cNvSpPr/>
          <p:nvPr/>
        </p:nvSpPr>
        <p:spPr>
          <a:xfrm rot="5400000" flipH="1" flipV="1">
            <a:off x="3077949" y="3119594"/>
            <a:ext cx="238127" cy="2447255"/>
          </a:xfrm>
          <a:prstGeom prst="leftBrace">
            <a:avLst>
              <a:gd name="adj1" fmla="val 28101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4C1F98DF-B64C-1F93-064E-042853BE34C7}"/>
              </a:ext>
            </a:extLst>
          </p:cNvPr>
          <p:cNvSpPr txBox="1"/>
          <p:nvPr/>
        </p:nvSpPr>
        <p:spPr>
          <a:xfrm>
            <a:off x="2825500" y="4457616"/>
            <a:ext cx="1265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4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4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2400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4" name="TextBox 19">
            <a:extLst>
              <a:ext uri="{FF2B5EF4-FFF2-40B4-BE49-F238E27FC236}">
                <a16:creationId xmlns:a16="http://schemas.microsoft.com/office/drawing/2014/main" id="{73D9CC1F-516B-24D9-5EA2-38494FEE9FCB}"/>
              </a:ext>
            </a:extLst>
          </p:cNvPr>
          <p:cNvSpPr txBox="1"/>
          <p:nvPr/>
        </p:nvSpPr>
        <p:spPr>
          <a:xfrm>
            <a:off x="6401791" y="2685948"/>
            <a:ext cx="3119519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800"/>
              </a:lnSpc>
            </a:pPr>
            <a:r>
              <a:rPr lang="en-US" sz="2667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667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667" b="1" dirty="0">
              <a:solidFill>
                <a:srgbClr val="1F497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5" name="TextBox 13">
            <a:extLst>
              <a:ext uri="{FF2B5EF4-FFF2-40B4-BE49-F238E27FC236}">
                <a16:creationId xmlns:a16="http://schemas.microsoft.com/office/drawing/2014/main" id="{43F46B0C-F960-8F60-39D2-7AB4FEE7D1C8}"/>
              </a:ext>
            </a:extLst>
          </p:cNvPr>
          <p:cNvSpPr txBox="1"/>
          <p:nvPr/>
        </p:nvSpPr>
        <p:spPr>
          <a:xfrm>
            <a:off x="4568718" y="3185314"/>
            <a:ext cx="4882793" cy="13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defTabSz="609630"/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= 24 (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 defTabSz="609630"/>
            <a:r>
              <a:rPr lang="en-US" sz="2933" i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933" i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i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933" i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endParaRPr lang="en-US" sz="2933" dirty="0">
              <a:solidFill>
                <a:srgbClr val="1F497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0725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4" grpId="0"/>
      <p:bldP spid="15" grpId="0"/>
      <p:bldP spid="159" grpId="0"/>
      <p:bldP spid="162" grpId="0" animBg="1"/>
      <p:bldP spid="163" grpId="0"/>
      <p:bldP spid="164" grpId="0"/>
      <p:bldP spid="16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7ED5B-08F7-A4C0-5FB7-4E4AFD0FE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E6F56AF7-646A-7E5C-3956-D9152AE1DD5A}"/>
              </a:ext>
            </a:extLst>
          </p:cNvPr>
          <p:cNvGrpSpPr/>
          <p:nvPr/>
        </p:nvGrpSpPr>
        <p:grpSpPr>
          <a:xfrm>
            <a:off x="330200" y="464957"/>
            <a:ext cx="11531600" cy="6215243"/>
            <a:chOff x="0" y="0"/>
            <a:chExt cx="4106072" cy="1922646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C40C005C-5320-91C2-CDF8-FE3102A275F9}"/>
                </a:ext>
              </a:extLst>
            </p:cNvPr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DB1FDE32-4C86-1F94-FB38-7133F52FF53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1A5D6864-C439-58EE-0C2D-321334928E75}"/>
              </a:ext>
            </a:extLst>
          </p:cNvPr>
          <p:cNvSpPr txBox="1"/>
          <p:nvPr/>
        </p:nvSpPr>
        <p:spPr>
          <a:xfrm>
            <a:off x="1246366" y="706300"/>
            <a:ext cx="6197600" cy="1446550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BAD2043-B499-24CB-0900-C6187288C139}"/>
              </a:ext>
            </a:extLst>
          </p:cNvPr>
          <p:cNvSpPr txBox="1"/>
          <p:nvPr/>
        </p:nvSpPr>
        <p:spPr>
          <a:xfrm>
            <a:off x="4652010" y="3160385"/>
            <a:ext cx="6197600" cy="2123658"/>
          </a:xfrm>
          <a:custGeom>
            <a:avLst/>
            <a:gdLst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123658"/>
              <a:gd name="connsiteX1" fmla="*/ 9296400 w 9296400"/>
              <a:gd name="connsiteY1" fmla="*/ 0 h 2123658"/>
              <a:gd name="connsiteX2" fmla="*/ 9296400 w 9296400"/>
              <a:gd name="connsiteY2" fmla="*/ 2123658 h 2123658"/>
              <a:gd name="connsiteX3" fmla="*/ 0 w 9296400"/>
              <a:gd name="connsiteY3" fmla="*/ 2123658 h 2123658"/>
              <a:gd name="connsiteX4" fmla="*/ 0 w 9296400"/>
              <a:gd name="connsiteY4" fmla="*/ 0 h 2123658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238283"/>
              <a:gd name="connsiteX1" fmla="*/ 9296400 w 9296400"/>
              <a:gd name="connsiteY1" fmla="*/ 0 h 2238283"/>
              <a:gd name="connsiteX2" fmla="*/ 9296400 w 9296400"/>
              <a:gd name="connsiteY2" fmla="*/ 2123658 h 2238283"/>
              <a:gd name="connsiteX3" fmla="*/ 0 w 9296400"/>
              <a:gd name="connsiteY3" fmla="*/ 2123658 h 2238283"/>
              <a:gd name="connsiteX4" fmla="*/ 0 w 9296400"/>
              <a:gd name="connsiteY4" fmla="*/ 0 h 2238283"/>
              <a:gd name="connsiteX0" fmla="*/ 0 w 9296400"/>
              <a:gd name="connsiteY0" fmla="*/ 0 h 2344251"/>
              <a:gd name="connsiteX1" fmla="*/ 9296400 w 9296400"/>
              <a:gd name="connsiteY1" fmla="*/ 0 h 2344251"/>
              <a:gd name="connsiteX2" fmla="*/ 9296400 w 9296400"/>
              <a:gd name="connsiteY2" fmla="*/ 2123658 h 2344251"/>
              <a:gd name="connsiteX3" fmla="*/ 0 w 9296400"/>
              <a:gd name="connsiteY3" fmla="*/ 2123658 h 2344251"/>
              <a:gd name="connsiteX4" fmla="*/ 0 w 9296400"/>
              <a:gd name="connsiteY4" fmla="*/ 0 h 2344251"/>
              <a:gd name="connsiteX0" fmla="*/ 0 w 9296400"/>
              <a:gd name="connsiteY0" fmla="*/ 125046 h 2469297"/>
              <a:gd name="connsiteX1" fmla="*/ 9296400 w 9296400"/>
              <a:gd name="connsiteY1" fmla="*/ 125046 h 2469297"/>
              <a:gd name="connsiteX2" fmla="*/ 9296400 w 9296400"/>
              <a:gd name="connsiteY2" fmla="*/ 2248704 h 2469297"/>
              <a:gd name="connsiteX3" fmla="*/ 0 w 9296400"/>
              <a:gd name="connsiteY3" fmla="*/ 2248704 h 2469297"/>
              <a:gd name="connsiteX4" fmla="*/ 0 w 9296400"/>
              <a:gd name="connsiteY4" fmla="*/ 125046 h 2469297"/>
              <a:gd name="connsiteX0" fmla="*/ 0 w 9296400"/>
              <a:gd name="connsiteY0" fmla="*/ 169853 h 2514104"/>
              <a:gd name="connsiteX1" fmla="*/ 9296400 w 9296400"/>
              <a:gd name="connsiteY1" fmla="*/ 169853 h 2514104"/>
              <a:gd name="connsiteX2" fmla="*/ 9296400 w 9296400"/>
              <a:gd name="connsiteY2" fmla="*/ 2293511 h 2514104"/>
              <a:gd name="connsiteX3" fmla="*/ 0 w 9296400"/>
              <a:gd name="connsiteY3" fmla="*/ 2293511 h 2514104"/>
              <a:gd name="connsiteX4" fmla="*/ 0 w 9296400"/>
              <a:gd name="connsiteY4" fmla="*/ 169853 h 2514104"/>
              <a:gd name="connsiteX0" fmla="*/ 0 w 9296400"/>
              <a:gd name="connsiteY0" fmla="*/ 169853 h 2429521"/>
              <a:gd name="connsiteX1" fmla="*/ 9296400 w 9296400"/>
              <a:gd name="connsiteY1" fmla="*/ 169853 h 2429521"/>
              <a:gd name="connsiteX2" fmla="*/ 9296400 w 9296400"/>
              <a:gd name="connsiteY2" fmla="*/ 2293511 h 2429521"/>
              <a:gd name="connsiteX3" fmla="*/ 0 w 9296400"/>
              <a:gd name="connsiteY3" fmla="*/ 2293511 h 2429521"/>
              <a:gd name="connsiteX4" fmla="*/ 0 w 9296400"/>
              <a:gd name="connsiteY4" fmla="*/ 169853 h 242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6400" h="2429521">
                <a:moveTo>
                  <a:pt x="0" y="169853"/>
                </a:moveTo>
                <a:cubicBezTo>
                  <a:pt x="1926493" y="5730"/>
                  <a:pt x="6314830" y="-111501"/>
                  <a:pt x="9296400" y="169853"/>
                </a:cubicBezTo>
                <a:cubicBezTo>
                  <a:pt x="9296400" y="877739"/>
                  <a:pt x="8827476" y="1632518"/>
                  <a:pt x="9296400" y="2293511"/>
                </a:cubicBezTo>
                <a:cubicBezTo>
                  <a:pt x="6877538" y="2621758"/>
                  <a:pt x="2301631" y="2246618"/>
                  <a:pt x="0" y="2293511"/>
                </a:cubicBezTo>
                <a:cubicBezTo>
                  <a:pt x="0" y="1585625"/>
                  <a:pt x="351692" y="830847"/>
                  <a:pt x="0" y="169853"/>
                </a:cubicBezTo>
                <a:close/>
              </a:path>
            </a:pathLst>
          </a:custGeom>
          <a:noFill/>
          <a:ln>
            <a:noFill/>
            <a:prstDash val="lgDashDot"/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4" name="Picture 103" descr="A cartoon of a child holding a wand&#10;&#10;AI-generated content may be incorrect.">
            <a:extLst>
              <a:ext uri="{FF2B5EF4-FFF2-40B4-BE49-F238E27FC236}">
                <a16:creationId xmlns:a16="http://schemas.microsoft.com/office/drawing/2014/main" id="{3CB5D006-63A0-4373-35AB-B299A309B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80" b="95996" l="9961" r="89974">
                        <a14:foregroundMark x1="42122" y1="5078" x2="50781" y2="6836"/>
                        <a14:foregroundMark x1="44466" y1="86816" x2="46029" y2="959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282020" y="2203505"/>
            <a:ext cx="6139770" cy="465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571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id="{0F3C4CAD-35F2-93AD-0900-0A7D2F24A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2548024"/>
            <a:ext cx="6565900" cy="228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28725-3DD9-41DB-F610-2B6D598C0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229B22C3-E64C-3224-6931-285DA179571B}"/>
              </a:ext>
            </a:extLst>
          </p:cNvPr>
          <p:cNvGrpSpPr/>
          <p:nvPr/>
        </p:nvGrpSpPr>
        <p:grpSpPr>
          <a:xfrm>
            <a:off x="330200" y="464957"/>
            <a:ext cx="11531600" cy="6215243"/>
            <a:chOff x="0" y="0"/>
            <a:chExt cx="4106072" cy="1922646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13A68308-13B7-F7B7-AF88-2C7146963242}"/>
                </a:ext>
              </a:extLst>
            </p:cNvPr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9274FE71-F8AC-8480-C9F6-687F591E119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EE9CCE8F-B27F-660C-9B86-EB925FF98838}"/>
              </a:ext>
            </a:extLst>
          </p:cNvPr>
          <p:cNvSpPr/>
          <p:nvPr/>
        </p:nvSpPr>
        <p:spPr>
          <a:xfrm>
            <a:off x="451795" y="1084068"/>
            <a:ext cx="11226800" cy="5291333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5DB1D0-C2B3-0CBB-36CD-E5EBDC4B147B}"/>
              </a:ext>
            </a:extLst>
          </p:cNvPr>
          <p:cNvSpPr txBox="1"/>
          <p:nvPr/>
        </p:nvSpPr>
        <p:spPr>
          <a:xfrm>
            <a:off x="0" y="117626"/>
            <a:ext cx="3556000" cy="72276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066"/>
              </a:lnSpc>
            </a:pPr>
            <a:r>
              <a:rPr lang="en-US" sz="4666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	SỐ?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7D3A8354-A2DD-88CA-DB55-2B36C864BC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735804" y="475984"/>
            <a:ext cx="290171" cy="419632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83450C58-1A54-138D-4BA6-0174AE8935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8233899" y="4869714"/>
            <a:ext cx="290171" cy="419632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17C1F017-D9CD-8314-FA65-5B8C8F14E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5227948" y="895619"/>
            <a:ext cx="290171" cy="419632"/>
          </a:xfrm>
          <a:prstGeom prst="rect">
            <a:avLst/>
          </a:prstGeom>
        </p:spPr>
      </p:pic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AA309B0B-4FF1-9FC1-5E8A-6417B66F85F8}"/>
              </a:ext>
            </a:extLst>
          </p:cNvPr>
          <p:cNvGraphicFramePr>
            <a:graphicFrameLocks noGrp="1"/>
          </p:cNvGraphicFramePr>
          <p:nvPr/>
        </p:nvGraphicFramePr>
        <p:xfrm>
          <a:off x="875213" y="1525601"/>
          <a:ext cx="10159999" cy="2319082"/>
        </p:xfrm>
        <a:graphic>
          <a:graphicData uri="http://schemas.openxmlformats.org/drawingml/2006/table">
            <a:tbl>
              <a:tblPr/>
              <a:tblGrid>
                <a:gridCol w="2844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060625188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2206765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853036838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1654574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330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9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29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9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endParaRPr lang="en-US" sz="2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Thêm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vào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8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30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Gấp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8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lần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24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</a:t>
                      </a: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>
                    <a:lnL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" name="ro">
            <a:extLst>
              <a:ext uri="{FF2B5EF4-FFF2-40B4-BE49-F238E27FC236}">
                <a16:creationId xmlns:a16="http://schemas.microsoft.com/office/drawing/2014/main" id="{7F06EACD-B360-4BEE-DC46-92373E8E4F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549" b="99786" l="4276" r="426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235" r="56828"/>
          <a:stretch/>
        </p:blipFill>
        <p:spPr>
          <a:xfrm>
            <a:off x="8940746" y="4357140"/>
            <a:ext cx="3151293" cy="2683628"/>
          </a:xfrm>
          <a:prstGeom prst="rect">
            <a:avLst/>
          </a:prstGeom>
        </p:spPr>
      </p:pic>
      <p:pic>
        <p:nvPicPr>
          <p:cNvPr id="12" name="15'">
            <a:extLst>
              <a:ext uri="{FF2B5EF4-FFF2-40B4-BE49-F238E27FC236}">
                <a16:creationId xmlns:a16="http://schemas.microsoft.com/office/drawing/2014/main" id="{F11265C4-0F1F-3044-0882-CAA8A31C59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3" b="5793"/>
          <a:stretch/>
        </p:blipFill>
        <p:spPr>
          <a:xfrm>
            <a:off x="5373033" y="2173588"/>
            <a:ext cx="997463" cy="1023107"/>
          </a:xfrm>
          <a:prstGeom prst="rect">
            <a:avLst/>
          </a:prstGeom>
        </p:spPr>
      </p:pic>
      <p:pic>
        <p:nvPicPr>
          <p:cNvPr id="13" name="88'">
            <a:extLst>
              <a:ext uri="{FF2B5EF4-FFF2-40B4-BE49-F238E27FC236}">
                <a16:creationId xmlns:a16="http://schemas.microsoft.com/office/drawing/2014/main" id="{6A6046E6-3129-7E64-1366-B498DAF4C7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" b="2592"/>
          <a:stretch/>
        </p:blipFill>
        <p:spPr>
          <a:xfrm>
            <a:off x="6959142" y="3046842"/>
            <a:ext cx="896627" cy="986289"/>
          </a:xfrm>
          <a:prstGeom prst="rect">
            <a:avLst/>
          </a:prstGeom>
        </p:spPr>
      </p:pic>
      <p:pic>
        <p:nvPicPr>
          <p:cNvPr id="14" name="19'">
            <a:extLst>
              <a:ext uri="{FF2B5EF4-FFF2-40B4-BE49-F238E27FC236}">
                <a16:creationId xmlns:a16="http://schemas.microsoft.com/office/drawing/2014/main" id="{9CFBA9A2-E9FE-F06B-CDEE-C4820D72CF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3" b="5793"/>
          <a:stretch/>
        </p:blipFill>
        <p:spPr>
          <a:xfrm>
            <a:off x="6851049" y="2178424"/>
            <a:ext cx="997463" cy="1023107"/>
          </a:xfrm>
          <a:prstGeom prst="rect">
            <a:avLst/>
          </a:prstGeom>
        </p:spPr>
      </p:pic>
      <p:pic>
        <p:nvPicPr>
          <p:cNvPr id="15" name="56'">
            <a:extLst>
              <a:ext uri="{FF2B5EF4-FFF2-40B4-BE49-F238E27FC236}">
                <a16:creationId xmlns:a16="http://schemas.microsoft.com/office/drawing/2014/main" id="{FE76CD3B-D28E-AFFD-AC98-4681FB6892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" b="2592"/>
          <a:stretch/>
        </p:blipFill>
        <p:spPr>
          <a:xfrm>
            <a:off x="5388524" y="3006692"/>
            <a:ext cx="896627" cy="986289"/>
          </a:xfrm>
          <a:prstGeom prst="rect">
            <a:avLst/>
          </a:prstGeom>
        </p:spPr>
      </p:pic>
      <p:pic>
        <p:nvPicPr>
          <p:cNvPr id="16" name="72'">
            <a:extLst>
              <a:ext uri="{FF2B5EF4-FFF2-40B4-BE49-F238E27FC236}">
                <a16:creationId xmlns:a16="http://schemas.microsoft.com/office/drawing/2014/main" id="{570F79EC-229A-FE77-FEF0-5AC5C69387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876181" y="2965310"/>
            <a:ext cx="761437" cy="883367"/>
          </a:xfrm>
          <a:prstGeom prst="rect">
            <a:avLst/>
          </a:prstGeom>
        </p:spPr>
      </p:pic>
      <p:pic>
        <p:nvPicPr>
          <p:cNvPr id="17" name="17'">
            <a:extLst>
              <a:ext uri="{FF2B5EF4-FFF2-40B4-BE49-F238E27FC236}">
                <a16:creationId xmlns:a16="http://schemas.microsoft.com/office/drawing/2014/main" id="{77D1DDAD-E624-E1A1-C8F3-CE6EC43835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820011" y="2189375"/>
            <a:ext cx="761437" cy="883367"/>
          </a:xfrm>
          <a:prstGeom prst="rect">
            <a:avLst/>
          </a:prstGeom>
        </p:spPr>
      </p:pic>
      <p:sp>
        <p:nvSpPr>
          <p:cNvPr id="18" name="15">
            <a:extLst>
              <a:ext uri="{FF2B5EF4-FFF2-40B4-BE49-F238E27FC236}">
                <a16:creationId xmlns:a16="http://schemas.microsoft.com/office/drawing/2014/main" id="{D295E7BB-1CF5-C2DE-AD78-397D61DEBAC3}"/>
              </a:ext>
            </a:extLst>
          </p:cNvPr>
          <p:cNvSpPr txBox="1"/>
          <p:nvPr/>
        </p:nvSpPr>
        <p:spPr>
          <a:xfrm>
            <a:off x="5592773" y="-1276859"/>
            <a:ext cx="69237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19" name="19">
            <a:extLst>
              <a:ext uri="{FF2B5EF4-FFF2-40B4-BE49-F238E27FC236}">
                <a16:creationId xmlns:a16="http://schemas.microsoft.com/office/drawing/2014/main" id="{99243C2B-7173-B727-4E79-AA57FB069CA8}"/>
              </a:ext>
            </a:extLst>
          </p:cNvPr>
          <p:cNvSpPr txBox="1"/>
          <p:nvPr/>
        </p:nvSpPr>
        <p:spPr>
          <a:xfrm>
            <a:off x="7003591" y="-1282117"/>
            <a:ext cx="69237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</a:t>
            </a:r>
          </a:p>
        </p:txBody>
      </p:sp>
      <p:sp>
        <p:nvSpPr>
          <p:cNvPr id="20" name="16">
            <a:extLst>
              <a:ext uri="{FF2B5EF4-FFF2-40B4-BE49-F238E27FC236}">
                <a16:creationId xmlns:a16="http://schemas.microsoft.com/office/drawing/2014/main" id="{5554B737-14B4-46D9-8422-71E6990C2C71}"/>
              </a:ext>
            </a:extLst>
          </p:cNvPr>
          <p:cNvSpPr txBox="1"/>
          <p:nvPr/>
        </p:nvSpPr>
        <p:spPr>
          <a:xfrm>
            <a:off x="8413196" y="-1271602"/>
            <a:ext cx="69237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21" name="17">
            <a:extLst>
              <a:ext uri="{FF2B5EF4-FFF2-40B4-BE49-F238E27FC236}">
                <a16:creationId xmlns:a16="http://schemas.microsoft.com/office/drawing/2014/main" id="{9F950FDF-A010-E959-0F2F-01E90FC1120D}"/>
              </a:ext>
            </a:extLst>
          </p:cNvPr>
          <p:cNvSpPr txBox="1"/>
          <p:nvPr/>
        </p:nvSpPr>
        <p:spPr>
          <a:xfrm>
            <a:off x="9824014" y="-1346200"/>
            <a:ext cx="69237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</a:p>
        </p:txBody>
      </p:sp>
      <p:sp>
        <p:nvSpPr>
          <p:cNvPr id="22" name="56">
            <a:extLst>
              <a:ext uri="{FF2B5EF4-FFF2-40B4-BE49-F238E27FC236}">
                <a16:creationId xmlns:a16="http://schemas.microsoft.com/office/drawing/2014/main" id="{79B78BE0-E296-80D8-663A-B6541FB5DC2E}"/>
              </a:ext>
            </a:extLst>
          </p:cNvPr>
          <p:cNvSpPr txBox="1"/>
          <p:nvPr/>
        </p:nvSpPr>
        <p:spPr>
          <a:xfrm>
            <a:off x="5605288" y="-674694"/>
            <a:ext cx="69237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</a:t>
            </a:r>
          </a:p>
        </p:txBody>
      </p:sp>
      <p:sp>
        <p:nvSpPr>
          <p:cNvPr id="23" name="88">
            <a:extLst>
              <a:ext uri="{FF2B5EF4-FFF2-40B4-BE49-F238E27FC236}">
                <a16:creationId xmlns:a16="http://schemas.microsoft.com/office/drawing/2014/main" id="{4CE2568B-0A46-3E52-14A6-5C62527BBAE5}"/>
              </a:ext>
            </a:extLst>
          </p:cNvPr>
          <p:cNvSpPr txBox="1"/>
          <p:nvPr/>
        </p:nvSpPr>
        <p:spPr>
          <a:xfrm>
            <a:off x="7016106" y="-679951"/>
            <a:ext cx="69237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88</a:t>
            </a:r>
          </a:p>
        </p:txBody>
      </p:sp>
      <p:sp>
        <p:nvSpPr>
          <p:cNvPr id="24" name="64">
            <a:extLst>
              <a:ext uri="{FF2B5EF4-FFF2-40B4-BE49-F238E27FC236}">
                <a16:creationId xmlns:a16="http://schemas.microsoft.com/office/drawing/2014/main" id="{5F2AF814-11A2-F339-9D82-42FCF25D9DD3}"/>
              </a:ext>
            </a:extLst>
          </p:cNvPr>
          <p:cNvSpPr txBox="1"/>
          <p:nvPr/>
        </p:nvSpPr>
        <p:spPr>
          <a:xfrm>
            <a:off x="8425712" y="-669437"/>
            <a:ext cx="69237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64</a:t>
            </a:r>
          </a:p>
        </p:txBody>
      </p:sp>
      <p:sp>
        <p:nvSpPr>
          <p:cNvPr id="25" name="72">
            <a:extLst>
              <a:ext uri="{FF2B5EF4-FFF2-40B4-BE49-F238E27FC236}">
                <a16:creationId xmlns:a16="http://schemas.microsoft.com/office/drawing/2014/main" id="{5DA9CED2-A9D1-1A71-52BB-B1A8E9492D23}"/>
              </a:ext>
            </a:extLst>
          </p:cNvPr>
          <p:cNvSpPr txBox="1"/>
          <p:nvPr/>
        </p:nvSpPr>
        <p:spPr>
          <a:xfrm>
            <a:off x="9836530" y="-674694"/>
            <a:ext cx="69237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609630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</a:t>
            </a:r>
          </a:p>
        </p:txBody>
      </p:sp>
      <p:pic>
        <p:nvPicPr>
          <p:cNvPr id="26" name="16'">
            <a:extLst>
              <a:ext uri="{FF2B5EF4-FFF2-40B4-BE49-F238E27FC236}">
                <a16:creationId xmlns:a16="http://schemas.microsoft.com/office/drawing/2014/main" id="{8D790969-B471-6751-0A78-902FF956F7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0908" y="2210299"/>
            <a:ext cx="761437" cy="883367"/>
          </a:xfrm>
          <a:prstGeom prst="rect">
            <a:avLst/>
          </a:prstGeom>
        </p:spPr>
      </p:pic>
      <p:pic>
        <p:nvPicPr>
          <p:cNvPr id="27" name="64'">
            <a:extLst>
              <a:ext uri="{FF2B5EF4-FFF2-40B4-BE49-F238E27FC236}">
                <a16:creationId xmlns:a16="http://schemas.microsoft.com/office/drawing/2014/main" id="{BDBC618A-6B48-2A25-BC6B-8D9EF41916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7078" y="2986235"/>
            <a:ext cx="761437" cy="88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531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4.69136E-6 L 0.00217 0.5728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5 0.00447 L 0.16215 0.00447 C 0.2296 0.00447 0.31293 0.05185 0.31293 0.09058 L 0.31293 0.17685 " pathEditMode="relative" rAng="0" ptsTypes="AAAA">
                                      <p:cBhvr>
                                        <p:cTn id="8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8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9.87654E-7 L 0.00018 0.5345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267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00263 L 0.21953 0.07361 L 0.28845 0.30617 L 0.39184 0.26944 L 0.40095 0.34629 " pathEditMode="relative" rAng="0" ptsTypes="AAAAA">
                                      <p:cBhvr>
                                        <p:cTn id="8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7" y="174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6.17284E-7 L 0.00131 0.5427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2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0.15711 0.0145 L 0.26805 0.05895 L 0.22951 0.26419 " pathEditMode="relative" rAng="0" ptsTypes="AAAA">
                                      <p:cBhvr>
                                        <p:cTn id="9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3" y="132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97531E-6 L 0.00365 0.5660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283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0.21805 0.03935 L 0.25512 0.12731 " pathEditMode="relative" rAng="0" ptsTypes="AAA">
                                      <p:cBhvr>
                                        <p:cTn id="10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52" y="63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7284E-6 L 0.00122 0.53395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266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1111E-6 L 0.1158 0.14089 L 0.27222 0.12639 L 0.21276 0.38241 " pathEditMode="relative" rAng="0" ptsTypes="AAAA">
                                      <p:cBhvr>
                                        <p:cTn id="10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11" y="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08642E-6 L 0.00521 0.5646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82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8 -0.03257 L 0.10217 0.27067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4" y="151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19753E-6 L 0.01016 0.5450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272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2.46914E-6 L 0.10252 0.01713 L 0.11024 0.13642 L 0.10894 0.21142 L 0.06146 0.28858 " pathEditMode="relative" rAng="0" ptsTypes="AAAAA">
                                      <p:cBhvr>
                                        <p:cTn id="1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12" y="144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69136E-6 L 0.00651 0.56543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" y="282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1065 L 0.15903 0.11111 L 0.09731 0.22392 " pathEditMode="relative" rAng="0" ptsTypes="AAA">
                                      <p:cBhvr>
                                        <p:cTn id="1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4" y="106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2.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24F983-17DC-40B5-90FE-04E213E47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13" y="2210810"/>
            <a:ext cx="8391249" cy="33243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310206C-64C8-4DDA-B090-D7B9DE980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50" y="3612124"/>
            <a:ext cx="4548585" cy="4548585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:a16="http://schemas.microsoft.com/office/drawing/2014/main" id="{DF289413-891B-4F1D-BF83-9A3454EAC1B9}"/>
              </a:ext>
            </a:extLst>
          </p:cNvPr>
          <p:cNvSpPr/>
          <p:nvPr/>
        </p:nvSpPr>
        <p:spPr>
          <a:xfrm>
            <a:off x="9750309" y="3429000"/>
            <a:ext cx="1918952" cy="1213434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2E0A4E-6CE2-4F71-95FF-88C89566D9E2}"/>
              </a:ext>
            </a:extLst>
          </p:cNvPr>
          <p:cNvSpPr/>
          <p:nvPr/>
        </p:nvSpPr>
        <p:spPr>
          <a:xfrm>
            <a:off x="8087360" y="245631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5EAEC70-FD24-4BE2-93A6-95A5D792F2D2}"/>
              </a:ext>
            </a:extLst>
          </p:cNvPr>
          <p:cNvSpPr/>
          <p:nvPr/>
        </p:nvSpPr>
        <p:spPr>
          <a:xfrm>
            <a:off x="8087360" y="3579064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B161D0D-E573-4FBA-A7E8-E84E3A9E9B23}"/>
              </a:ext>
            </a:extLst>
          </p:cNvPr>
          <p:cNvSpPr/>
          <p:nvPr/>
        </p:nvSpPr>
        <p:spPr>
          <a:xfrm>
            <a:off x="8087360" y="490925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 animBg="1"/>
      <p:bldP spid="43" grpId="0" animBg="1"/>
      <p:bldP spid="44" grpId="0" animBg="1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240</Words>
  <Application>Microsoft Office PowerPoint</Application>
  <PresentationFormat>Widescreen</PresentationFormat>
  <Paragraphs>64</Paragraphs>
  <Slides>11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等线</vt:lpstr>
      <vt:lpstr>#9Slide05 IcielRukola</vt:lpstr>
      <vt:lpstr>Arial</vt:lpstr>
      <vt:lpstr>Calibri</vt:lpstr>
      <vt:lpstr>Cambria</vt:lpstr>
      <vt:lpstr>Source Han Sans Light</vt:lpstr>
      <vt:lpstr>Source Han Sans Regular</vt:lpstr>
      <vt:lpstr>Times New Roman</vt:lpstr>
      <vt:lpstr>UTM Cookies</vt:lpstr>
      <vt:lpstr>思源黑体 CN Medium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Luong Yen</cp:lastModifiedBy>
  <cp:revision>63</cp:revision>
  <dcterms:created xsi:type="dcterms:W3CDTF">2022-07-11T22:35:54Z</dcterms:created>
  <dcterms:modified xsi:type="dcterms:W3CDTF">2025-11-07T14:29:54Z</dcterms:modified>
</cp:coreProperties>
</file>