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3" r:id="rId2"/>
  </p:sldMasterIdLst>
  <p:notesMasterIdLst>
    <p:notesMasterId r:id="rId11"/>
  </p:notesMasterIdLst>
  <p:sldIdLst>
    <p:sldId id="4492" r:id="rId3"/>
    <p:sldId id="257" r:id="rId4"/>
    <p:sldId id="8762" r:id="rId5"/>
    <p:sldId id="8765" r:id="rId6"/>
    <p:sldId id="8758" r:id="rId7"/>
    <p:sldId id="8761" r:id="rId8"/>
    <p:sldId id="8760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3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97B3-5775-44F7-9A3E-AB3BA8B475DC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0AA3-90AA-43A9-B593-B536F5B0D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9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4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6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9078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2025/11/7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141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75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6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88991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6600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3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6163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049945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045144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08939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5630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00590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01729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48121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3731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5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3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13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6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2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E9A8A-B847-50DF-7827-BF86F8C483A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5B304-2F24-1524-DEBA-CF47450A3DA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CD30C7-6E5B-AE55-920B-6ACA2F34ADC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0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75F272-16CD-BF49-EADD-321107EF87D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0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8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THUÝ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23010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095298" y="471681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AC2A8-5785-D59A-DABC-EC94313DE4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4193" y="1830171"/>
            <a:ext cx="9809314" cy="35176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51C1D5-8E62-DDBB-FECA-9388535053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8770" y="172165"/>
            <a:ext cx="3511600" cy="10729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CD06B-72C7-EC82-1A2D-78FE8C386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>
            <a:extLst>
              <a:ext uri="{FF2B5EF4-FFF2-40B4-BE49-F238E27FC236}">
                <a16:creationId xmlns:a16="http://schemas.microsoft.com/office/drawing/2014/main" id="{0BAFD382-9619-9F18-3345-9BB7E82B4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>
            <a:extLst>
              <a:ext uri="{FF2B5EF4-FFF2-40B4-BE49-F238E27FC236}">
                <a16:creationId xmlns:a16="http://schemas.microsoft.com/office/drawing/2014/main" id="{4D46B025-8D12-1235-6B05-27D5AE091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>
            <a:extLst>
              <a:ext uri="{FF2B5EF4-FFF2-40B4-BE49-F238E27FC236}">
                <a16:creationId xmlns:a16="http://schemas.microsoft.com/office/drawing/2014/main" id="{4940D4C8-67F5-292F-2F87-F079BB6E2A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8BAAD79F-B164-5750-D328-EE459A84C1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364CBA66-078F-5E1F-C05C-A273E2BD0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B7696A-2CA6-F64B-2429-EC20AE7C6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>
            <a:extLst>
              <a:ext uri="{FF2B5EF4-FFF2-40B4-BE49-F238E27FC236}">
                <a16:creationId xmlns:a16="http://schemas.microsoft.com/office/drawing/2014/main" id="{2CB8343E-C82E-40E5-9E85-47D22DF6D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4FC70114-8B3B-1644-9560-4B800755DA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6EDC696A-1A8F-F62B-793E-8C54032FBA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CBABCB58-E09B-9455-8A44-8DDCCA1CE1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7FCAA7C9-C17B-9C53-4031-CA0474939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06752AF-9A4B-DC6D-1EDD-86350DF9CF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8" name="Picture 17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FF20407E-949B-9773-57B4-AC4B0BBC6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14" y="104185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9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EAFE-2521-2E8C-33CB-9FC0D4FF96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7EC57-3305-FBE7-9D17-36724CE0BD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A1041617-3C06-790D-3362-5E84F8864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dern cafe interior design empty cosy cafeteria with coffee and tea counter with menu shelves with cups and plates tables with chairs">
            <a:extLst>
              <a:ext uri="{FF2B5EF4-FFF2-40B4-BE49-F238E27FC236}">
                <a16:creationId xmlns:a16="http://schemas.microsoft.com/office/drawing/2014/main" id="{5EF7C028-0C68-F197-7F43-C3A32EEA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54000"/>
            <a:ext cx="596265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66ADA-9A74-2674-2BA5-BF0B87BB0DE1}"/>
              </a:ext>
            </a:extLst>
          </p:cNvPr>
          <p:cNvSpPr txBox="1"/>
          <p:nvPr/>
        </p:nvSpPr>
        <p:spPr>
          <a:xfrm>
            <a:off x="1600201" y="365487"/>
            <a:ext cx="10326468" cy="1259919"/>
          </a:xfrm>
          <a:prstGeom prst="round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Nam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DA021-2F61-8D90-8D1F-C29C983308DC}"/>
              </a:ext>
            </a:extLst>
          </p:cNvPr>
          <p:cNvSpPr txBox="1"/>
          <p:nvPr/>
        </p:nvSpPr>
        <p:spPr>
          <a:xfrm>
            <a:off x="0" y="59067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0BD60-C076-E66D-CFC1-2732A19402BE}"/>
              </a:ext>
            </a:extLst>
          </p:cNvPr>
          <p:cNvSpPr txBox="1"/>
          <p:nvPr/>
        </p:nvSpPr>
        <p:spPr>
          <a:xfrm>
            <a:off x="405731" y="1762566"/>
            <a:ext cx="4246279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2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endParaRPr lang="en-US" sz="3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FF03E-1A3E-E347-4B76-25FE6971C27E}"/>
              </a:ext>
            </a:extLst>
          </p:cNvPr>
          <p:cNvSpPr txBox="1"/>
          <p:nvPr/>
        </p:nvSpPr>
        <p:spPr>
          <a:xfrm>
            <a:off x="0" y="3465683"/>
            <a:ext cx="6137910" cy="24176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9 = 18 (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D2FA6-EEDA-6BDD-9976-38AE9BC6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21616E-A109-FE4F-BB73-840CBE04E463}"/>
              </a:ext>
            </a:extLst>
          </p:cNvPr>
          <p:cNvGrpSpPr/>
          <p:nvPr/>
        </p:nvGrpSpPr>
        <p:grpSpPr>
          <a:xfrm>
            <a:off x="300440" y="935048"/>
            <a:ext cx="847090" cy="768350"/>
            <a:chOff x="546099" y="1464056"/>
            <a:chExt cx="847090" cy="768350"/>
          </a:xfrm>
        </p:grpSpPr>
        <p:sp>
          <p:nvSpPr>
            <p:cNvPr id="4" name="椭圆 26">
              <a:extLst>
                <a:ext uri="{FF2B5EF4-FFF2-40B4-BE49-F238E27FC236}">
                  <a16:creationId xmlns:a16="http://schemas.microsoft.com/office/drawing/2014/main" id="{38394CDF-74E4-DF11-9CA5-F7FEF04B859F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文本框 27">
              <a:extLst>
                <a:ext uri="{FF2B5EF4-FFF2-40B4-BE49-F238E27FC236}">
                  <a16:creationId xmlns:a16="http://schemas.microsoft.com/office/drawing/2014/main" id="{CAA8A39F-C29F-AFAC-F2AB-D2839495E7C1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13A5B5-37DD-F85C-8C51-FC1A0150C538}"/>
              </a:ext>
            </a:extLst>
          </p:cNvPr>
          <p:cNvSpPr txBox="1"/>
          <p:nvPr/>
        </p:nvSpPr>
        <p:spPr>
          <a:xfrm>
            <a:off x="1381760" y="767080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Tìm đường đi qua mê cung để tới tòa thành theo các phép tính có kết quả bằng 45.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oán lớp 3 trang 70, 71 Bài 24: Gấp một số lên một số lần | Kết nối tri thức">
            <a:extLst>
              <a:ext uri="{FF2B5EF4-FFF2-40B4-BE49-F238E27FC236}">
                <a16:creationId xmlns:a16="http://schemas.microsoft.com/office/drawing/2014/main" id="{3ABA324B-03CB-C7BD-4093-B1E13A44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50" y="2397443"/>
            <a:ext cx="9642390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B3679-7399-2C9F-6585-1762E960E4C2}"/>
              </a:ext>
            </a:extLst>
          </p:cNvPr>
          <p:cNvCxnSpPr>
            <a:cxnSpLocks/>
          </p:cNvCxnSpPr>
          <p:nvPr/>
        </p:nvCxnSpPr>
        <p:spPr>
          <a:xfrm>
            <a:off x="1534160" y="1805516"/>
            <a:ext cx="5161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2884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B5893DA-7A9E-44D8-A69A-859040A3B9BB}"/>
              </a:ext>
            </a:extLst>
          </p:cNvPr>
          <p:cNvSpPr/>
          <p:nvPr/>
        </p:nvSpPr>
        <p:spPr>
          <a:xfrm>
            <a:off x="3701392" y="619760"/>
            <a:ext cx="8013087" cy="5425440"/>
          </a:xfrm>
          <a:prstGeom prst="ellipse">
            <a:avLst/>
          </a:prstGeom>
          <a:solidFill>
            <a:schemeClr val="bg1"/>
          </a:solidFill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612890-3E7B-489F-A28B-4862100DF71F}"/>
              </a:ext>
            </a:extLst>
          </p:cNvPr>
          <p:cNvCxnSpPr/>
          <p:nvPr/>
        </p:nvCxnSpPr>
        <p:spPr>
          <a:xfrm>
            <a:off x="2366580" y="2615674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E444A5-135E-46AC-A917-5B1EC810D9ED}"/>
              </a:ext>
            </a:extLst>
          </p:cNvPr>
          <p:cNvCxnSpPr/>
          <p:nvPr/>
        </p:nvCxnSpPr>
        <p:spPr>
          <a:xfrm>
            <a:off x="2471683" y="4297330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ABFC45-4F45-4E6A-9D53-0DB82EE94F57}"/>
              </a:ext>
            </a:extLst>
          </p:cNvPr>
          <p:cNvSpPr/>
          <p:nvPr/>
        </p:nvSpPr>
        <p:spPr>
          <a:xfrm>
            <a:off x="2944648" y="2731290"/>
            <a:ext cx="1681654" cy="14740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9E905A-0554-4A86-B085-DD8E5701D0AF}"/>
              </a:ext>
            </a:extLst>
          </p:cNvPr>
          <p:cNvGrpSpPr/>
          <p:nvPr/>
        </p:nvGrpSpPr>
        <p:grpSpPr>
          <a:xfrm>
            <a:off x="4885902" y="1430104"/>
            <a:ext cx="4172610" cy="3804751"/>
            <a:chOff x="4067503" y="1403128"/>
            <a:chExt cx="4172610" cy="3804751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581CF2F5-AE11-4F2E-BFB9-1DE25BB34492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C5D21F0-4286-4C5B-AFF1-8D4F9FFCEA6E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A05C014-725D-4F36-BB1D-DD4D26B548B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FE3E0F-6681-4713-B0B5-8C2F9BE7F5A9}"/>
              </a:ext>
            </a:extLst>
          </p:cNvPr>
          <p:cNvGrpSpPr/>
          <p:nvPr/>
        </p:nvGrpSpPr>
        <p:grpSpPr>
          <a:xfrm flipH="1">
            <a:off x="6276430" y="1443768"/>
            <a:ext cx="4340769" cy="3804751"/>
            <a:chOff x="4067503" y="1403128"/>
            <a:chExt cx="4172610" cy="3804751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2AA9FA4-E7C3-4C9F-B3AE-266A2AF090B8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8344306-6F4F-4BD8-8A21-6FECF9E61EB5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977635-B7A1-483A-AE26-4E3A29079D0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43E089-1000-4D47-9BE2-B65B8C88B6F1}"/>
              </a:ext>
            </a:extLst>
          </p:cNvPr>
          <p:cNvGrpSpPr/>
          <p:nvPr/>
        </p:nvGrpSpPr>
        <p:grpSpPr>
          <a:xfrm rot="5400000">
            <a:off x="6902905" y="2150679"/>
            <a:ext cx="1881356" cy="1951771"/>
            <a:chOff x="4067503" y="1403128"/>
            <a:chExt cx="4172610" cy="3804751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FE0953F-B4FD-411B-8B42-F39D99B8708C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D91BC48-012F-4F74-8BFD-B5A2968E6A8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E30E99B-D1AB-4984-B7CF-2D8764DBAB82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A94980-469E-4010-BDDA-5676B56B3092}"/>
              </a:ext>
            </a:extLst>
          </p:cNvPr>
          <p:cNvGrpSpPr/>
          <p:nvPr/>
        </p:nvGrpSpPr>
        <p:grpSpPr>
          <a:xfrm rot="5400000" flipH="1">
            <a:off x="6942834" y="2770624"/>
            <a:ext cx="1956858" cy="1985927"/>
            <a:chOff x="4067503" y="1403128"/>
            <a:chExt cx="4172610" cy="3804751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71254D5F-57C5-4D45-9D63-5B04EC48C5E7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7B6011B-AECA-4145-96A7-76FCBA7ED74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8E54C44-F972-4DA5-AF7A-85E7819E36D0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F423AA7-366A-4688-81E4-2943B0B7A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66119" y="2750632"/>
            <a:ext cx="1569344" cy="1485126"/>
          </a:xfrm>
          <a:prstGeom prst="rect">
            <a:avLst/>
          </a:prstGeom>
        </p:spPr>
      </p:pic>
      <p:pic>
        <p:nvPicPr>
          <p:cNvPr id="38" name="Picture 37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2368AE0-1775-4C27-80F7-0ECFBCB3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" y="2731868"/>
            <a:ext cx="1961550" cy="1398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BA64E90-9460-4179-A64C-5B14CEC8DEA7}"/>
              </a:ext>
            </a:extLst>
          </p:cNvPr>
          <p:cNvSpPr txBox="1"/>
          <p:nvPr/>
        </p:nvSpPr>
        <p:spPr>
          <a:xfrm rot="18529590">
            <a:off x="3951560" y="174110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23 x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A2ED51-022F-4655-886F-94DC1AE35088}"/>
              </a:ext>
            </a:extLst>
          </p:cNvPr>
          <p:cNvSpPr txBox="1"/>
          <p:nvPr/>
        </p:nvSpPr>
        <p:spPr>
          <a:xfrm rot="2035054">
            <a:off x="5892083" y="433004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E3E556-7DA1-4A8E-8F9F-0FCAA792842E}"/>
              </a:ext>
            </a:extLst>
          </p:cNvPr>
          <p:cNvSpPr txBox="1"/>
          <p:nvPr/>
        </p:nvSpPr>
        <p:spPr>
          <a:xfrm rot="18483595">
            <a:off x="5698291" y="205353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CAA10-28D8-461E-AE0C-6BB136151513}"/>
              </a:ext>
            </a:extLst>
          </p:cNvPr>
          <p:cNvSpPr txBox="1"/>
          <p:nvPr/>
        </p:nvSpPr>
        <p:spPr>
          <a:xfrm rot="2981914">
            <a:off x="8172869" y="217612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16 x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6211E3-14BB-4E8E-894A-BCBF0B7BA51A}"/>
              </a:ext>
            </a:extLst>
          </p:cNvPr>
          <p:cNvSpPr txBox="1"/>
          <p:nvPr/>
        </p:nvSpPr>
        <p:spPr>
          <a:xfrm rot="20100033">
            <a:off x="8511664" y="493761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45 + 7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C74FA7-F8C8-4FD1-A2AA-1A2E74482A76}"/>
              </a:ext>
            </a:extLst>
          </p:cNvPr>
          <p:cNvSpPr txBox="1"/>
          <p:nvPr/>
        </p:nvSpPr>
        <p:spPr>
          <a:xfrm rot="2329290">
            <a:off x="4003174" y="433005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15 x 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5B7AAE-7174-4735-BD05-E05C83B5F601}"/>
              </a:ext>
            </a:extLst>
          </p:cNvPr>
          <p:cNvSpPr/>
          <p:nvPr/>
        </p:nvSpPr>
        <p:spPr>
          <a:xfrm rot="2249898">
            <a:off x="4832327" y="3844524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0B745C6-CDBE-4C61-AD39-CCA3CBC1FD55}"/>
              </a:ext>
            </a:extLst>
          </p:cNvPr>
          <p:cNvSpPr/>
          <p:nvPr/>
        </p:nvSpPr>
        <p:spPr>
          <a:xfrm rot="2249898">
            <a:off x="6467245" y="3761123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3F934-4CD8-44CF-B607-7572F26E55C3}"/>
              </a:ext>
            </a:extLst>
          </p:cNvPr>
          <p:cNvSpPr txBox="1"/>
          <p:nvPr/>
        </p:nvSpPr>
        <p:spPr>
          <a:xfrm>
            <a:off x="7181636" y="3462390"/>
            <a:ext cx="144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75 – 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716017-9A5D-4512-8FA3-73401A732591}"/>
              </a:ext>
            </a:extLst>
          </p:cNvPr>
          <p:cNvSpPr txBox="1"/>
          <p:nvPr/>
        </p:nvSpPr>
        <p:spPr>
          <a:xfrm rot="17533735">
            <a:off x="8277103" y="374877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75 - 45</a:t>
            </a:r>
          </a:p>
        </p:txBody>
      </p:sp>
    </p:spTree>
    <p:extLst>
      <p:ext uri="{BB962C8B-B14F-4D97-AF65-F5344CB8AC3E}">
        <p14:creationId xmlns:p14="http://schemas.microsoft.com/office/powerpoint/2010/main" val="29749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3889 L 0.07331 0.03889 C 0.13125 0.01829 0.10078 0.02361 0.16497 0.02546 C 0.16523 0.0257 0.17995 0.02616 0.18411 0.02847 C 0.20521 0.04028 0.1806 0.02986 0.19987 0.0375 C 0.20508 0.04653 0.19922 0.0375 0.20742 0.04491 C 0.21563 0.05208 0.2056 0.04746 0.21497 0.0507 C 0.21628 0.05232 0.21758 0.05394 0.21914 0.05509 C 0.21992 0.05602 0.22083 0.05602 0.22161 0.05671 C 0.22279 0.05787 0.2237 0.05996 0.22487 0.06111 C 0.22708 0.06343 0.22943 0.06482 0.23164 0.06713 C 0.23854 0.07477 0.23685 0.0757 0.24323 0.08195 C 0.24401 0.08264 0.24492 0.08287 0.2457 0.08333 C 0.24688 0.08542 0.24805 0.08704 0.24909 0.08935 C 0.25039 0.09213 0.25104 0.0956 0.25247 0.09815 C 0.25339 0.1 0.25469 0.10116 0.25573 0.10255 C 0.25703 0.10949 0.25599 0.10486 0.2582 0.11158 C 0.25911 0.11389 0.25977 0.11667 0.26081 0.11898 C 0.26341 0.1257 0.26497 0.12778 0.26823 0.1338 C 0.26966 0.14375 0.26823 0.13634 0.27161 0.14699 C 0.27253 0.15 0.27266 0.15371 0.27409 0.15602 C 0.27669 0.16042 0.28021 0.16296 0.2832 0.16644 C 0.28411 0.16736 0.28581 0.16945 0.28581 0.16945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44 0.17616 L 0.29544 0.17616 C 0.29779 0.18102 0.29974 0.18681 0.30273 0.19074 C 0.30924 0.19954 0.31745 0.20509 0.32461 0.21181 C 0.32617 0.21343 0.3276 0.21574 0.32917 0.21667 C 0.33789 0.22269 0.34714 0.22662 0.35573 0.2331 C 0.35938 0.23565 0.36315 0.2382 0.36667 0.24121 C 0.38138 0.25347 0.36836 0.24653 0.38685 0.25741 C 0.39362 0.26134 0.39779 0.26111 0.40508 0.26389 C 0.40729 0.26458 0.40938 0.26621 0.41159 0.26713 C 0.41458 0.26829 0.41771 0.26898 0.4207 0.27037 C 0.46458 0.29097 0.43268 0.27801 0.45456 0.28658 C 0.45547 0.28773 0.45625 0.28912 0.45729 0.28982 C 0.45846 0.29074 0.45964 0.29097 0.46094 0.29144 C 0.46302 0.29259 0.46523 0.29352 0.46732 0.29468 C 0.46888 0.2956 0.47031 0.29699 0.47188 0.29792 C 0.47305 0.29861 0.47435 0.29884 0.47552 0.29954 C 0.47799 0.30116 0.48034 0.30347 0.48281 0.3044 C 0.4862 0.30579 0.48958 0.30556 0.49297 0.30625 C 0.49622 0.30556 0.49987 0.30648 0.50299 0.3044 C 0.50586 0.30255 0.50781 0.29769 0.51029 0.29468 L 0.51302 0.29144 C 0.51367 0.28935 0.51471 0.2875 0.51484 0.28496 C 0.51862 0.22616 0.51354 0.2632 0.51667 0.24121 C 0.51732 0.23079 0.51875 0.21366 0.51667 0.20371 C 0.51615 0.20093 0.5112 0.19838 0.50938 0.19722 C 0.50781 0.19445 0.50547 0.19283 0.50482 0.18912 C 0.50404 0.18519 0.50378 0.18264 0.50208 0.1794 C 0.50039 0.17639 0.49674 0.17408 0.49479 0.17292 C 0.48841 0.16921 0.48854 0.16968 0.4819 0.16806 C 0.48099 0.16736 0.48021 0.16667 0.47917 0.16644 C 0.46484 0.16065 0.46563 0.16158 0.45091 0.15833 C 0.43984 0.14861 0.45547 0.16204 0.44258 0.15185 C 0.43997 0.14977 0.43555 0.14491 0.43255 0.14375 C 0.4293 0.14213 0.42591 0.14144 0.42253 0.14051 " pathEditMode="relative" ptsTypes="AAAAAAAAAAAAAAAAAAAAAAAAAAAAAA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83 0.13357 L 0.42083 0.13357 C 0.41862 0.12639 0.41667 0.11921 0.41419 0.1125 C 0.41302 0.10926 0.4112 0.10671 0.4099 0.10347 C 0.40951 0.10208 0.40951 0.10046 0.40911 0.09884 C 0.40807 0.09491 0.40677 0.09097 0.40573 0.08704 C 0.40508 0.08403 0.40469 0.08102 0.40404 0.07801 C 0.40013 0.0588 0.40273 0.07338 0.39987 0.05556 C 0.39922 0.04792 0.39831 0.04051 0.39818 0.03287 C 0.39805 0.02454 0.39831 0.01597 0.39896 0.00741 C 0.39935 0.00394 0.40313 0.00347 0.40404 0.00301 C 0.40573 0.00208 0.40742 0.00093 0.40911 -1.48148E-6 C 0.4112 -0.00116 0.41979 -0.0044 0.42005 -0.0044 L 0.4638 -0.00162 C 0.46836 -0.00116 0.47279 -0.00069 0.47734 -1.48148E-6 C 0.48672 0.00162 0.47917 0.00139 0.48242 0.00139 " pathEditMode="relative" ptsTypes="AAAAAAAAAAAAAAAA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0.14792 L -0.09883 0.14792 C -0.10104 0.14074 -0.10299 0.13356 -0.10547 0.12685 C -0.10664 0.12361 -0.10846 0.12106 -0.10976 0.11782 C -0.11015 0.11643 -0.11015 0.11481 -0.11055 0.11319 C -0.11159 0.10926 -0.11289 0.10532 -0.11393 0.10139 C -0.11458 0.09838 -0.11497 0.09537 -0.11562 0.09236 C -0.11953 0.07315 -0.11693 0.08773 -0.11979 0.06991 C -0.12044 0.06227 -0.12135 0.05486 -0.12148 0.04722 C -0.12161 0.03889 -0.12135 0.03032 -0.1207 0.02176 C -0.12031 0.01829 -0.11653 0.01782 -0.11562 0.01736 C -0.11393 0.01643 -0.11224 0.01528 -0.11055 0.01435 C -0.10846 0.01319 -0.09987 0.00995 -0.09961 0.00995 L -0.05586 0.01273 C -0.0513 0.01319 -0.04687 0.01366 -0.04232 0.01435 C -0.03294 0.01597 -0.04049 0.01574 -0.03724 0.01574 " pathEditMode="relative" ptsTypes="AAAAAAAAAAAAAAAA">
                                      <p:cBhvr>
                                        <p:cTn id="1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39" grpId="0"/>
      <p:bldP spid="40" grpId="0"/>
      <p:bldP spid="41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3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150</Words>
  <Application>Microsoft Office PowerPoint</Application>
  <PresentationFormat>Widescreen</PresentationFormat>
  <Paragraphs>28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Times New Roman</vt:lpstr>
      <vt:lpstr>Vogue-ExtraBold</vt:lpstr>
      <vt:lpstr>思源宋体 CN Light</vt:lpstr>
      <vt:lpstr>千图网海量PPT模板www.58pic.com​​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54</cp:revision>
  <dcterms:created xsi:type="dcterms:W3CDTF">2022-07-27T22:45:35Z</dcterms:created>
  <dcterms:modified xsi:type="dcterms:W3CDTF">2025-11-07T15:39:32Z</dcterms:modified>
</cp:coreProperties>
</file>