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492" r:id="rId2"/>
    <p:sldId id="26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4" autoAdjust="0"/>
    <p:restoredTop sz="93566" autoAdjust="0"/>
  </p:normalViewPr>
  <p:slideViewPr>
    <p:cSldViewPr snapToGrid="0">
      <p:cViewPr varScale="1">
        <p:scale>
          <a:sx n="76" d="100"/>
          <a:sy n="76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0AC63-7F24-4AD4-8CED-9636636281DF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80B42-5DCB-44DA-A4DD-B17920AEF4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826" y="1"/>
            <a:ext cx="1387894" cy="13878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Thúy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Hà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iết kế chưa có tê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276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</Words>
  <Application>Microsoft Office PowerPoint</Application>
  <PresentationFormat>Widescreen</PresentationFormat>
  <Paragraphs>6</Paragraphs>
  <Slides>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104</cp:revision>
  <dcterms:created xsi:type="dcterms:W3CDTF">2022-07-26T22:49:00Z</dcterms:created>
  <dcterms:modified xsi:type="dcterms:W3CDTF">2025-11-09T14:11:29Z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D1041CE1FCE84942A82787945D583E4F_13</vt:lpwstr>
  </property>
  <property fmtid="{D5CDD505-2E9C-101B-9397-08002B2CF9AE}" pid="3" name="KSOProductBuildVer">
    <vt:lpwstr>1033-12.2.0.23131</vt:lpwstr>
  </property>
</Properties>
</file>