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492" r:id="rId2"/>
    <p:sldId id="2659" r:id="rId3"/>
    <p:sldId id="2660" r:id="rId4"/>
    <p:sldId id="2656" r:id="rId5"/>
    <p:sldId id="292" r:id="rId6"/>
    <p:sldId id="2648" r:id="rId7"/>
    <p:sldId id="2658" r:id="rId8"/>
    <p:sldId id="2647" r:id="rId9"/>
    <p:sldId id="283" r:id="rId10"/>
    <p:sldId id="282" r:id="rId11"/>
    <p:sldId id="2633" r:id="rId12"/>
    <p:sldId id="26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4" autoAdjust="0"/>
    <p:restoredTop sz="93566" autoAdjust="0"/>
  </p:normalViewPr>
  <p:slideViewPr>
    <p:cSldViewPr snapToGrid="0">
      <p:cViewPr varScale="1">
        <p:scale>
          <a:sx n="72" d="100"/>
          <a:sy n="72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0AC63-7F24-4AD4-8CED-9636636281D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80B42-5DCB-44DA-A4DD-B17920AEF4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80B42-5DCB-44DA-A4DD-B17920AEF48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826" y="1"/>
            <a:ext cx="1387894" cy="13878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Thúy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Hà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0669" y="90262"/>
            <a:ext cx="737453" cy="8414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70547" y="1581160"/>
            <a:ext cx="9250907" cy="4437503"/>
            <a:chOff x="256031" y="1133735"/>
            <a:chExt cx="9242811" cy="5377134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/>
          <p:cNvSpPr/>
          <p:nvPr/>
        </p:nvSpPr>
        <p:spPr>
          <a:xfrm>
            <a:off x="1656908" y="3077803"/>
            <a:ext cx="2333767" cy="131018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591" y="3221006"/>
            <a:ext cx="2437341" cy="10389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cửa</a:t>
            </a:r>
            <a:endParaRPr lang="en-US" sz="72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0881" y="1869020"/>
            <a:ext cx="6753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khung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cửa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ra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gỗ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 descr="A picture containing background patter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>
            <a:fillRect/>
          </a:stretch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3171" y="3819097"/>
            <a:ext cx="3021266" cy="19033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 NGHĨA TỪ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build="p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0669" y="90262"/>
            <a:ext cx="737453" cy="8414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70547" y="1581160"/>
            <a:ext cx="9250907" cy="5005686"/>
            <a:chOff x="256031" y="1133735"/>
            <a:chExt cx="9242811" cy="5377134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/>
          <p:cNvSpPr/>
          <p:nvPr/>
        </p:nvSpPr>
        <p:spPr>
          <a:xfrm>
            <a:off x="2321227" y="2071020"/>
            <a:ext cx="2333767" cy="131018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83222" y="2353989"/>
            <a:ext cx="2009775" cy="10382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men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6892" y="2057766"/>
            <a:ext cx="547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 descr="A picture containing background patter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>
            <a:fillRect/>
          </a:stretch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1026" name="Picture 2" descr="ĐỨNG VỊN VÀ ĐI MEN - STAR - CƠ SỞ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73" y="3604224"/>
            <a:ext cx="3976566" cy="265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build="p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04940" y="941694"/>
            <a:ext cx="7925771" cy="4055085"/>
            <a:chOff x="300251" y="2443007"/>
            <a:chExt cx="7925771" cy="3960065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452651" y="2443007"/>
              <a:ext cx="7773371" cy="3960065"/>
            </a:xfrm>
            <a:custGeom>
              <a:avLst/>
              <a:gdLst>
                <a:gd name="connsiteX0" fmla="*/ 0 w 7773371"/>
                <a:gd name="connsiteY0" fmla="*/ 660024 h 3960065"/>
                <a:gd name="connsiteX1" fmla="*/ 660024 w 7773371"/>
                <a:gd name="connsiteY1" fmla="*/ 0 h 3960065"/>
                <a:gd name="connsiteX2" fmla="*/ 7113347 w 7773371"/>
                <a:gd name="connsiteY2" fmla="*/ 0 h 3960065"/>
                <a:gd name="connsiteX3" fmla="*/ 7773371 w 7773371"/>
                <a:gd name="connsiteY3" fmla="*/ 660024 h 3960065"/>
                <a:gd name="connsiteX4" fmla="*/ 7773371 w 7773371"/>
                <a:gd name="connsiteY4" fmla="*/ 3300041 h 3960065"/>
                <a:gd name="connsiteX5" fmla="*/ 7113347 w 7773371"/>
                <a:gd name="connsiteY5" fmla="*/ 3960065 h 3960065"/>
                <a:gd name="connsiteX6" fmla="*/ 660024 w 7773371"/>
                <a:gd name="connsiteY6" fmla="*/ 3960065 h 3960065"/>
                <a:gd name="connsiteX7" fmla="*/ 0 w 7773371"/>
                <a:gd name="connsiteY7" fmla="*/ 3300041 h 3960065"/>
                <a:gd name="connsiteX8" fmla="*/ 0 w 7773371"/>
                <a:gd name="connsiteY8" fmla="*/ 660024 h 396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960065" fill="none" extrusionOk="0">
                  <a:moveTo>
                    <a:pt x="0" y="660024"/>
                  </a:moveTo>
                  <a:cubicBezTo>
                    <a:pt x="-42271" y="302828"/>
                    <a:pt x="317081" y="-68674"/>
                    <a:pt x="660024" y="0"/>
                  </a:cubicBezTo>
                  <a:cubicBezTo>
                    <a:pt x="2693736" y="128287"/>
                    <a:pt x="5257305" y="-113018"/>
                    <a:pt x="7113347" y="0"/>
                  </a:cubicBezTo>
                  <a:cubicBezTo>
                    <a:pt x="7426370" y="22433"/>
                    <a:pt x="7707019" y="302494"/>
                    <a:pt x="7773371" y="660024"/>
                  </a:cubicBezTo>
                  <a:cubicBezTo>
                    <a:pt x="7776866" y="1277925"/>
                    <a:pt x="7792515" y="2982202"/>
                    <a:pt x="7773371" y="3300041"/>
                  </a:cubicBezTo>
                  <a:cubicBezTo>
                    <a:pt x="7810095" y="3608225"/>
                    <a:pt x="7482479" y="3957772"/>
                    <a:pt x="7113347" y="3960065"/>
                  </a:cubicBezTo>
                  <a:cubicBezTo>
                    <a:pt x="6238745" y="4121166"/>
                    <a:pt x="3178044" y="3844615"/>
                    <a:pt x="660024" y="3960065"/>
                  </a:cubicBezTo>
                  <a:cubicBezTo>
                    <a:pt x="264481" y="4009952"/>
                    <a:pt x="-14002" y="3666230"/>
                    <a:pt x="0" y="3300041"/>
                  </a:cubicBezTo>
                  <a:cubicBezTo>
                    <a:pt x="-49472" y="2144713"/>
                    <a:pt x="-148652" y="1129036"/>
                    <a:pt x="0" y="660024"/>
                  </a:cubicBezTo>
                  <a:close/>
                </a:path>
                <a:path w="7773371" h="3960065" stroke="0" extrusionOk="0">
                  <a:moveTo>
                    <a:pt x="0" y="660024"/>
                  </a:moveTo>
                  <a:cubicBezTo>
                    <a:pt x="-12642" y="303859"/>
                    <a:pt x="311897" y="-25007"/>
                    <a:pt x="660024" y="0"/>
                  </a:cubicBezTo>
                  <a:cubicBezTo>
                    <a:pt x="3642984" y="-25706"/>
                    <a:pt x="4949747" y="-40793"/>
                    <a:pt x="7113347" y="0"/>
                  </a:cubicBezTo>
                  <a:cubicBezTo>
                    <a:pt x="7525244" y="-9550"/>
                    <a:pt x="7736758" y="256107"/>
                    <a:pt x="7773371" y="660024"/>
                  </a:cubicBezTo>
                  <a:cubicBezTo>
                    <a:pt x="7876299" y="943254"/>
                    <a:pt x="7921579" y="2103865"/>
                    <a:pt x="7773371" y="3300041"/>
                  </a:cubicBezTo>
                  <a:cubicBezTo>
                    <a:pt x="7770525" y="3695375"/>
                    <a:pt x="7538877" y="3933184"/>
                    <a:pt x="7113347" y="3960065"/>
                  </a:cubicBezTo>
                  <a:cubicBezTo>
                    <a:pt x="5113193" y="3881860"/>
                    <a:pt x="2236630" y="4008917"/>
                    <a:pt x="660024" y="3960065"/>
                  </a:cubicBezTo>
                  <a:cubicBezTo>
                    <a:pt x="295695" y="3909695"/>
                    <a:pt x="-67" y="3725947"/>
                    <a:pt x="0" y="3300041"/>
                  </a:cubicBezTo>
                  <a:cubicBezTo>
                    <a:pt x="134642" y="2284351"/>
                    <a:pt x="-64329" y="1693373"/>
                    <a:pt x="0" y="660024"/>
                  </a:cubicBezTo>
                  <a:close/>
                </a:path>
              </a:pathLst>
            </a:custGeom>
            <a:solidFill>
              <a:srgbClr val="CDE5F8"/>
            </a:solidFill>
            <a:ln>
              <a:solidFill>
                <a:srgbClr val="CDE5F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300251" y="2443007"/>
              <a:ext cx="7773371" cy="3848609"/>
            </a:xfrm>
            <a:custGeom>
              <a:avLst/>
              <a:gdLst>
                <a:gd name="connsiteX0" fmla="*/ 0 w 7773371"/>
                <a:gd name="connsiteY0" fmla="*/ 641448 h 3848609"/>
                <a:gd name="connsiteX1" fmla="*/ 641448 w 7773371"/>
                <a:gd name="connsiteY1" fmla="*/ 0 h 3848609"/>
                <a:gd name="connsiteX2" fmla="*/ 7131923 w 7773371"/>
                <a:gd name="connsiteY2" fmla="*/ 0 h 3848609"/>
                <a:gd name="connsiteX3" fmla="*/ 7773371 w 7773371"/>
                <a:gd name="connsiteY3" fmla="*/ 641448 h 3848609"/>
                <a:gd name="connsiteX4" fmla="*/ 7773371 w 7773371"/>
                <a:gd name="connsiteY4" fmla="*/ 3207161 h 3848609"/>
                <a:gd name="connsiteX5" fmla="*/ 7131923 w 7773371"/>
                <a:gd name="connsiteY5" fmla="*/ 3848609 h 3848609"/>
                <a:gd name="connsiteX6" fmla="*/ 641448 w 7773371"/>
                <a:gd name="connsiteY6" fmla="*/ 3848609 h 3848609"/>
                <a:gd name="connsiteX7" fmla="*/ 0 w 7773371"/>
                <a:gd name="connsiteY7" fmla="*/ 3207161 h 3848609"/>
                <a:gd name="connsiteX8" fmla="*/ 0 w 7773371"/>
                <a:gd name="connsiteY8" fmla="*/ 641448 h 384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848609" fill="none" extrusionOk="0">
                  <a:moveTo>
                    <a:pt x="0" y="641448"/>
                  </a:moveTo>
                  <a:cubicBezTo>
                    <a:pt x="-49576" y="295777"/>
                    <a:pt x="293633" y="-20519"/>
                    <a:pt x="641448" y="0"/>
                  </a:cubicBezTo>
                  <a:cubicBezTo>
                    <a:pt x="2497611" y="128287"/>
                    <a:pt x="5923106" y="-113018"/>
                    <a:pt x="7131923" y="0"/>
                  </a:cubicBezTo>
                  <a:cubicBezTo>
                    <a:pt x="7481703" y="1952"/>
                    <a:pt x="7712335" y="293617"/>
                    <a:pt x="7773371" y="641448"/>
                  </a:cubicBezTo>
                  <a:cubicBezTo>
                    <a:pt x="7776866" y="1343503"/>
                    <a:pt x="7792515" y="2195335"/>
                    <a:pt x="7773371" y="3207161"/>
                  </a:cubicBezTo>
                  <a:cubicBezTo>
                    <a:pt x="7802952" y="3516043"/>
                    <a:pt x="7545742" y="3818993"/>
                    <a:pt x="7131923" y="3848609"/>
                  </a:cubicBezTo>
                  <a:cubicBezTo>
                    <a:pt x="4661987" y="4009710"/>
                    <a:pt x="2536002" y="3733159"/>
                    <a:pt x="641448" y="3848609"/>
                  </a:cubicBezTo>
                  <a:cubicBezTo>
                    <a:pt x="255809" y="3899068"/>
                    <a:pt x="-15173" y="3563230"/>
                    <a:pt x="0" y="3207161"/>
                  </a:cubicBezTo>
                  <a:cubicBezTo>
                    <a:pt x="-49472" y="2893536"/>
                    <a:pt x="-148652" y="904174"/>
                    <a:pt x="0" y="641448"/>
                  </a:cubicBezTo>
                  <a:close/>
                </a:path>
                <a:path w="7773371" h="3848609" stroke="0" extrusionOk="0">
                  <a:moveTo>
                    <a:pt x="0" y="641448"/>
                  </a:moveTo>
                  <a:cubicBezTo>
                    <a:pt x="-12627" y="295532"/>
                    <a:pt x="291489" y="-6563"/>
                    <a:pt x="641448" y="0"/>
                  </a:cubicBezTo>
                  <a:cubicBezTo>
                    <a:pt x="3770861" y="-25706"/>
                    <a:pt x="5715125" y="-40793"/>
                    <a:pt x="7131923" y="0"/>
                  </a:cubicBezTo>
                  <a:cubicBezTo>
                    <a:pt x="7542659" y="-11384"/>
                    <a:pt x="7730740" y="241314"/>
                    <a:pt x="7773371" y="641448"/>
                  </a:cubicBezTo>
                  <a:cubicBezTo>
                    <a:pt x="7876299" y="1858856"/>
                    <a:pt x="7921579" y="1973866"/>
                    <a:pt x="7773371" y="3207161"/>
                  </a:cubicBezTo>
                  <a:cubicBezTo>
                    <a:pt x="7768341" y="3615894"/>
                    <a:pt x="7503440" y="3841007"/>
                    <a:pt x="7131923" y="3848609"/>
                  </a:cubicBezTo>
                  <a:cubicBezTo>
                    <a:pt x="5263223" y="3770404"/>
                    <a:pt x="2569438" y="3897461"/>
                    <a:pt x="641448" y="3848609"/>
                  </a:cubicBezTo>
                  <a:cubicBezTo>
                    <a:pt x="287293" y="3820650"/>
                    <a:pt x="-40" y="3597985"/>
                    <a:pt x="0" y="3207161"/>
                  </a:cubicBezTo>
                  <a:cubicBezTo>
                    <a:pt x="134642" y="1926919"/>
                    <a:pt x="-64329" y="1244995"/>
                    <a:pt x="0" y="641448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group of blue and pink letters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56" y="1818167"/>
            <a:ext cx="8517065" cy="25878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89821" y="1041991"/>
            <a:ext cx="7510071" cy="3106426"/>
            <a:chOff x="256031" y="1133735"/>
            <a:chExt cx="9242811" cy="5377134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92056" y="1733107"/>
            <a:ext cx="7070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6" name="Picture 15" descr="A cartoon of a child holding a wa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6582" l="9961" r="89974">
                        <a14:foregroundMark x1="41406" y1="7910" x2="52539" y2="8691"/>
                        <a14:foregroundMark x1="43034" y1="88184" x2="43880" y2="965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774" y="2668772"/>
            <a:ext cx="6283842" cy="418922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7017488" y="0"/>
            <a:ext cx="5304098" cy="6858000"/>
          </a:xfrm>
          <a:custGeom>
            <a:avLst/>
            <a:gdLst/>
            <a:ahLst/>
            <a:cxnLst/>
            <a:rect l="l" t="t" r="r" b="b"/>
            <a:pathLst>
              <a:path w="6677371" h="10048315">
                <a:moveTo>
                  <a:pt x="0" y="0"/>
                </a:moveTo>
                <a:lnTo>
                  <a:pt x="6677372" y="0"/>
                </a:lnTo>
                <a:lnTo>
                  <a:pt x="6677372" y="10048315"/>
                </a:lnTo>
                <a:lnTo>
                  <a:pt x="0" y="10048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01" y="114725"/>
            <a:ext cx="3938357" cy="1012024"/>
          </a:xfrm>
          <a:prstGeom prst="rect">
            <a:avLst/>
          </a:prstGeom>
        </p:spPr>
      </p:pic>
      <p:pic>
        <p:nvPicPr>
          <p:cNvPr id="9" name="Picture 8" descr="A yellow circles with red lines&#10;&#10;AI-generated content may b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7" y="956155"/>
            <a:ext cx="2541175" cy="15212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4165" y="2874388"/>
            <a:ext cx="8321761" cy="36823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2" y="5440052"/>
            <a:ext cx="11788286" cy="1486239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0"/>
          <a:stretch>
            <a:fillRect/>
          </a:stretch>
        </p:blipFill>
        <p:spPr>
          <a:xfrm>
            <a:off x="5284770" y="5395715"/>
            <a:ext cx="2228550" cy="912099"/>
          </a:xfrm>
          <a:prstGeom prst="rect">
            <a:avLst/>
          </a:prstGeom>
        </p:spPr>
      </p:pic>
      <p:pic>
        <p:nvPicPr>
          <p:cNvPr id="9" name="Picture 8" descr="A picture containing gaug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2621"/>
            <a:ext cx="12192000" cy="302351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21085" y="254413"/>
            <a:ext cx="7157324" cy="5644850"/>
            <a:chOff x="2421085" y="254413"/>
            <a:chExt cx="7157324" cy="5644850"/>
          </a:xfrm>
        </p:grpSpPr>
        <p:pic>
          <p:nvPicPr>
            <p:cNvPr id="35" name="Picture 34" descr="Icon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21085" y="885911"/>
              <a:ext cx="7157324" cy="350550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406" y="1478127"/>
            <a:ext cx="1924307" cy="23210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85 -0.04074 C -0.06433 -0.03055 -0.03529 -0.02037 -0.02279 -0.00764 C -0.01003 0.00648 -0.00365 0.02315 0.00286 0.03959 C 0.00911 0.05625 0.00286 0.07037 -0.00365 0.08588 C -0.01003 0.09977 -0.0194 0.11505 -0.04193 0.12778 C -0.0612 0.14074 -0.09323 0.15093 -0.12839 0.15857 C -0.16029 0.16644 -0.19831 0.1713 -0.23672 0.17408 C -0.27513 0.17639 -0.31381 0.17639 -0.34857 0.17408 C -0.38698 0.1713 -0.42214 0.16528 -0.45117 0.15486 C -0.47943 0.14607 -0.50508 0.13449 -0.51797 0.12014 C -0.53425 0.10741 -0.5405 0.08982 -0.5405 0.07547 C -0.54388 0.06158 -0.5405 0.04468 -0.52396 0.03079 C -0.50847 0.01806 -0.47943 0.00764 -0.44115 0.00278 C -0.403 -0.00116 -0.36459 0.00394 -0.33933 0.01273 C -0.31654 0.02176 -0.30078 0.03588 -0.2974 0.05232 C -0.2974 0.06922 -0.30078 0.08426 -0.31654 0.09746 C -0.33256 0.11019 -0.3293 0.1125 -0.39349 0.1294 C -0.45117 0.14722 -0.50847 0.14213 -0.54388 0.14329 C -0.57865 0.14329 -0.60756 0.1382 -0.64258 0.13334 C -0.68086 0.12662 -0.71315 0.11505 -0.73503 0.10463 C -0.75756 0.09468 -0.76693 0.08195 -0.78021 0.06158 C -0.78894 0.04074 -0.78894 0.03079 -0.78894 0.01528 C -0.78894 -2.22222E-6 -0.78894 -0.01551 -0.78894 -0.03055 " pathEditMode="relative" rAng="0" ptsTypes="AAAAAAAAAAAAAAAAAAAAAAA">
                                      <p:cBhvr>
                                        <p:cTn id="12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9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6337" y="1392444"/>
            <a:ext cx="4860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457" y="1366979"/>
            <a:ext cx="2829340" cy="49708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8632" y="1366979"/>
            <a:ext cx="4620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(Vũ Quần Phương)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0" y="5942224"/>
            <a:ext cx="3533685" cy="849693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985"/>
            <a:ext cx="692938" cy="1082716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51" y="3883281"/>
            <a:ext cx="803209" cy="9295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85" y="1493393"/>
            <a:ext cx="821916" cy="9604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1" y="3852401"/>
            <a:ext cx="893208" cy="960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4249" y="948242"/>
            <a:ext cx="11343502" cy="5533742"/>
            <a:chOff x="256031" y="1133735"/>
            <a:chExt cx="9242811" cy="537713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22601" y="1964291"/>
            <a:ext cx="3140373" cy="907375"/>
            <a:chOff x="391886" y="1433905"/>
            <a:chExt cx="6013910" cy="1928846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</a:t>
              </a:r>
              <a:r>
                <a:rPr lang="en-US" sz="48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men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42298" y="1964577"/>
            <a:ext cx="3140373" cy="907375"/>
            <a:chOff x="391886" y="1433905"/>
            <a:chExt cx="6013910" cy="1928846"/>
          </a:xfrm>
        </p:grpSpPr>
        <p:sp>
          <p:nvSpPr>
            <p:cNvPr id="26" name="Rectangle: Rounded Corners 25"/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xa</a:t>
              </a:r>
              <a:r>
                <a:rPr lang="en-US" sz="48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tắp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56827" y="1947576"/>
            <a:ext cx="3140373" cy="907375"/>
            <a:chOff x="391886" y="1433905"/>
            <a:chExt cx="6013910" cy="1928846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khuya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1" name="Picture 30" descr="A picture containing background pattern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>
            <a:fillRect/>
          </a:stretch>
        </p:blipFill>
        <p:spPr>
          <a:xfrm>
            <a:off x="7361772" y="3593055"/>
            <a:ext cx="4719113" cy="3368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303962" y="298549"/>
            <a:ext cx="4319177" cy="72193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0025" y="195590"/>
            <a:ext cx="561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Ngắt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4820" y="0"/>
            <a:ext cx="1066657" cy="107887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>
            <a:fillRect/>
          </a:stretch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>
            <a:fillRect/>
          </a:stretch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5554" y="2083443"/>
            <a:ext cx="59030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ấy đã đưa tôi</a:t>
            </a:r>
          </a:p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Buổi đầu tiên đến lớp</a:t>
            </a:r>
          </a:p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Nay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đường xa tắp 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144138" y="2148543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60827" y="2760118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521168" y="3511768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701611" y="356082"/>
            <a:ext cx="4343431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546" y="1701906"/>
            <a:ext cx="10115446" cy="16860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Ngưỡng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cửa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”, có từ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chưa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nghĩa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4" y="4454748"/>
            <a:ext cx="5486400" cy="1865984"/>
          </a:xfrm>
          <a:prstGeom prst="rect">
            <a:avLst/>
          </a:prstGeom>
        </p:spPr>
      </p:pic>
      <p:pic>
        <p:nvPicPr>
          <p:cNvPr id="14" name="Picture 13" descr="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969">
            <a:off x="2241657" y="4278588"/>
            <a:ext cx="725932" cy="828321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>
            <a:fillRect/>
          </a:stretch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239</Words>
  <Application>Microsoft Office PowerPoint</Application>
  <PresentationFormat>Widescreen</PresentationFormat>
  <Paragraphs>46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102</cp:revision>
  <dcterms:created xsi:type="dcterms:W3CDTF">2022-07-26T22:49:00Z</dcterms:created>
  <dcterms:modified xsi:type="dcterms:W3CDTF">2025-11-09T14:06:21Z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D1041CE1FCE84942A82787945D583E4F_13</vt:lpwstr>
  </property>
  <property fmtid="{D5CDD505-2E9C-101B-9397-08002B2CF9AE}" pid="3" name="KSOProductBuildVer">
    <vt:lpwstr>1033-12.2.0.23131</vt:lpwstr>
  </property>
</Properties>
</file>