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Lst>
  <p:notesMasterIdLst>
    <p:notesMasterId r:id="rId14"/>
  </p:notesMasterIdLst>
  <p:sldIdLst>
    <p:sldId id="4492" r:id="rId3"/>
    <p:sldId id="266" r:id="rId4"/>
    <p:sldId id="4496" r:id="rId5"/>
    <p:sldId id="267" r:id="rId6"/>
    <p:sldId id="305" r:id="rId7"/>
    <p:sldId id="268" r:id="rId8"/>
    <p:sldId id="269" r:id="rId9"/>
    <p:sldId id="270" r:id="rId10"/>
    <p:sldId id="271" r:id="rId11"/>
    <p:sldId id="303"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4" autoAdjust="0"/>
    <p:restoredTop sz="93566" autoAdjust="0"/>
  </p:normalViewPr>
  <p:slideViewPr>
    <p:cSldViewPr snapToGrid="0">
      <p:cViewPr varScale="1">
        <p:scale>
          <a:sx n="76" d="100"/>
          <a:sy n="76" d="100"/>
        </p:scale>
        <p:origin x="804" y="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0AC63-7F24-4AD4-8CED-9636636281DF}"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80B42-5DCB-44DA-A4DD-B17920AEF48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210504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C80B42-5DCB-44DA-A4DD-B17920AEF480}"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8785884-3E3D-42B5-8CF8-356B7950D2C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7918DD-F32C-40AE-BFB5-741B5886C773}" type="datetimeFigureOut">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2025/11/9</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C9349654-8A83-41C1-B6F2-193D712776EF}" type="slidenum">
              <a:rPr kumimoji="0" lang="zh-CN" altLang="en-US" sz="1800" b="0" i="0" u="none" strike="noStrike" kern="1200" cap="none" spc="0" normalizeH="0" baseline="0" noProof="0" smtClean="0">
                <a:ln>
                  <a:noFill/>
                </a:ln>
                <a:solidFill>
                  <a:prstClr val="black"/>
                </a:solidFill>
                <a:effectLst/>
                <a:uLnTx/>
                <a:uFillTx/>
                <a:latin typeface="思源黑体 CN"/>
                <a:ea typeface="思源黑体 CN"/>
                <a:cs typeface="+mn-cs"/>
              </a:rPr>
              <a:t>‹#›</a:t>
            </a:fld>
            <a:endParaRPr kumimoji="0" lang="zh-CN" altLang="en-US" sz="1800" b="0" i="0" u="none" strike="noStrike" kern="1200" cap="none" spc="0" normalizeH="0" baseline="0" noProof="0">
              <a:ln>
                <a:noFill/>
              </a:ln>
              <a:solidFill>
                <a:prstClr val="black"/>
              </a:solidFill>
              <a:effectLst/>
              <a:uLnTx/>
              <a:uFillTx/>
              <a:latin typeface="思源黑体 CN"/>
              <a:ea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249D6F7-E3E5-4302-97E8-4E7075DC6F12}"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2025/11/9</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页脚占位符 3"/>
          <p:cNvSpPr>
            <a:spLocks noGrp="1"/>
          </p:cNvSpPr>
          <p:nvPr>
            <p:ph type="ftr" sz="quarter" idx="11"/>
          </p:nvPr>
        </p:nvSpPr>
        <p:spPr>
          <a:xfrm>
            <a:off x="3878943" y="715463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421C0B-D210-49EC-B248-009FF4347C71}"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5249D6F7-E3E5-4302-97E8-4E7075DC6F12}"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2025/11/9</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页脚占位符 3"/>
          <p:cNvSpPr>
            <a:spLocks noGrp="1"/>
          </p:cNvSpPr>
          <p:nvPr>
            <p:ph type="ftr" sz="quarter" idx="11"/>
          </p:nvPr>
        </p:nvSpPr>
        <p:spPr>
          <a:xfrm>
            <a:off x="3878943" y="7154636"/>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9421C0B-D210-49EC-B248-009FF4347C71}"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思源黑体 CN"/>
              <a:cs typeface="+mn-cs"/>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思源黑体 CN"/>
              <a:cs typeface="+mn-cs"/>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思源黑体 CN"/>
              <a:cs typeface="+mn-cs"/>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prstClr val="black"/>
              </a:solidFill>
              <a:effectLst/>
              <a:uLnTx/>
              <a:uFillTx/>
              <a:latin typeface="思源黑体 CN"/>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512F601-4CC2-4CFD-982B-1CA13424D20C}" type="datetimeFigureOut">
              <a:rPr lang="en-US" smtClean="0"/>
              <a:t>11/9/2025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DD63E31-2DC2-4321-B56A-D756AC52FE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2.jpeg"/><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3.png"/><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592826" y="1"/>
            <a:ext cx="1387894" cy="13878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 name="组合 2"/>
          <p:cNvGrpSpPr/>
          <p:nvPr userDrawn="1"/>
        </p:nvGrpSpPr>
        <p:grpSpPr>
          <a:xfrm>
            <a:off x="0" y="3429000"/>
            <a:ext cx="12573000" cy="3638550"/>
            <a:chOff x="-22499" y="3288862"/>
            <a:chExt cx="12214497" cy="3569138"/>
          </a:xfrm>
        </p:grpSpPr>
        <p:pic>
          <p:nvPicPr>
            <p:cNvPr id="4" name="图片 3"/>
            <p:cNvPicPr>
              <a:picLocks noChangeAspect="1"/>
            </p:cNvPicPr>
            <p:nvPr/>
          </p:nvPicPr>
          <p:blipFill>
            <a:blip r:embed="rId27"/>
            <a:stretch>
              <a:fillRect/>
            </a:stretch>
          </p:blipFill>
          <p:spPr>
            <a:xfrm>
              <a:off x="-22499" y="3288862"/>
              <a:ext cx="3984898" cy="3569138"/>
            </a:xfrm>
            <a:prstGeom prst="rect">
              <a:avLst/>
            </a:prstGeom>
          </p:spPr>
        </p:pic>
        <p:pic>
          <p:nvPicPr>
            <p:cNvPr id="5" name="图片 4"/>
            <p:cNvPicPr>
              <a:picLocks noChangeAspect="1"/>
            </p:cNvPicPr>
            <p:nvPr/>
          </p:nvPicPr>
          <p:blipFill rotWithShape="1">
            <a:blip r:embed="rId27"/>
            <a:srcRect l="22648" t="75841" r="1"/>
            <a:stretch>
              <a:fillRect/>
            </a:stretch>
          </p:blipFill>
          <p:spPr>
            <a:xfrm flipH="1">
              <a:off x="3886869" y="5943600"/>
              <a:ext cx="4495127" cy="914400"/>
            </a:xfrm>
            <a:prstGeom prst="rect">
              <a:avLst/>
            </a:prstGeom>
          </p:spPr>
        </p:pic>
        <p:pic>
          <p:nvPicPr>
            <p:cNvPr id="6" name="图片 5"/>
            <p:cNvPicPr>
              <a:picLocks noChangeAspect="1"/>
            </p:cNvPicPr>
            <p:nvPr/>
          </p:nvPicPr>
          <p:blipFill rotWithShape="1">
            <a:blip r:embed="rId28" cstate="print">
              <a:extLst>
                <a:ext uri="{28A0092B-C50C-407E-A947-70E740481C1C}">
                  <a14:useLocalDpi xmlns:a14="http://schemas.microsoft.com/office/drawing/2010/main" val="0"/>
                </a:ext>
              </a:extLst>
            </a:blip>
            <a:srcRect/>
            <a:stretch>
              <a:fillRect/>
            </a:stretch>
          </p:blipFill>
          <p:spPr>
            <a:xfrm>
              <a:off x="8381998" y="4680964"/>
              <a:ext cx="3810000" cy="2177036"/>
            </a:xfrm>
            <a:prstGeom prst="rect">
              <a:avLst/>
            </a:prstGeom>
          </p:spPr>
        </p:pic>
      </p:grpSp>
      <p:pic>
        <p:nvPicPr>
          <p:cNvPr id="10" name="图片 9"/>
          <p:cNvPicPr>
            <a:picLocks noChangeAspect="1"/>
          </p:cNvPicPr>
          <p:nvPr userDrawn="1"/>
        </p:nvPicPr>
        <p:blipFill rotWithShape="1">
          <a:blip r:embed="rId29" cstate="print">
            <a:extLst>
              <a:ext uri="{28A0092B-C50C-407E-A947-70E740481C1C}">
                <a14:useLocalDpi xmlns:a14="http://schemas.microsoft.com/office/drawing/2010/main" val="0"/>
              </a:ext>
            </a:extLst>
          </a:blip>
          <a:srcRect t="-1235"/>
          <a:stretch>
            <a:fillRect/>
          </a:stretch>
        </p:blipFill>
        <p:spPr>
          <a:xfrm flipH="1">
            <a:off x="0" y="0"/>
            <a:ext cx="3467544" cy="1397000"/>
          </a:xfrm>
          <a:prstGeom prst="rect">
            <a:avLst/>
          </a:prstGeom>
        </p:spPr>
      </p:pic>
      <p:pic>
        <p:nvPicPr>
          <p:cNvPr id="11" name="图片 17"/>
          <p:cNvPicPr>
            <a:picLocks noChangeAspect="1"/>
          </p:cNvPicPr>
          <p:nvPr userDrawn="1"/>
        </p:nvPicPr>
        <p:blipFill rotWithShape="1">
          <a:blip r:embed="rId29" cstate="print">
            <a:extLst>
              <a:ext uri="{28A0092B-C50C-407E-A947-70E740481C1C}">
                <a14:useLocalDpi xmlns:a14="http://schemas.microsoft.com/office/drawing/2010/main" val="0"/>
              </a:ext>
            </a:extLst>
          </a:blip>
          <a:srcRect t="-1235"/>
          <a:stretch>
            <a:fillRect/>
          </a:stretch>
        </p:blipFill>
        <p:spPr>
          <a:xfrm>
            <a:off x="8294686" y="0"/>
            <a:ext cx="3897314" cy="1527323"/>
          </a:xfrm>
          <a:prstGeom prst="rect">
            <a:avLst/>
          </a:prstGeom>
        </p:spPr>
      </p:pic>
      <p:pic>
        <p:nvPicPr>
          <p:cNvPr id="8" name="Picture 7" descr="A round pink circle with white text and a black background&#10;&#10;AI-generated content may be incorrect."/>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592826" y="1"/>
            <a:ext cx="1387894" cy="1387894"/>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xml"/><Relationship Id="rId7" Type="http://schemas.microsoft.com/office/2007/relationships/hdphoto" Target="../media/hdphoto7.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4.wdp"/><Relationship Id="rId3" Type="http://schemas.openxmlformats.org/officeDocument/2006/relationships/image" Target="../media/image9.png"/><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microsoft.com/office/2007/relationships/hdphoto" Target="../media/hdphoto3.wdp"/><Relationship Id="rId5" Type="http://schemas.openxmlformats.org/officeDocument/2006/relationships/image" Target="../media/image11.png"/><Relationship Id="rId15" Type="http://schemas.microsoft.com/office/2007/relationships/hdphoto" Target="../media/hdphoto5.wdp"/><Relationship Id="rId10" Type="http://schemas.openxmlformats.org/officeDocument/2006/relationships/image" Target="../media/image14.png"/><Relationship Id="rId4" Type="http://schemas.openxmlformats.org/officeDocument/2006/relationships/image" Target="../media/image10.png"/><Relationship Id="rId9" Type="http://schemas.microsoft.com/office/2007/relationships/hdphoto" Target="../media/hdphoto2.wdp"/><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8.png"/><Relationship Id="rId7" Type="http://schemas.microsoft.com/office/2007/relationships/hdphoto" Target="../media/hdphoto7.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0.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587065" y="45409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TIẾNG VIỆT</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a:t>
            </a:r>
            <a:r>
              <a:rPr lang="en-GB" altLang="en-US" sz="3600" b="1" dirty="0" err="1">
                <a:solidFill>
                  <a:srgbClr val="FF0000"/>
                </a:solidFill>
                <a:latin typeface="Times New Roman" panose="02020603050405020304" pitchFamily="18" charset="0"/>
                <a:ea typeface="Arial-Rounded"/>
                <a:cs typeface="Arial-Rounded"/>
              </a:rPr>
              <a:t>Thúy</a:t>
            </a:r>
            <a:r>
              <a:rPr lang="en-GB" altLang="en-US" sz="3600" b="1" dirty="0">
                <a:solidFill>
                  <a:srgbClr val="FF0000"/>
                </a:solidFill>
                <a:latin typeface="Times New Roman" panose="02020603050405020304" pitchFamily="18" charset="0"/>
                <a:ea typeface="Arial-Rounded"/>
                <a:cs typeface="Arial-Rounded"/>
              </a:rPr>
              <a:t> Hà</a:t>
            </a:r>
          </a:p>
          <a:p>
            <a:pPr algn="ct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360370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7000" b="-10000"/>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398517" y="355415"/>
            <a:ext cx="10534982" cy="1063952"/>
          </a:xfrm>
          <a:prstGeom prst="roundRect">
            <a:avLst>
              <a:gd name="adj" fmla="val 12781"/>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Rectangle: Rounded Corners 4"/>
          <p:cNvSpPr/>
          <p:nvPr/>
        </p:nvSpPr>
        <p:spPr>
          <a:xfrm>
            <a:off x="341194" y="2204099"/>
            <a:ext cx="9305901" cy="3512746"/>
          </a:xfrm>
          <a:custGeom>
            <a:avLst/>
            <a:gdLst>
              <a:gd name="connsiteX0" fmla="*/ 0 w 9305901"/>
              <a:gd name="connsiteY0" fmla="*/ 175356 h 3512746"/>
              <a:gd name="connsiteX1" fmla="*/ 175356 w 9305901"/>
              <a:gd name="connsiteY1" fmla="*/ 0 h 3512746"/>
              <a:gd name="connsiteX2" fmla="*/ 9130545 w 9305901"/>
              <a:gd name="connsiteY2" fmla="*/ 0 h 3512746"/>
              <a:gd name="connsiteX3" fmla="*/ 9305901 w 9305901"/>
              <a:gd name="connsiteY3" fmla="*/ 175356 h 3512746"/>
              <a:gd name="connsiteX4" fmla="*/ 9305901 w 9305901"/>
              <a:gd name="connsiteY4" fmla="*/ 3337390 h 3512746"/>
              <a:gd name="connsiteX5" fmla="*/ 9130545 w 9305901"/>
              <a:gd name="connsiteY5" fmla="*/ 3512746 h 3512746"/>
              <a:gd name="connsiteX6" fmla="*/ 175356 w 9305901"/>
              <a:gd name="connsiteY6" fmla="*/ 3512746 h 3512746"/>
              <a:gd name="connsiteX7" fmla="*/ 0 w 9305901"/>
              <a:gd name="connsiteY7" fmla="*/ 3337390 h 3512746"/>
              <a:gd name="connsiteX8" fmla="*/ 0 w 9305901"/>
              <a:gd name="connsiteY8" fmla="*/ 175356 h 351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5901" h="3512746" fill="none" extrusionOk="0">
                <a:moveTo>
                  <a:pt x="0" y="175356"/>
                </a:moveTo>
                <a:cubicBezTo>
                  <a:pt x="-3773" y="91930"/>
                  <a:pt x="65194" y="6526"/>
                  <a:pt x="175356" y="0"/>
                </a:cubicBezTo>
                <a:cubicBezTo>
                  <a:pt x="2627346" y="46004"/>
                  <a:pt x="7547421" y="-130779"/>
                  <a:pt x="9130545" y="0"/>
                </a:cubicBezTo>
                <a:cubicBezTo>
                  <a:pt x="9240308" y="-4576"/>
                  <a:pt x="9288307" y="85790"/>
                  <a:pt x="9305901" y="175356"/>
                </a:cubicBezTo>
                <a:cubicBezTo>
                  <a:pt x="9176005" y="721267"/>
                  <a:pt x="9231839" y="2233556"/>
                  <a:pt x="9305901" y="3337390"/>
                </a:cubicBezTo>
                <a:cubicBezTo>
                  <a:pt x="9302131" y="3427796"/>
                  <a:pt x="9231201" y="3504513"/>
                  <a:pt x="9130545" y="3512746"/>
                </a:cubicBezTo>
                <a:cubicBezTo>
                  <a:pt x="5318599" y="3369154"/>
                  <a:pt x="1924049" y="3563983"/>
                  <a:pt x="175356" y="3512746"/>
                </a:cubicBezTo>
                <a:cubicBezTo>
                  <a:pt x="71509" y="3504032"/>
                  <a:pt x="18268" y="3433043"/>
                  <a:pt x="0" y="3337390"/>
                </a:cubicBezTo>
                <a:cubicBezTo>
                  <a:pt x="-11777" y="2335884"/>
                  <a:pt x="73841" y="1405337"/>
                  <a:pt x="0" y="175356"/>
                </a:cubicBezTo>
                <a:close/>
              </a:path>
              <a:path w="9305901" h="3512746" stroke="0" extrusionOk="0">
                <a:moveTo>
                  <a:pt x="0" y="175356"/>
                </a:moveTo>
                <a:cubicBezTo>
                  <a:pt x="12794" y="79218"/>
                  <a:pt x="62114" y="-4301"/>
                  <a:pt x="175356" y="0"/>
                </a:cubicBezTo>
                <a:cubicBezTo>
                  <a:pt x="1161791" y="43276"/>
                  <a:pt x="5576106" y="12265"/>
                  <a:pt x="9130545" y="0"/>
                </a:cubicBezTo>
                <a:cubicBezTo>
                  <a:pt x="9239112" y="12410"/>
                  <a:pt x="9312206" y="68983"/>
                  <a:pt x="9305901" y="175356"/>
                </a:cubicBezTo>
                <a:cubicBezTo>
                  <a:pt x="9332446" y="723499"/>
                  <a:pt x="9431529" y="2585639"/>
                  <a:pt x="9305901" y="3337390"/>
                </a:cubicBezTo>
                <a:cubicBezTo>
                  <a:pt x="9306277" y="3438522"/>
                  <a:pt x="9238777" y="3505095"/>
                  <a:pt x="9130545" y="3512746"/>
                </a:cubicBezTo>
                <a:cubicBezTo>
                  <a:pt x="6218658" y="3347861"/>
                  <a:pt x="4305073" y="3610718"/>
                  <a:pt x="175356" y="3512746"/>
                </a:cubicBezTo>
                <a:cubicBezTo>
                  <a:pt x="88810" y="3496455"/>
                  <a:pt x="18367" y="3437481"/>
                  <a:pt x="0" y="3337390"/>
                </a:cubicBezTo>
                <a:cubicBezTo>
                  <a:pt x="-117259" y="2132622"/>
                  <a:pt x="18689" y="860042"/>
                  <a:pt x="0" y="175356"/>
                </a:cubicBezTo>
                <a:close/>
              </a:path>
            </a:pathLst>
          </a:custGeom>
          <a:solidFill>
            <a:schemeClr val="accent4">
              <a:lumMod val="20000"/>
              <a:lumOff val="80000"/>
            </a:schemeClr>
          </a:solidFill>
          <a:ln w="19050">
            <a:solidFill>
              <a:srgbClr val="E8C02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TextBox 5"/>
          <p:cNvSpPr txBox="1"/>
          <p:nvPr/>
        </p:nvSpPr>
        <p:spPr>
          <a:xfrm>
            <a:off x="2051176" y="456504"/>
            <a:ext cx="9337129"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chính</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của</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 là </a:t>
            </a:r>
            <a:r>
              <a:rPr kumimoji="0" lang="en-US" sz="5000" b="0" i="0" u="none" strike="noStrike" kern="1200" cap="none" spc="0" normalizeH="0" baseline="0" noProof="0" dirty="0" err="1">
                <a:ln>
                  <a:noFill/>
                </a:ln>
                <a:effectLst/>
                <a:uLnTx/>
                <a:uFillTx/>
                <a:latin typeface="Cambria" panose="02040503050406030204" pitchFamily="18" charset="0"/>
                <a:ea typeface="Cambria" panose="02040503050406030204" pitchFamily="18" charset="0"/>
                <a:cs typeface="Arial-Rounded" panose="020B0500000000000000" pitchFamily="34" charset="0"/>
              </a:rPr>
              <a:t>gì</a:t>
            </a:r>
            <a:r>
              <a:rPr kumimoji="0" lang="en-US" sz="50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Rounded" panose="020B0500000000000000" pitchFamily="34" charset="0"/>
              </a:rPr>
              <a:t>?</a:t>
            </a:r>
          </a:p>
        </p:txBody>
      </p:sp>
      <p:pic>
        <p:nvPicPr>
          <p:cNvPr id="7" name="Picture 6" descr="Shape&#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94" y="140431"/>
            <a:ext cx="1189645" cy="1357440"/>
          </a:xfrm>
          <a:prstGeom prst="rect">
            <a:avLst/>
          </a:prstGeom>
        </p:spPr>
      </p:pic>
      <p:sp>
        <p:nvSpPr>
          <p:cNvPr id="8" name="Content Placeholder 2"/>
          <p:cNvSpPr>
            <a:spLocks noGrp="1"/>
          </p:cNvSpPr>
          <p:nvPr>
            <p:ph idx="1"/>
          </p:nvPr>
        </p:nvSpPr>
        <p:spPr>
          <a:xfrm>
            <a:off x="583683" y="2419086"/>
            <a:ext cx="8203408" cy="3276494"/>
          </a:xfrm>
        </p:spPr>
        <p:txBody>
          <a:bodyPr>
            <a:noAutofit/>
          </a:bodyPr>
          <a:lstStyle/>
          <a:p>
            <a:pPr marL="0" indent="0" algn="just">
              <a:buNone/>
            </a:pP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Bài thơ </a:t>
            </a:r>
            <a:r>
              <a:rPr lang="en-US" sz="3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nói</a:t>
            </a: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về</a:t>
            </a: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n</a:t>
            </a:r>
            <a:r>
              <a:rPr lang="vi-V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gưỡng cửa ngôi nhà</a:t>
            </a: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Đây</a:t>
            </a:r>
            <a:r>
              <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6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chính</a:t>
            </a:r>
            <a:r>
              <a:rPr lang="vi-VN" sz="3600" dirty="0">
                <a:solidFill>
                  <a:srgbClr val="FF0000"/>
                </a:solidFill>
                <a:latin typeface="Cambria" panose="02040503050406030204" pitchFamily="18" charset="0"/>
                <a:ea typeface="Cambria" panose="02040503050406030204" pitchFamily="18" charset="0"/>
                <a:cs typeface="Arial-Rounded" panose="020B0500000000000000" pitchFamily="34" charset="0"/>
              </a:rPr>
              <a:t> là nơi chứng kiến tất thảy mọi hoạt động của gia đình. Từ khi con lớn lên, con học tập, vui chơi cho tới cả khi vào giấc ngủ, ngưỡng cửa vẫn ở cạnh, song hành cùng gia đình mình.</a:t>
            </a:r>
            <a:endParaRPr lang="en-US" sz="36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9" name="Picture 8" descr="A picture containing text&#10;&#10;Description automatically generated"/>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18658" t="5779" r="12858" b="11553"/>
          <a:stretch>
            <a:fillRect/>
          </a:stretch>
        </p:blipFill>
        <p:spPr>
          <a:xfrm>
            <a:off x="8429928" y="1856096"/>
            <a:ext cx="4081317" cy="5363570"/>
          </a:xfrm>
          <a:prstGeom prst="rect">
            <a:avLst/>
          </a:prstGeom>
        </p:spPr>
      </p:pic>
      <p:pic>
        <p:nvPicPr>
          <p:cNvPr id="10" name="Am-thanh-lam-phep-bang-cay-dua-tha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939736" y="7219666"/>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90">
                                          <p:stCondLst>
                                            <p:cond delay="0"/>
                                          </p:stCondLst>
                                        </p:cTn>
                                        <p:tgtEl>
                                          <p:spTgt spid="7"/>
                                        </p:tgtEl>
                                      </p:cBhvr>
                                    </p:animEffect>
                                    <p:anim calcmode="lin" valueType="num">
                                      <p:cBhvr>
                                        <p:cTn id="8"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gtEl>
                                      </p:cBhvr>
                                      <p:to x="100000" y="60000"/>
                                    </p:animScale>
                                    <p:animScale>
                                      <p:cBhvr>
                                        <p:cTn id="14" dur="83" decel="50000">
                                          <p:stCondLst>
                                            <p:cond delay="338"/>
                                          </p:stCondLst>
                                        </p:cTn>
                                        <p:tgtEl>
                                          <p:spTgt spid="7"/>
                                        </p:tgtEl>
                                      </p:cBhvr>
                                      <p:to x="100000" y="100000"/>
                                    </p:animScale>
                                    <p:animScale>
                                      <p:cBhvr>
                                        <p:cTn id="15" dur="13">
                                          <p:stCondLst>
                                            <p:cond delay="656"/>
                                          </p:stCondLst>
                                        </p:cTn>
                                        <p:tgtEl>
                                          <p:spTgt spid="7"/>
                                        </p:tgtEl>
                                      </p:cBhvr>
                                      <p:to x="100000" y="80000"/>
                                    </p:animScale>
                                    <p:animScale>
                                      <p:cBhvr>
                                        <p:cTn id="16" dur="83" decel="50000">
                                          <p:stCondLst>
                                            <p:cond delay="669"/>
                                          </p:stCondLst>
                                        </p:cTn>
                                        <p:tgtEl>
                                          <p:spTgt spid="7"/>
                                        </p:tgtEl>
                                      </p:cBhvr>
                                      <p:to x="100000" y="100000"/>
                                    </p:animScale>
                                    <p:animScale>
                                      <p:cBhvr>
                                        <p:cTn id="17" dur="13">
                                          <p:stCondLst>
                                            <p:cond delay="821"/>
                                          </p:stCondLst>
                                        </p:cTn>
                                        <p:tgtEl>
                                          <p:spTgt spid="7"/>
                                        </p:tgtEl>
                                      </p:cBhvr>
                                      <p:to x="100000" y="90000"/>
                                    </p:animScale>
                                    <p:animScale>
                                      <p:cBhvr>
                                        <p:cTn id="18" dur="83" decel="50000">
                                          <p:stCondLst>
                                            <p:cond delay="834"/>
                                          </p:stCondLst>
                                        </p:cTn>
                                        <p:tgtEl>
                                          <p:spTgt spid="7"/>
                                        </p:tgtEl>
                                      </p:cBhvr>
                                      <p:to x="100000" y="100000"/>
                                    </p:animScale>
                                    <p:animScale>
                                      <p:cBhvr>
                                        <p:cTn id="19" dur="13">
                                          <p:stCondLst>
                                            <p:cond delay="904"/>
                                          </p:stCondLst>
                                        </p:cTn>
                                        <p:tgtEl>
                                          <p:spTgt spid="7"/>
                                        </p:tgtEl>
                                      </p:cBhvr>
                                      <p:to x="100000" y="95000"/>
                                    </p:animScale>
                                    <p:animScale>
                                      <p:cBhvr>
                                        <p:cTn id="20" dur="83" decel="50000">
                                          <p:stCondLst>
                                            <p:cond delay="917"/>
                                          </p:stCondLst>
                                        </p:cTn>
                                        <p:tgtEl>
                                          <p:spTgt spid="7"/>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1500"/>
                            </p:stCondLst>
                            <p:childTnLst>
                              <p:par>
                                <p:cTn id="26" presetID="1" presetClass="entr" presetSubtype="0" fill="hold" grpId="1" nodeType="afterEffect">
                                  <p:stCondLst>
                                    <p:cond delay="0"/>
                                  </p:stCondLst>
                                  <p:iterate type="lt">
                                    <p:tmAbs val="0"/>
                                  </p:iterate>
                                  <p:childTnLst>
                                    <p:set>
                                      <p:cBhvr>
                                        <p:cTn id="27" dur="1" fill="hold">
                                          <p:stCondLst>
                                            <p:cond delay="0"/>
                                          </p:stCondLst>
                                        </p:cTn>
                                        <p:tgtEl>
                                          <p:spTgt spid="6"/>
                                        </p:tgtEl>
                                        <p:attrNameLst>
                                          <p:attrName>style.visibility</p:attrName>
                                        </p:attrNameLst>
                                      </p:cBhvr>
                                      <p:to>
                                        <p:strVal val="visible"/>
                                      </p:to>
                                    </p:set>
                                  </p:childTnLst>
                                </p:cTn>
                              </p:par>
                              <p:par>
                                <p:cTn id="28" presetID="34" presetClass="emph" presetSubtype="0" fill="hold" grpId="0" nodeType="withEffect">
                                  <p:stCondLst>
                                    <p:cond delay="0"/>
                                  </p:stCondLst>
                                  <p:iterate type="lt">
                                    <p:tmPct val="10000"/>
                                  </p:iterate>
                                  <p:childTnLst>
                                    <p:animMotion origin="layout" path="M -1.875E-6 1.85185E-6 L -1.875E-6 -0.07222 " pathEditMode="relative" rAng="0" ptsTypes="AA">
                                      <p:cBhvr>
                                        <p:cTn id="29" dur="100" accel="50000" decel="50000" autoRev="1" fill="hold">
                                          <p:stCondLst>
                                            <p:cond delay="0"/>
                                          </p:stCondLst>
                                        </p:cTn>
                                        <p:tgtEl>
                                          <p:spTgt spid="6"/>
                                        </p:tgtEl>
                                        <p:attrNameLst>
                                          <p:attrName>ppt_x</p:attrName>
                                          <p:attrName>ppt_y</p:attrName>
                                        </p:attrNameLst>
                                      </p:cBhvr>
                                      <p:rCtr x="0" y="-3611"/>
                                    </p:animMotion>
                                    <p:animRot by="1500000">
                                      <p:cBhvr>
                                        <p:cTn id="30" dur="50" fill="hold">
                                          <p:stCondLst>
                                            <p:cond delay="0"/>
                                          </p:stCondLst>
                                        </p:cTn>
                                        <p:tgtEl>
                                          <p:spTgt spid="6"/>
                                        </p:tgtEl>
                                        <p:attrNameLst>
                                          <p:attrName>r</p:attrName>
                                        </p:attrNameLst>
                                      </p:cBhvr>
                                    </p:animRot>
                                    <p:animRot by="-1500000">
                                      <p:cBhvr>
                                        <p:cTn id="31" dur="50" fill="hold">
                                          <p:stCondLst>
                                            <p:cond delay="50"/>
                                          </p:stCondLst>
                                        </p:cTn>
                                        <p:tgtEl>
                                          <p:spTgt spid="6"/>
                                        </p:tgtEl>
                                        <p:attrNameLst>
                                          <p:attrName>r</p:attrName>
                                        </p:attrNameLst>
                                      </p:cBhvr>
                                    </p:animRot>
                                    <p:animRot by="-1500000">
                                      <p:cBhvr>
                                        <p:cTn id="32" dur="50" fill="hold">
                                          <p:stCondLst>
                                            <p:cond delay="100"/>
                                          </p:stCondLst>
                                        </p:cTn>
                                        <p:tgtEl>
                                          <p:spTgt spid="6"/>
                                        </p:tgtEl>
                                        <p:attrNameLst>
                                          <p:attrName>r</p:attrName>
                                        </p:attrNameLst>
                                      </p:cBhvr>
                                    </p:animRot>
                                    <p:animRot by="1500000">
                                      <p:cBhvr>
                                        <p:cTn id="33" dur="50" fill="hold">
                                          <p:stCondLst>
                                            <p:cond delay="150"/>
                                          </p:stCondLst>
                                        </p:cTn>
                                        <p:tgtEl>
                                          <p:spTgt spid="6"/>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Scale>
                                      <p:cBhvr>
                                        <p:cTn id="3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9"/>
                                        </p:tgtEl>
                                        <p:attrNameLst>
                                          <p:attrName>ppt_x</p:attrName>
                                          <p:attrName>ppt_y</p:attrName>
                                        </p:attrNameLst>
                                      </p:cBhvr>
                                    </p:animMotion>
                                    <p:animEffect transition="in" filter="fade">
                                      <p:cBhvr>
                                        <p:cTn id="40" dur="1000"/>
                                        <p:tgtEl>
                                          <p:spTgt spid="9"/>
                                        </p:tgtEl>
                                      </p:cBhvr>
                                    </p:animEffect>
                                  </p:childTnLst>
                                </p:cTn>
                              </p:par>
                            </p:childTnLst>
                          </p:cTn>
                        </p:par>
                        <p:par>
                          <p:cTn id="41" fill="hold">
                            <p:stCondLst>
                              <p:cond delay="1000"/>
                            </p:stCondLst>
                            <p:childTnLst>
                              <p:par>
                                <p:cTn id="42" presetID="1" presetClass="mediacall" presetSubtype="0" fill="hold" nodeType="afterEffect">
                                  <p:stCondLst>
                                    <p:cond delay="0"/>
                                  </p:stCondLst>
                                  <p:childTnLst>
                                    <p:cmd type="call" cmd="playFrom(0.0)">
                                      <p:cBhvr>
                                        <p:cTn id="43" dur="1645" fill="hold"/>
                                        <p:tgtEl>
                                          <p:spTgt spid="10"/>
                                        </p:tgtEl>
                                      </p:cBhvr>
                                    </p:cmd>
                                  </p:childTnLst>
                                </p:cTn>
                              </p:par>
                              <p:par>
                                <p:cTn id="44" presetID="14" presetClass="entr" presetSubtype="10" fill="hold" grpId="0" nodeType="with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6" dur="500"/>
                                        <p:tgtEl>
                                          <p:spTgt spid="8">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0" fill="hold" display="0">
                  <p:stCondLst>
                    <p:cond delay="indefinite"/>
                  </p:stCondLst>
                  <p:endCondLst>
                    <p:cond evt="onStopAudio" delay="0">
                      <p:tgtEl>
                        <p:sldTgt/>
                      </p:tgtEl>
                    </p:cond>
                  </p:endCondLst>
                </p:cTn>
                <p:tgtEl>
                  <p:spTgt spid="10"/>
                </p:tgtEl>
              </p:cMediaNode>
            </p:audio>
          </p:childTnLst>
        </p:cTn>
      </p:par>
    </p:tnLst>
    <p:bldLst>
      <p:bldP spid="4" grpId="0" animBg="1"/>
      <p:bldP spid="5" grpId="0" animBg="1"/>
      <p:bldP spid="6" grpId="0"/>
      <p:bldP spid="6" grpId="1"/>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2433260" y="254413"/>
            <a:ext cx="7157324" cy="5644850"/>
            <a:chOff x="2433260" y="254413"/>
            <a:chExt cx="7157324" cy="5644850"/>
          </a:xfrm>
        </p:grpSpPr>
        <p:pic>
          <p:nvPicPr>
            <p:cNvPr id="9" name="Picture 8" descr="Icon&#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6" name="Picture 25"/>
            <p:cNvPicPr>
              <a:picLocks noChangeAspect="1"/>
            </p:cNvPicPr>
            <p:nvPr/>
          </p:nvPicPr>
          <p:blipFill>
            <a:blip r:embed="rId4"/>
            <a:stretch>
              <a:fillRect/>
            </a:stretch>
          </p:blipFill>
          <p:spPr>
            <a:xfrm>
              <a:off x="2433260" y="1156426"/>
              <a:ext cx="7157324" cy="3188484"/>
            </a:xfrm>
            <a:prstGeom prst="rect">
              <a:avLst/>
            </a:prstGeom>
          </p:spPr>
        </p:pic>
      </p:grpSp>
      <p:pic>
        <p:nvPicPr>
          <p:cNvPr id="16" name="Picture 15" descr="Shape&#10;&#10;Description automatically generated with medium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651" y="592664"/>
            <a:ext cx="804041" cy="791765"/>
          </a:xfrm>
          <a:prstGeom prst="rect">
            <a:avLst/>
          </a:prstGeom>
        </p:spPr>
      </p:pic>
      <p:pic>
        <p:nvPicPr>
          <p:cNvPr id="17" name="Picture 16" descr="Shape&#10;&#10;Description automatically generated with medium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308" y="508851"/>
            <a:ext cx="889153" cy="875578"/>
          </a:xfrm>
          <a:prstGeom prst="rect">
            <a:avLst/>
          </a:prstGeom>
        </p:spPr>
      </p:pic>
      <p:pic>
        <p:nvPicPr>
          <p:cNvPr id="13" name="Picture 12" descr="A picture containing text, domestic cat, night sky&#10;&#10;Description automatically generated"/>
          <p:cNvPicPr>
            <a:picLocks noChangeAspect="1"/>
          </p:cNvPicPr>
          <p:nvPr/>
        </p:nvPicPr>
        <p:blipFill rotWithShape="1">
          <a:blip r:embed="rId7" cstate="print">
            <a:extLst>
              <a:ext uri="{28A0092B-C50C-407E-A947-70E740481C1C}">
                <a14:useLocalDpi xmlns:a14="http://schemas.microsoft.com/office/drawing/2010/main" val="0"/>
              </a:ext>
            </a:extLst>
          </a:blip>
          <a:srcRect r="63017"/>
          <a:stretch>
            <a:fillRect/>
          </a:stretch>
        </p:blipFill>
        <p:spPr>
          <a:xfrm>
            <a:off x="5454868" y="5388689"/>
            <a:ext cx="1939159" cy="708015"/>
          </a:xfrm>
          <a:prstGeom prst="rect">
            <a:avLst/>
          </a:prstGeom>
        </p:spPr>
      </p:pic>
      <p:pic>
        <p:nvPicPr>
          <p:cNvPr id="18" name="Picture 17" descr="Shape&#10;&#10;Description automatically generated with medium confidenc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22279" y="4069836"/>
            <a:ext cx="563722" cy="555116"/>
          </a:xfrm>
          <a:prstGeom prst="rect">
            <a:avLst/>
          </a:prstGeom>
        </p:spPr>
      </p:pic>
      <p:pic>
        <p:nvPicPr>
          <p:cNvPr id="19" name="Picture 18" descr="Shape&#10;&#10;Description automatically generated with medium confidenc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5227" y="2753117"/>
            <a:ext cx="563722" cy="555116"/>
          </a:xfrm>
          <a:prstGeom prst="rect">
            <a:avLst/>
          </a:prstGeom>
        </p:spPr>
      </p:pic>
      <p:pic>
        <p:nvPicPr>
          <p:cNvPr id="20" name="Picture 19" descr="Shape&#10;&#10;Description automatically generated with medium confidenc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7567" y="5317806"/>
            <a:ext cx="563722" cy="555116"/>
          </a:xfrm>
          <a:prstGeom prst="rect">
            <a:avLst/>
          </a:prstGeom>
        </p:spPr>
      </p:pic>
      <p:pic>
        <p:nvPicPr>
          <p:cNvPr id="21" name="Picture 20" descr="Shape&#10;&#10;Description automatically generated with medium confidenc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38997" y="533045"/>
            <a:ext cx="864583" cy="851384"/>
          </a:xfrm>
          <a:prstGeom prst="rect">
            <a:avLst/>
          </a:prstGeom>
        </p:spPr>
      </p:pic>
      <p:pic>
        <p:nvPicPr>
          <p:cNvPr id="23" name="Picture 22" descr="Shape&#10;&#10;Description automatically generated with medium confidenc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4882" y="4172452"/>
            <a:ext cx="563722" cy="555116"/>
          </a:xfrm>
          <a:prstGeom prst="rect">
            <a:avLst/>
          </a:prstGeom>
        </p:spPr>
      </p:pic>
      <p:pic>
        <p:nvPicPr>
          <p:cNvPr id="24" name="Picture 23" descr="Shape&#10;&#10;Description automatically generated with medium confidenc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592" y="2527950"/>
            <a:ext cx="563722" cy="55511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450" decel="100000" fill="hold"/>
                                        <p:tgtEl>
                                          <p:spTgt spid="27"/>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par>
                                <p:cTn id="11" presetID="39" presetClass="path" presetSubtype="0" accel="50000" decel="50000" fill="hold" nodeType="withEffect">
                                  <p:stCondLst>
                                    <p:cond delay="0"/>
                                  </p:stCondLst>
                                  <p:childTnLst>
                                    <p:animMotion origin="layout" path="M -0.02825 -0.5338 C -0.04792 -0.5338 -0.06315 -0.36852 -0.06315 -0.1669 C -0.06315 0.04028 -0.04792 0.20625 -0.02825 0.20625 C -0.00859 0.20625 0.00664 0.37153 0.00664 0.57893 C 0.00664 0.78032 -0.00859 0.94629 -0.02825 0.94629 " pathEditMode="relative" rAng="5400000" ptsTypes="AAAAA">
                                      <p:cBhvr>
                                        <p:cTn id="12" dur="7000" fill="hold"/>
                                        <p:tgtEl>
                                          <p:spTgt spid="19"/>
                                        </p:tgtEl>
                                        <p:attrNameLst>
                                          <p:attrName>ppt_x</p:attrName>
                                          <p:attrName>ppt_y</p:attrName>
                                        </p:attrNameLst>
                                      </p:cBhvr>
                                      <p:rCtr x="0" y="74005"/>
                                    </p:animMotion>
                                  </p:childTnLst>
                                </p:cTn>
                              </p:par>
                              <p:par>
                                <p:cTn id="13" presetID="39" presetClass="path" presetSubtype="0" accel="50000" decel="50000" fill="hold" nodeType="withEffect">
                                  <p:stCondLst>
                                    <p:cond delay="0"/>
                                  </p:stCondLst>
                                  <p:childTnLst>
                                    <p:animMotion origin="layout" path="M -0.02578 -0.19328 C -0.04544 -0.19328 -0.06067 -0.06342 -0.06067 0.09468 C -0.06067 0.25741 -0.04544 0.3875 -0.02578 0.3875 C -0.00612 0.3875 0.00912 0.51736 0.00912 0.6801 C 0.00912 0.8382 -0.00612 0.96829 -0.02578 0.96829 " pathEditMode="relative" rAng="5400000" ptsTypes="AAAAA">
                                      <p:cBhvr>
                                        <p:cTn id="14" dur="8000" fill="hold"/>
                                        <p:tgtEl>
                                          <p:spTgt spid="17"/>
                                        </p:tgtEl>
                                        <p:attrNameLst>
                                          <p:attrName>ppt_x</p:attrName>
                                          <p:attrName>ppt_y</p:attrName>
                                        </p:attrNameLst>
                                      </p:cBhvr>
                                      <p:rCtr x="0" y="58079"/>
                                    </p:animMotion>
                                  </p:childTnLst>
                                </p:cTn>
                              </p:par>
                              <p:par>
                                <p:cTn id="15" presetID="39" presetClass="path" presetSubtype="0" accel="50000" decel="50000" fill="hold" nodeType="withEffect">
                                  <p:stCondLst>
                                    <p:cond delay="0"/>
                                  </p:stCondLst>
                                  <p:childTnLst>
                                    <p:animMotion origin="layout" path="M 0.09284 -0.75672 C 0.07318 -0.75672 0.05795 -0.56736 0.05795 -0.33704 C 0.05795 -0.10047 0.07318 0.08935 0.09284 0.08935 C 0.1125 0.08935 0.12774 0.27847 0.12774 0.51551 C 0.12774 0.74583 0.1125 0.93541 0.09284 0.93541 " pathEditMode="relative" rAng="5400000" ptsTypes="AAAAA">
                                      <p:cBhvr>
                                        <p:cTn id="16" dur="5000" fill="hold"/>
                                        <p:tgtEl>
                                          <p:spTgt spid="18"/>
                                        </p:tgtEl>
                                        <p:attrNameLst>
                                          <p:attrName>ppt_x</p:attrName>
                                          <p:attrName>ppt_y</p:attrName>
                                        </p:attrNameLst>
                                      </p:cBhvr>
                                      <p:rCtr x="0" y="84606"/>
                                    </p:animMotion>
                                  </p:childTnLst>
                                </p:cTn>
                              </p:par>
                              <p:par>
                                <p:cTn id="17" presetID="39" presetClass="path" presetSubtype="0" accel="50000" decel="50000" fill="hold" nodeType="withEffect">
                                  <p:stCondLst>
                                    <p:cond delay="0"/>
                                  </p:stCondLst>
                                  <p:childTnLst>
                                    <p:animMotion origin="layout" path="M -0.02826 -0.9125 C -0.04792 -0.9125 -0.06315 -0.70486 -0.06315 -0.45185 C -0.06315 -0.19143 -0.04792 0.0169 -0.02826 0.0169 C -0.0086 0.0169 0.00664 0.22454 0.00664 0.48495 C 0.00664 0.73796 -0.0086 0.9463 -0.02826 0.9463 " pathEditMode="relative" rAng="5400000" ptsTypes="AAAAA">
                                      <p:cBhvr>
                                        <p:cTn id="18" dur="6000" fill="hold"/>
                                        <p:tgtEl>
                                          <p:spTgt spid="20"/>
                                        </p:tgtEl>
                                        <p:attrNameLst>
                                          <p:attrName>ppt_x</p:attrName>
                                          <p:attrName>ppt_y</p:attrName>
                                        </p:attrNameLst>
                                      </p:cBhvr>
                                      <p:rCtr x="0" y="92940"/>
                                    </p:animMotion>
                                  </p:childTnLst>
                                </p:cTn>
                              </p:par>
                              <p:par>
                                <p:cTn id="19" presetID="39" presetClass="path" presetSubtype="0" accel="50000" decel="50000" fill="hold" nodeType="withEffect">
                                  <p:stCondLst>
                                    <p:cond delay="0"/>
                                  </p:stCondLst>
                                  <p:childTnLst>
                                    <p:animMotion origin="layout" path="M -0.02774 -0.91342 C -0.0474 -0.91342 -0.06263 -0.70578 -0.06263 -0.45278 C -0.06263 -0.19236 -0.0474 0.01597 -0.02774 0.01597 C -0.00807 0.01597 0.00716 0.22361 0.00716 0.48403 C 0.00716 0.73704 -0.00807 0.94537 -0.02774 0.94537 " pathEditMode="relative" rAng="5400000" ptsTypes="AAAAA">
                                      <p:cBhvr>
                                        <p:cTn id="20" dur="7000" fill="hold"/>
                                        <p:tgtEl>
                                          <p:spTgt spid="23"/>
                                        </p:tgtEl>
                                        <p:attrNameLst>
                                          <p:attrName>ppt_x</p:attrName>
                                          <p:attrName>ppt_y</p:attrName>
                                        </p:attrNameLst>
                                      </p:cBhvr>
                                      <p:rCtr x="0" y="92940"/>
                                    </p:animMotion>
                                  </p:childTnLst>
                                </p:cTn>
                              </p:par>
                              <p:par>
                                <p:cTn id="21" presetID="39" presetClass="path" presetSubtype="0" accel="50000" decel="50000" fill="hold" nodeType="withEffect">
                                  <p:stCondLst>
                                    <p:cond delay="0"/>
                                  </p:stCondLst>
                                  <p:childTnLst>
                                    <p:animMotion origin="layout" path="M -0.02761 -0.91366 C -0.04727 -0.91366 -0.0625 -0.70602 -0.0625 -0.45301 C -0.0625 -0.19259 -0.04727 0.01574 -0.02761 0.01574 C -0.00795 0.01574 0.00729 0.22338 0.00729 0.48379 C 0.00729 0.7368 -0.00795 0.94514 -0.02761 0.94514 " pathEditMode="relative" rAng="5400000" ptsTypes="AAAAA">
                                      <p:cBhvr>
                                        <p:cTn id="22" dur="4000" fill="hold"/>
                                        <p:tgtEl>
                                          <p:spTgt spid="24"/>
                                        </p:tgtEl>
                                        <p:attrNameLst>
                                          <p:attrName>ppt_x</p:attrName>
                                          <p:attrName>ppt_y</p:attrName>
                                        </p:attrNameLst>
                                      </p:cBhvr>
                                      <p:rCtr x="0" y="92940"/>
                                    </p:animMotion>
                                  </p:childTnLst>
                                </p:cTn>
                              </p:par>
                              <p:par>
                                <p:cTn id="23" presetID="39" presetClass="path" presetSubtype="0" accel="50000" decel="50000" fill="hold" nodeType="withEffect">
                                  <p:stCondLst>
                                    <p:cond delay="0"/>
                                  </p:stCondLst>
                                  <p:childTnLst>
                                    <p:animMotion origin="layout" path="M 0.02592 -0.44189 C 0.00639 -0.44513 -0.01171 -0.39884 -0.01523 -0.33865 C -0.01888 -0.27685 -0.00651 -0.22453 0.0129 -0.22083 C 0.03243 -0.21712 0.04467 -0.16435 0.04102 -0.10254 C 0.03724 -0.04236 0.01941 0.00394 -0.00013 0.00024 " pathEditMode="relative" rAng="5760000" ptsTypes="AAAAA">
                                      <p:cBhvr>
                                        <p:cTn id="24" dur="2000" fill="hold"/>
                                        <p:tgtEl>
                                          <p:spTgt spid="21"/>
                                        </p:tgtEl>
                                        <p:attrNameLst>
                                          <p:attrName>ppt_x</p:attrName>
                                          <p:attrName>ppt_y</p:attrName>
                                        </p:attrNameLst>
                                      </p:cBhvr>
                                      <p:rCtr x="-1302" y="2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pic>
        <p:nvPicPr>
          <p:cNvPr id="23" name="Picture 22" descr="A picture containing text, vector graphics&#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807" y="-254413"/>
            <a:ext cx="5769637" cy="6858000"/>
          </a:xfrm>
          <a:prstGeom prst="rect">
            <a:avLst/>
          </a:prstGeom>
        </p:spPr>
      </p:pic>
      <p:grpSp>
        <p:nvGrpSpPr>
          <p:cNvPr id="21" name="Group 20"/>
          <p:cNvGrpSpPr/>
          <p:nvPr/>
        </p:nvGrpSpPr>
        <p:grpSpPr>
          <a:xfrm>
            <a:off x="2966120" y="254413"/>
            <a:ext cx="6151397" cy="5644850"/>
            <a:chOff x="2966120" y="254413"/>
            <a:chExt cx="6151397" cy="5644850"/>
          </a:xfrm>
        </p:grpSpPr>
        <p:pic>
          <p:nvPicPr>
            <p:cNvPr id="6" name="Picture 5" descr="Icon&#10;&#10;Description automatically generat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483" y="254413"/>
              <a:ext cx="6043034" cy="5644850"/>
            </a:xfrm>
            <a:prstGeom prst="rect">
              <a:avLst/>
            </a:prstGeom>
          </p:spPr>
        </p:pic>
        <p:pic>
          <p:nvPicPr>
            <p:cNvPr id="20" name="Picture 19"/>
            <p:cNvPicPr>
              <a:picLocks noChangeAspect="1"/>
            </p:cNvPicPr>
            <p:nvPr/>
          </p:nvPicPr>
          <p:blipFill>
            <a:blip r:embed="rId5"/>
            <a:stretch>
              <a:fillRect/>
            </a:stretch>
          </p:blipFill>
          <p:spPr>
            <a:xfrm>
              <a:off x="2966120" y="1233819"/>
              <a:ext cx="6151397" cy="3188484"/>
            </a:xfrm>
            <a:prstGeom prst="rect">
              <a:avLst/>
            </a:prstGeom>
          </p:spPr>
        </p:pic>
      </p:grpSp>
      <p:pic>
        <p:nvPicPr>
          <p:cNvPr id="8" name="Picture 7" descr="A picture containing text&#10;&#10;Description automatically generated"/>
          <p:cNvPicPr>
            <a:picLocks noChangeAspect="1"/>
          </p:cNvPicPr>
          <p:nvPr/>
        </p:nvPicPr>
        <p:blipFill rotWithShape="1">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67000"/>
          <a:stretch>
            <a:fillRect/>
          </a:stretch>
        </p:blipFill>
        <p:spPr>
          <a:xfrm>
            <a:off x="5458190" y="5260718"/>
            <a:ext cx="2228550" cy="912099"/>
          </a:xfrm>
          <a:prstGeom prst="rect">
            <a:avLst/>
          </a:prstGeom>
        </p:spPr>
      </p:pic>
      <p:pic>
        <p:nvPicPr>
          <p:cNvPr id="1026" name="Picture 2" descr="Apple fruit Royalty Free Vector Image - VectorStock"/>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a:fillRect/>
          </a:stretch>
        </p:blipFill>
        <p:spPr bwMode="auto">
          <a:xfrm>
            <a:off x="9068156" y="192524"/>
            <a:ext cx="531548" cy="5594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Apple fruit Royalty Free Vector Image - VectorStock"/>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a:fillRect/>
          </a:stretch>
        </p:blipFill>
        <p:spPr bwMode="auto">
          <a:xfrm>
            <a:off x="10340212" y="474705"/>
            <a:ext cx="479537" cy="50470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Apple fruit Royalty Free Vector Image - VectorStock"/>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a:fillRect/>
          </a:stretch>
        </p:blipFill>
        <p:spPr bwMode="auto">
          <a:xfrm>
            <a:off x="9543121" y="1236233"/>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pple fruit Royalty Free Vector Image - VectorStock"/>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a:fillRect/>
          </a:stretch>
        </p:blipFill>
        <p:spPr bwMode="auto">
          <a:xfrm>
            <a:off x="10933002" y="1406909"/>
            <a:ext cx="663803" cy="6986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Apple fruit Royalty Free Vector Image - VectorStock"/>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a:fillRect/>
          </a:stretch>
        </p:blipFill>
        <p:spPr bwMode="auto">
          <a:xfrm>
            <a:off x="9930860" y="2308066"/>
            <a:ext cx="494067" cy="5199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Apple fruit Royalty Free Vector Image - VectorStock"/>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0207" t="6022" r="10129" b="16344"/>
          <a:stretch>
            <a:fillRect/>
          </a:stretch>
        </p:blipFill>
        <p:spPr bwMode="auto">
          <a:xfrm>
            <a:off x="11408006" y="2556843"/>
            <a:ext cx="494067" cy="5199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450" decel="100000" fill="hold"/>
                                        <p:tgtEl>
                                          <p:spTgt spid="2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11" presetID="12" presetClass="entr" presetSubtype="1" fill="hold" nodeType="withEffect">
                                  <p:stCondLst>
                                    <p:cond delay="5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00"/>
                                        <p:tgtEl>
                                          <p:spTgt spid="29"/>
                                        </p:tgtEl>
                                        <p:attrNameLst>
                                          <p:attrName>ppt_y</p:attrName>
                                        </p:attrNameLst>
                                      </p:cBhvr>
                                      <p:tavLst>
                                        <p:tav tm="0">
                                          <p:val>
                                            <p:strVal val="#ppt_y-#ppt_h*1.125000"/>
                                          </p:val>
                                        </p:tav>
                                        <p:tav tm="100000">
                                          <p:val>
                                            <p:strVal val="#ppt_y"/>
                                          </p:val>
                                        </p:tav>
                                      </p:tavLst>
                                    </p:anim>
                                    <p:animEffect transition="in" filter="wipe(down)">
                                      <p:cBhvr>
                                        <p:cTn id="14" dur="200"/>
                                        <p:tgtEl>
                                          <p:spTgt spid="29"/>
                                        </p:tgtEl>
                                      </p:cBhvr>
                                    </p:animEffect>
                                  </p:childTnLst>
                                </p:cTn>
                              </p:par>
                              <p:par>
                                <p:cTn id="15" presetID="12" presetClass="entr" presetSubtype="1" fill="hold" nodeType="withEffect">
                                  <p:stCondLst>
                                    <p:cond delay="50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00"/>
                                        <p:tgtEl>
                                          <p:spTgt spid="27"/>
                                        </p:tgtEl>
                                        <p:attrNameLst>
                                          <p:attrName>ppt_y</p:attrName>
                                        </p:attrNameLst>
                                      </p:cBhvr>
                                      <p:tavLst>
                                        <p:tav tm="0">
                                          <p:val>
                                            <p:strVal val="#ppt_y-#ppt_h*1.125000"/>
                                          </p:val>
                                        </p:tav>
                                        <p:tav tm="100000">
                                          <p:val>
                                            <p:strVal val="#ppt_y"/>
                                          </p:val>
                                        </p:tav>
                                      </p:tavLst>
                                    </p:anim>
                                    <p:animEffect transition="in" filter="wipe(down)">
                                      <p:cBhvr>
                                        <p:cTn id="18" dur="200"/>
                                        <p:tgtEl>
                                          <p:spTgt spid="27"/>
                                        </p:tgtEl>
                                      </p:cBhvr>
                                    </p:animEffect>
                                  </p:childTnLst>
                                </p:cTn>
                              </p:par>
                            </p:childTnLst>
                          </p:cTn>
                        </p:par>
                        <p:par>
                          <p:cTn id="19" fill="hold">
                            <p:stCondLst>
                              <p:cond delay="500"/>
                            </p:stCondLst>
                            <p:childTnLst>
                              <p:par>
                                <p:cTn id="20" presetID="12" presetClass="entr" presetSubtype="1"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200"/>
                                        <p:tgtEl>
                                          <p:spTgt spid="26"/>
                                        </p:tgtEl>
                                        <p:attrNameLst>
                                          <p:attrName>ppt_y</p:attrName>
                                        </p:attrNameLst>
                                      </p:cBhvr>
                                      <p:tavLst>
                                        <p:tav tm="0">
                                          <p:val>
                                            <p:strVal val="#ppt_y-#ppt_h*1.125000"/>
                                          </p:val>
                                        </p:tav>
                                        <p:tav tm="100000">
                                          <p:val>
                                            <p:strVal val="#ppt_y"/>
                                          </p:val>
                                        </p:tav>
                                      </p:tavLst>
                                    </p:anim>
                                    <p:animEffect transition="in" filter="wipe(down)">
                                      <p:cBhvr>
                                        <p:cTn id="23" dur="200"/>
                                        <p:tgtEl>
                                          <p:spTgt spid="26"/>
                                        </p:tgtEl>
                                      </p:cBhvr>
                                    </p:animEffect>
                                  </p:childTnLst>
                                </p:cTn>
                              </p:par>
                            </p:childTnLst>
                          </p:cTn>
                        </p:par>
                        <p:par>
                          <p:cTn id="24" fill="hold">
                            <p:stCondLst>
                              <p:cond delay="1000"/>
                            </p:stCondLst>
                            <p:childTnLst>
                              <p:par>
                                <p:cTn id="25" presetID="12" presetClass="entr" presetSubtype="1"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00"/>
                                        <p:tgtEl>
                                          <p:spTgt spid="28"/>
                                        </p:tgtEl>
                                        <p:attrNameLst>
                                          <p:attrName>ppt_y</p:attrName>
                                        </p:attrNameLst>
                                      </p:cBhvr>
                                      <p:tavLst>
                                        <p:tav tm="0">
                                          <p:val>
                                            <p:strVal val="#ppt_y-#ppt_h*1.125000"/>
                                          </p:val>
                                        </p:tav>
                                        <p:tav tm="100000">
                                          <p:val>
                                            <p:strVal val="#ppt_y"/>
                                          </p:val>
                                        </p:tav>
                                      </p:tavLst>
                                    </p:anim>
                                    <p:animEffect transition="in" filter="wipe(down)">
                                      <p:cBhvr>
                                        <p:cTn id="28" dur="200"/>
                                        <p:tgtEl>
                                          <p:spTgt spid="28"/>
                                        </p:tgtEl>
                                      </p:cBhvr>
                                    </p:animEffect>
                                  </p:childTnLst>
                                </p:cTn>
                              </p:par>
                            </p:childTnLst>
                          </p:cTn>
                        </p:par>
                        <p:par>
                          <p:cTn id="29" fill="hold">
                            <p:stCondLst>
                              <p:cond delay="1500"/>
                            </p:stCondLst>
                            <p:childTnLst>
                              <p:par>
                                <p:cTn id="30" presetID="12" presetClass="entr" presetSubtype="1"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00"/>
                                        <p:tgtEl>
                                          <p:spTgt spid="25"/>
                                        </p:tgtEl>
                                        <p:attrNameLst>
                                          <p:attrName>ppt_y</p:attrName>
                                        </p:attrNameLst>
                                      </p:cBhvr>
                                      <p:tavLst>
                                        <p:tav tm="0">
                                          <p:val>
                                            <p:strVal val="#ppt_y-#ppt_h*1.125000"/>
                                          </p:val>
                                        </p:tav>
                                        <p:tav tm="100000">
                                          <p:val>
                                            <p:strVal val="#ppt_y"/>
                                          </p:val>
                                        </p:tav>
                                      </p:tavLst>
                                    </p:anim>
                                    <p:animEffect transition="in" filter="wipe(down)">
                                      <p:cBhvr>
                                        <p:cTn id="33" dur="200"/>
                                        <p:tgtEl>
                                          <p:spTgt spid="25"/>
                                        </p:tgtEl>
                                      </p:cBhvr>
                                    </p:animEffect>
                                  </p:childTnLst>
                                </p:cTn>
                              </p:par>
                              <p:par>
                                <p:cTn id="34" presetID="12" presetClass="entr" presetSubtype="1"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200"/>
                                        <p:tgtEl>
                                          <p:spTgt spid="1026"/>
                                        </p:tgtEl>
                                        <p:attrNameLst>
                                          <p:attrName>ppt_y</p:attrName>
                                        </p:attrNameLst>
                                      </p:cBhvr>
                                      <p:tavLst>
                                        <p:tav tm="0">
                                          <p:val>
                                            <p:strVal val="#ppt_y-#ppt_h*1.125000"/>
                                          </p:val>
                                        </p:tav>
                                        <p:tav tm="100000">
                                          <p:val>
                                            <p:strVal val="#ppt_y"/>
                                          </p:val>
                                        </p:tav>
                                      </p:tavLst>
                                    </p:anim>
                                    <p:animEffect transition="in" filter="wipe(down)">
                                      <p:cBhvr>
                                        <p:cTn id="37" dur="2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3DE7-4E42-4D48-E90C-7379F392FE3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3DBE0601-49C6-3686-8502-B1F522A9591E}"/>
              </a:ext>
            </a:extLst>
          </p:cNvPr>
          <p:cNvGrpSpPr/>
          <p:nvPr/>
        </p:nvGrpSpPr>
        <p:grpSpPr>
          <a:xfrm>
            <a:off x="266218" y="977127"/>
            <a:ext cx="11713579" cy="5533742"/>
            <a:chOff x="256031" y="1133735"/>
            <a:chExt cx="9242811" cy="5377134"/>
          </a:xfrm>
        </p:grpSpPr>
        <p:sp>
          <p:nvSpPr>
            <p:cNvPr id="3" name="Rectangle: Rounded Corners 2">
              <a:extLst>
                <a:ext uri="{FF2B5EF4-FFF2-40B4-BE49-F238E27FC236}">
                  <a16:creationId xmlns:a16="http://schemas.microsoft.com/office/drawing/2014/main" id="{0DB30E85-A889-E03A-B8CE-B2A90EE57FC5}"/>
                </a:ext>
              </a:extLst>
            </p:cNvPr>
            <p:cNvSpPr/>
            <p:nvPr/>
          </p:nvSpPr>
          <p:spPr>
            <a:xfrm>
              <a:off x="256031" y="1133735"/>
              <a:ext cx="9242811" cy="5377134"/>
            </a:xfrm>
            <a:prstGeom prst="roundRect">
              <a:avLst>
                <a:gd name="adj" fmla="val 4992"/>
              </a:avLst>
            </a:prstGeom>
            <a:solidFill>
              <a:srgbClr val="83A45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9" name="Rectangle: Rounded Corners 8">
              <a:extLst>
                <a:ext uri="{FF2B5EF4-FFF2-40B4-BE49-F238E27FC236}">
                  <a16:creationId xmlns:a16="http://schemas.microsoft.com/office/drawing/2014/main" id="{92EB7DAA-716B-0A5B-B30E-7DA50F971DB4}"/>
                </a:ext>
              </a:extLst>
            </p:cNvPr>
            <p:cNvSpPr/>
            <p:nvPr/>
          </p:nvSpPr>
          <p:spPr>
            <a:xfrm>
              <a:off x="436728" y="1275451"/>
              <a:ext cx="8939283" cy="5093702"/>
            </a:xfrm>
            <a:prstGeom prst="roundRect">
              <a:avLst>
                <a:gd name="adj" fmla="val 4992"/>
              </a:avLst>
            </a:prstGeom>
            <a:solidFill>
              <a:schemeClr val="bg1"/>
            </a:solid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5" name="TextBox 4">
            <a:extLst>
              <a:ext uri="{FF2B5EF4-FFF2-40B4-BE49-F238E27FC236}">
                <a16:creationId xmlns:a16="http://schemas.microsoft.com/office/drawing/2014/main" id="{0E5C9D93-7222-A28C-8909-D241502116C7}"/>
              </a:ext>
            </a:extLst>
          </p:cNvPr>
          <p:cNvSpPr txBox="1"/>
          <p:nvPr/>
        </p:nvSpPr>
        <p:spPr>
          <a:xfrm>
            <a:off x="636337" y="1392444"/>
            <a:ext cx="4860864"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ai cũng quen</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Ngay từ thời tấm bé</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Khi tay bà, tay mẹ</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Còn dắt vòng đi men.</a:t>
            </a: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bố mẹ ngày đêm</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Lúc nào qua cũng vội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bạn bè chạy tới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Thường lúc nào cũng vui.</a:t>
            </a:r>
          </a:p>
        </p:txBody>
      </p:sp>
      <p:sp>
        <p:nvSpPr>
          <p:cNvPr id="6" name="Rectangle: Rounded Corners 5">
            <a:extLst>
              <a:ext uri="{FF2B5EF4-FFF2-40B4-BE49-F238E27FC236}">
                <a16:creationId xmlns:a16="http://schemas.microsoft.com/office/drawing/2014/main" id="{DB52478E-225C-C8C9-06EC-7F7731B5E0AE}"/>
              </a:ext>
            </a:extLst>
          </p:cNvPr>
          <p:cNvSpPr/>
          <p:nvPr/>
        </p:nvSpPr>
        <p:spPr>
          <a:xfrm>
            <a:off x="3628459" y="347131"/>
            <a:ext cx="5363515" cy="523220"/>
          </a:xfrm>
          <a:prstGeom prst="roundRect">
            <a:avLst/>
          </a:prstGeom>
          <a:solidFill>
            <a:srgbClr val="FFC0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A0C25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8" name="Picture 7">
            <a:extLst>
              <a:ext uri="{FF2B5EF4-FFF2-40B4-BE49-F238E27FC236}">
                <a16:creationId xmlns:a16="http://schemas.microsoft.com/office/drawing/2014/main" id="{B101879A-2B5C-31D5-A01C-9DC46AEA9EE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a:xfrm>
            <a:off x="3135094" y="54864"/>
            <a:ext cx="1066657" cy="1078871"/>
          </a:xfrm>
          <a:prstGeom prst="rect">
            <a:avLst/>
          </a:prstGeom>
        </p:spPr>
      </p:pic>
      <p:sp>
        <p:nvSpPr>
          <p:cNvPr id="10" name="TextBox 9">
            <a:extLst>
              <a:ext uri="{FF2B5EF4-FFF2-40B4-BE49-F238E27FC236}">
                <a16:creationId xmlns:a16="http://schemas.microsoft.com/office/drawing/2014/main" id="{6D06D1A3-4AFB-8DA3-5F9C-F0E61E18E14F}"/>
              </a:ext>
            </a:extLst>
          </p:cNvPr>
          <p:cNvSpPr txBox="1"/>
          <p:nvPr/>
        </p:nvSpPr>
        <p:spPr>
          <a:xfrm>
            <a:off x="3973684" y="240356"/>
            <a:ext cx="54057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pt-BR" sz="4000" b="1" i="0" u="none" strike="noStrike" kern="1200" cap="none" spc="0" normalizeH="0" baseline="0" noProof="0" dirty="0">
                <a:ln w="0"/>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rPr>
              <a:t>Ngưỡng cửa</a:t>
            </a:r>
            <a:endParaRPr kumimoji="0" lang="en-US" sz="4000" b="1" i="0" u="none" strike="noStrike" kern="1200" cap="none" spc="0" normalizeH="0" baseline="0" noProof="0" dirty="0">
              <a:ln w="0"/>
              <a:solidFill>
                <a:srgbClr val="0070C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7" name="Picture 6">
            <a:extLst>
              <a:ext uri="{FF2B5EF4-FFF2-40B4-BE49-F238E27FC236}">
                <a16:creationId xmlns:a16="http://schemas.microsoft.com/office/drawing/2014/main" id="{11C52578-2DE6-27E2-8FBA-529AEA765303}"/>
              </a:ext>
            </a:extLst>
          </p:cNvPr>
          <p:cNvPicPr>
            <a:picLocks noChangeAspect="1"/>
          </p:cNvPicPr>
          <p:nvPr/>
        </p:nvPicPr>
        <p:blipFill>
          <a:blip r:embed="rId4"/>
          <a:stretch>
            <a:fillRect/>
          </a:stretch>
        </p:blipFill>
        <p:spPr>
          <a:xfrm>
            <a:off x="9150457" y="1366979"/>
            <a:ext cx="2829340" cy="4970845"/>
          </a:xfrm>
          <a:prstGeom prst="rect">
            <a:avLst/>
          </a:prstGeom>
        </p:spPr>
      </p:pic>
      <p:sp>
        <p:nvSpPr>
          <p:cNvPr id="13" name="TextBox 12">
            <a:extLst>
              <a:ext uri="{FF2B5EF4-FFF2-40B4-BE49-F238E27FC236}">
                <a16:creationId xmlns:a16="http://schemas.microsoft.com/office/drawing/2014/main" id="{E4691A02-A3DF-555E-A385-37E4C0007FCD}"/>
              </a:ext>
            </a:extLst>
          </p:cNvPr>
          <p:cNvSpPr txBox="1"/>
          <p:nvPr/>
        </p:nvSpPr>
        <p:spPr>
          <a:xfrm>
            <a:off x="5368632" y="1366979"/>
            <a:ext cx="4620553" cy="50167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đã đưa tôi</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Buổi đầu tiên đến lớp</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Nay con đường xa tắp</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Vẫn đang chờ tôi đi.</a:t>
            </a:r>
          </a:p>
          <a:p>
            <a:pPr marL="0" marR="0" lvl="0" indent="0" algn="just"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Nơi ấy ngôi sao khuya</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Soi vào trong giấc ngủ</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Ngọn đèn khuya bóng mẹ</a:t>
            </a:r>
          </a:p>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Sáng một vầng trên sân.</a:t>
            </a:r>
          </a:p>
          <a:p>
            <a:pPr marL="0" marR="0" lvl="0" indent="0" algn="r"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cs typeface="Arial-Rounded" panose="020B0500000000000000" pitchFamily="34" charset="0"/>
              </a:rPr>
              <a:t>(Vũ Quần Phương)</a:t>
            </a:r>
          </a:p>
        </p:txBody>
      </p:sp>
    </p:spTree>
    <p:extLst>
      <p:ext uri="{BB962C8B-B14F-4D97-AF65-F5344CB8AC3E}">
        <p14:creationId xmlns:p14="http://schemas.microsoft.com/office/powerpoint/2010/main" val="42234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1.45833E-6 0.00024 L 0.44427 -0.00023 " pathEditMode="relative" rAng="0" ptsTypes="AA">
                                      <p:cBhvr>
                                        <p:cTn id="6" dur="2000" fill="hold"/>
                                        <p:tgtEl>
                                          <p:spTgt spid="8"/>
                                        </p:tgtEl>
                                        <p:attrNameLst>
                                          <p:attrName>ppt_x</p:attrName>
                                          <p:attrName>ppt_y</p:attrName>
                                        </p:attrNameLst>
                                      </p:cBhvr>
                                      <p:rCtr x="22214" y="-23"/>
                                    </p:animMotion>
                                  </p:childTnLst>
                                </p:cTn>
                              </p:par>
                              <p:par>
                                <p:cTn id="7" presetID="22" presetClass="entr" presetSubtype="8"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t="-1000" r="-7000" b="-10000"/>
          </a:stretch>
        </a:blipFill>
        <a:effectLst/>
      </p:bgPr>
    </p:bg>
    <p:spTree>
      <p:nvGrpSpPr>
        <p:cNvPr id="1" name=""/>
        <p:cNvGrpSpPr/>
        <p:nvPr/>
      </p:nvGrpSpPr>
      <p:grpSpPr>
        <a:xfrm>
          <a:off x="0" y="0"/>
          <a:ext cx="0" cy="0"/>
          <a:chOff x="0" y="0"/>
          <a:chExt cx="0" cy="0"/>
        </a:xfrm>
      </p:grpSpPr>
      <p:sp>
        <p:nvSpPr>
          <p:cNvPr id="9" name="Rectangle: Rounded Corners 8"/>
          <p:cNvSpPr/>
          <p:nvPr/>
        </p:nvSpPr>
        <p:spPr>
          <a:xfrm>
            <a:off x="3701611" y="287841"/>
            <a:ext cx="5363515" cy="861773"/>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TextBox 9"/>
          <p:cNvSpPr txBox="1"/>
          <p:nvPr/>
        </p:nvSpPr>
        <p:spPr>
          <a:xfrm>
            <a:off x="3701611" y="303228"/>
            <a:ext cx="536351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Rounded" panose="020B0500000000000000" pitchFamily="34" charset="0"/>
              </a:rPr>
              <a:t>CÙNG TÌM HIỂU</a:t>
            </a:r>
          </a:p>
        </p:txBody>
      </p:sp>
      <p:grpSp>
        <p:nvGrpSpPr>
          <p:cNvPr id="19" name="Group 18"/>
          <p:cNvGrpSpPr/>
          <p:nvPr/>
        </p:nvGrpSpPr>
        <p:grpSpPr>
          <a:xfrm>
            <a:off x="497759" y="1733841"/>
            <a:ext cx="5278008" cy="1858934"/>
            <a:chOff x="245658" y="1570066"/>
            <a:chExt cx="5040575" cy="1858934"/>
          </a:xfrm>
        </p:grpSpPr>
        <p:sp>
          <p:nvSpPr>
            <p:cNvPr id="13" name="Rectangle: Rounded Corners 12"/>
            <p:cNvSpPr/>
            <p:nvPr/>
          </p:nvSpPr>
          <p:spPr>
            <a:xfrm>
              <a:off x="245658" y="1570066"/>
              <a:ext cx="5040575" cy="1858934"/>
            </a:xfrm>
            <a:prstGeom prst="roundRect">
              <a:avLst>
                <a:gd name="adj" fmla="val 25129"/>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 name="TextBox 2"/>
            <p:cNvSpPr txBox="1"/>
            <p:nvPr/>
          </p:nvSpPr>
          <p:spPr>
            <a:xfrm>
              <a:off x="1156561" y="1720339"/>
              <a:ext cx="4022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“Nơi ấy” trong bài thơ chỉ cái gì?</a:t>
              </a:r>
            </a:p>
          </p:txBody>
        </p:sp>
        <p:pic>
          <p:nvPicPr>
            <p:cNvPr id="16" name="Picture 15" descr="A picture containing 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18" name="Picture 17" descr="A picture containing icon&#10;&#10;Description automatically generate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5940" y="1944177"/>
              <a:ext cx="333786" cy="588633"/>
            </a:xfrm>
            <a:prstGeom prst="rect">
              <a:avLst/>
            </a:prstGeom>
          </p:spPr>
        </p:pic>
      </p:grpSp>
      <p:grpSp>
        <p:nvGrpSpPr>
          <p:cNvPr id="25" name="Group 24"/>
          <p:cNvGrpSpPr/>
          <p:nvPr/>
        </p:nvGrpSpPr>
        <p:grpSpPr>
          <a:xfrm>
            <a:off x="6653666" y="1733841"/>
            <a:ext cx="5538334" cy="1858934"/>
            <a:chOff x="245658" y="1570066"/>
            <a:chExt cx="5040575" cy="1858934"/>
          </a:xfrm>
        </p:grpSpPr>
        <p:sp>
          <p:nvSpPr>
            <p:cNvPr id="26" name="Rectangle: Rounded Corners 25"/>
            <p:cNvSpPr/>
            <p:nvPr/>
          </p:nvSpPr>
          <p:spPr>
            <a:xfrm>
              <a:off x="245658" y="1570066"/>
              <a:ext cx="5040575" cy="1858934"/>
            </a:xfrm>
            <a:prstGeom prst="roundRect">
              <a:avLst>
                <a:gd name="adj" fmla="val 25129"/>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7" name="TextBox 26"/>
            <p:cNvSpPr txBox="1"/>
            <p:nvPr/>
          </p:nvSpPr>
          <p:spPr>
            <a:xfrm>
              <a:off x="1281303" y="1811987"/>
              <a:ext cx="399554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"Nơi ấy" đã chứng kiến những điều gì trong cuộc sống của bạn nhỏ?</a:t>
              </a:r>
            </a:p>
          </p:txBody>
        </p:sp>
        <p:pic>
          <p:nvPicPr>
            <p:cNvPr id="28" name="Picture 27" descr="A picture containing 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688644" y="1944177"/>
              <a:ext cx="423244" cy="589023"/>
            </a:xfrm>
            <a:prstGeom prst="rect">
              <a:avLst/>
            </a:prstGeom>
          </p:spPr>
        </p:pic>
      </p:grpSp>
      <p:grpSp>
        <p:nvGrpSpPr>
          <p:cNvPr id="30" name="Group 29"/>
          <p:cNvGrpSpPr/>
          <p:nvPr/>
        </p:nvGrpSpPr>
        <p:grpSpPr>
          <a:xfrm>
            <a:off x="497759" y="4269984"/>
            <a:ext cx="5363515" cy="1858934"/>
            <a:chOff x="245658" y="1570066"/>
            <a:chExt cx="5040575" cy="1858934"/>
          </a:xfrm>
        </p:grpSpPr>
        <p:sp>
          <p:nvSpPr>
            <p:cNvPr id="31" name="Rectangle: Rounded Corners 30"/>
            <p:cNvSpPr/>
            <p:nvPr/>
          </p:nvSpPr>
          <p:spPr>
            <a:xfrm>
              <a:off x="245658" y="1570066"/>
              <a:ext cx="5040575" cy="1858934"/>
            </a:xfrm>
            <a:prstGeom prst="roundRect">
              <a:avLst>
                <a:gd name="adj" fmla="val 25129"/>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2" name="TextBox 31"/>
            <p:cNvSpPr txBox="1"/>
            <p:nvPr/>
          </p:nvSpPr>
          <p:spPr>
            <a:xfrm>
              <a:off x="1267361" y="1812124"/>
              <a:ext cx="3888821"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Theo em, hình ảnh “con đường xa tắp” muốn nói đến điều gì?</a:t>
              </a:r>
            </a:p>
          </p:txBody>
        </p:sp>
        <p:pic>
          <p:nvPicPr>
            <p:cNvPr id="33" name="Picture 32" descr="A picture containing 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99" y="2478608"/>
              <a:ext cx="544202" cy="698084"/>
            </a:xfrm>
            <a:prstGeom prst="rect">
              <a:avLst/>
            </a:prstGeom>
          </p:spPr>
        </p:pic>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29587" y="1932482"/>
              <a:ext cx="407725" cy="536222"/>
            </a:xfrm>
            <a:prstGeom prst="rect">
              <a:avLst/>
            </a:prstGeom>
          </p:spPr>
        </p:pic>
      </p:grpSp>
      <p:grpSp>
        <p:nvGrpSpPr>
          <p:cNvPr id="35" name="Group 34"/>
          <p:cNvGrpSpPr/>
          <p:nvPr/>
        </p:nvGrpSpPr>
        <p:grpSpPr>
          <a:xfrm>
            <a:off x="6653665" y="4269984"/>
            <a:ext cx="5538334" cy="2455147"/>
            <a:chOff x="245658" y="1570066"/>
            <a:chExt cx="5106408" cy="1858934"/>
          </a:xfrm>
        </p:grpSpPr>
        <p:sp>
          <p:nvSpPr>
            <p:cNvPr id="36" name="Rectangle: Rounded Corners 35"/>
            <p:cNvSpPr/>
            <p:nvPr/>
          </p:nvSpPr>
          <p:spPr>
            <a:xfrm>
              <a:off x="245658" y="1570066"/>
              <a:ext cx="5040575" cy="1858934"/>
            </a:xfrm>
            <a:prstGeom prst="roundRect">
              <a:avLst>
                <a:gd name="adj" fmla="val 25129"/>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7" name="TextBox 36"/>
            <p:cNvSpPr txBox="1"/>
            <p:nvPr/>
          </p:nvSpPr>
          <p:spPr>
            <a:xfrm>
              <a:off x="1041384" y="1759228"/>
              <a:ext cx="4310682" cy="13749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vi-VN" sz="28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Ngưỡng cửa đã nhắc bạn nhỏ nhớ tới những ai, giúp bạn nhỏ cảm nhận điều gì về những người đó?</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8" name="Picture 37" descr="A picture containing 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49" y="2462439"/>
              <a:ext cx="544202" cy="698084"/>
            </a:xfrm>
            <a:prstGeom prst="rect">
              <a:avLst/>
            </a:prstGeom>
          </p:spPr>
        </p:pic>
        <p:pic>
          <p:nvPicPr>
            <p:cNvPr id="39" name="Picture 3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443837" y="1873257"/>
              <a:ext cx="407725" cy="548190"/>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wipe(left)">
                                      <p:cBhvr>
                                        <p:cTn id="7" dur="2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
                                        <p:tgtEl>
                                          <p:spTgt spid="9"/>
                                        </p:tgtEl>
                                      </p:cBhvr>
                                    </p:animEffect>
                                  </p:childTnLst>
                                </p:cTn>
                              </p:par>
                            </p:childTnLst>
                          </p:cTn>
                        </p:par>
                        <p:par>
                          <p:cTn id="11" fill="hold">
                            <p:stCondLst>
                              <p:cond delay="0"/>
                            </p:stCondLst>
                            <p:childTnLst>
                              <p:par>
                                <p:cTn id="12" presetID="34" presetClass="emph" presetSubtype="0" fill="hold" grpId="1" nodeType="afterEffect">
                                  <p:stCondLst>
                                    <p:cond delay="0"/>
                                  </p:stCondLst>
                                  <p:iterate type="lt">
                                    <p:tmPct val="10000"/>
                                  </p:iterate>
                                  <p:childTnLst>
                                    <p:animMotion origin="layout" path="M -1.875E-6 3.33333E-6 L -1.875E-6 -0.07223 " pathEditMode="relative" rAng="0" ptsTypes="AA">
                                      <p:cBhvr>
                                        <p:cTn id="13" dur="250" accel="50000" decel="50000" autoRev="1" fill="hold">
                                          <p:stCondLst>
                                            <p:cond delay="0"/>
                                          </p:stCondLst>
                                        </p:cTn>
                                        <p:tgtEl>
                                          <p:spTgt spid="10"/>
                                        </p:tgtEl>
                                        <p:attrNameLst>
                                          <p:attrName>ppt_x</p:attrName>
                                          <p:attrName>ppt_y</p:attrName>
                                        </p:attrNameLst>
                                      </p:cBhvr>
                                      <p:rCtr x="0" y="-3611"/>
                                    </p:animMotion>
                                    <p:animRot by="1500000">
                                      <p:cBhvr>
                                        <p:cTn id="14" dur="125" fill="hold">
                                          <p:stCondLst>
                                            <p:cond delay="0"/>
                                          </p:stCondLst>
                                        </p:cTn>
                                        <p:tgtEl>
                                          <p:spTgt spid="10"/>
                                        </p:tgtEl>
                                        <p:attrNameLst>
                                          <p:attrName>r</p:attrName>
                                        </p:attrNameLst>
                                      </p:cBhvr>
                                    </p:animRot>
                                    <p:animRot by="-1500000">
                                      <p:cBhvr>
                                        <p:cTn id="15" dur="125" fill="hold">
                                          <p:stCondLst>
                                            <p:cond delay="125"/>
                                          </p:stCondLst>
                                        </p:cTn>
                                        <p:tgtEl>
                                          <p:spTgt spid="10"/>
                                        </p:tgtEl>
                                        <p:attrNameLst>
                                          <p:attrName>r</p:attrName>
                                        </p:attrNameLst>
                                      </p:cBhvr>
                                    </p:animRot>
                                    <p:animRot by="-1500000">
                                      <p:cBhvr>
                                        <p:cTn id="16" dur="125" fill="hold">
                                          <p:stCondLst>
                                            <p:cond delay="250"/>
                                          </p:stCondLst>
                                        </p:cTn>
                                        <p:tgtEl>
                                          <p:spTgt spid="10"/>
                                        </p:tgtEl>
                                        <p:attrNameLst>
                                          <p:attrName>r</p:attrName>
                                        </p:attrNameLst>
                                      </p:cBhvr>
                                    </p:animRot>
                                    <p:animRot by="1500000">
                                      <p:cBhvr>
                                        <p:cTn id="17" dur="125" fill="hold">
                                          <p:stCondLst>
                                            <p:cond delay="375"/>
                                          </p:stCondLst>
                                        </p:cTn>
                                        <p:tgtEl>
                                          <p:spTgt spid="1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2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2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randombar(horizontal)">
                                      <p:cBhvr>
                                        <p:cTn id="32" dur="2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randombar(horizontal)">
                                      <p:cBhvr>
                                        <p:cTn id="37" dur="2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31" y="801322"/>
            <a:ext cx="5617602" cy="5617602"/>
          </a:xfrm>
          <a:prstGeom prst="rect">
            <a:avLst/>
          </a:prstGeom>
        </p:spPr>
      </p:pic>
      <p:sp>
        <p:nvSpPr>
          <p:cNvPr id="8" name="TextBox 7"/>
          <p:cNvSpPr txBox="1"/>
          <p:nvPr/>
        </p:nvSpPr>
        <p:spPr>
          <a:xfrm>
            <a:off x="4286501" y="470930"/>
            <a:ext cx="478764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6000" b="0" i="0" u="none" strike="noStrike" kern="1200" cap="none" spc="0" normalizeH="0" baseline="0" noProof="0" dirty="0">
                <a:ln>
                  <a:noFill/>
                </a:ln>
                <a:solidFill>
                  <a:srgbClr val="16633E"/>
                </a:solidFill>
                <a:effectLst/>
                <a:uLnTx/>
                <a:uFillTx/>
                <a:latin typeface="#9Slide07 SVNAdeline" panose="02000500000000000000" pitchFamily="2" charset="0"/>
                <a:cs typeface="+mn-cs"/>
              </a:rPr>
              <a:t>TRÒ CHƠI:</a:t>
            </a:r>
          </a:p>
        </p:txBody>
      </p:sp>
      <p:pic>
        <p:nvPicPr>
          <p:cNvPr id="2" name="Picture 1"/>
          <p:cNvPicPr>
            <a:picLocks noChangeAspect="1"/>
          </p:cNvPicPr>
          <p:nvPr/>
        </p:nvPicPr>
        <p:blipFill>
          <a:blip r:embed="rId4"/>
          <a:stretch>
            <a:fillRect/>
          </a:stretch>
        </p:blipFill>
        <p:spPr>
          <a:xfrm>
            <a:off x="3120735" y="978761"/>
            <a:ext cx="9608129" cy="69683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1320075" y="2165289"/>
            <a:ext cx="9250907" cy="2230790"/>
            <a:chOff x="256031" y="1133735"/>
            <a:chExt cx="9242811" cy="5377134"/>
          </a:xfrm>
        </p:grpSpPr>
        <p:sp>
          <p:nvSpPr>
            <p:cNvPr id="25" name="Rectangle: Rounded Corners 24"/>
            <p:cNvSpPr/>
            <p:nvPr/>
          </p:nvSpPr>
          <p:spPr>
            <a:xfrm>
              <a:off x="256031" y="1133735"/>
              <a:ext cx="9242811" cy="5377134"/>
            </a:xfrm>
            <a:prstGeom prst="roundRect">
              <a:avLst>
                <a:gd name="adj" fmla="val 4992"/>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6" name="Rectangle: Rounded Corners 25"/>
            <p:cNvSpPr/>
            <p:nvPr/>
          </p:nvSpPr>
          <p:spPr>
            <a:xfrm>
              <a:off x="407796" y="1406139"/>
              <a:ext cx="8939281" cy="4832329"/>
            </a:xfrm>
            <a:prstGeom prst="roundRect">
              <a:avLst>
                <a:gd name="adj" fmla="val 4992"/>
              </a:avLst>
            </a:prstGeom>
            <a:solidFill>
              <a:schemeClr val="bg1"/>
            </a:solid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6" name="Rectangle: Rounded Corners 5"/>
          <p:cNvSpPr/>
          <p:nvPr/>
        </p:nvSpPr>
        <p:spPr>
          <a:xfrm>
            <a:off x="814978" y="62892"/>
            <a:ext cx="10930919" cy="1746340"/>
          </a:xfrm>
          <a:prstGeom prst="roundRect">
            <a:avLst>
              <a:gd name="adj" fmla="val 12781"/>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TextBox 6"/>
          <p:cNvSpPr txBox="1"/>
          <p:nvPr/>
        </p:nvSpPr>
        <p:spPr>
          <a:xfrm>
            <a:off x="2126113" y="529773"/>
            <a:ext cx="9088811" cy="769441"/>
          </a:xfrm>
          <a:prstGeom prst="rect">
            <a:avLst/>
          </a:prstGeom>
          <a:noFill/>
        </p:spPr>
        <p:txBody>
          <a:bodyPr wrap="square" rtlCol="0">
            <a:spAutoFit/>
          </a:bodyPr>
          <a:lstStyle/>
          <a:p>
            <a:pPr lvl="0" algn="just"/>
            <a:r>
              <a:rPr lang="vi-VN" sz="4400" dirty="0">
                <a:solidFill>
                  <a:prstClr val="black"/>
                </a:solidFill>
                <a:latin typeface="Cambria" panose="02040503050406030204" pitchFamily="18" charset="0"/>
                <a:ea typeface="Cambria" panose="02040503050406030204" pitchFamily="18" charset="0"/>
                <a:cs typeface="Arial-Rounded" panose="020B0500000000000000" pitchFamily="34" charset="0"/>
              </a:rPr>
              <a:t>“Nơi ấy” trong bài thơ chỉ cái gì?</a:t>
            </a:r>
          </a:p>
        </p:txBody>
      </p:sp>
      <p:pic>
        <p:nvPicPr>
          <p:cNvPr id="8" name="Picture 7" descr="A picture containing 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024" y="770158"/>
            <a:ext cx="645043" cy="827439"/>
          </a:xfrm>
          <a:prstGeom prst="rect">
            <a:avLst/>
          </a:prstGeom>
        </p:spPr>
      </p:pic>
      <p:pic>
        <p:nvPicPr>
          <p:cNvPr id="9" name="Picture 8" descr="A picture containing 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838" y="295706"/>
            <a:ext cx="399212" cy="704012"/>
          </a:xfrm>
          <a:prstGeom prst="rect">
            <a:avLst/>
          </a:prstGeom>
        </p:spPr>
      </p:pic>
      <p:sp>
        <p:nvSpPr>
          <p:cNvPr id="5" name="TextBox 4"/>
          <p:cNvSpPr txBox="1"/>
          <p:nvPr/>
        </p:nvSpPr>
        <p:spPr>
          <a:xfrm>
            <a:off x="1422839" y="2304863"/>
            <a:ext cx="6883880" cy="1938992"/>
          </a:xfrm>
          <a:prstGeom prst="rect">
            <a:avLst/>
          </a:prstGeom>
          <a:noFill/>
        </p:spPr>
        <p:txBody>
          <a:bodyPr wrap="square" rtlCol="0">
            <a:spAutoFit/>
          </a:bodyPr>
          <a:lstStyle/>
          <a:p>
            <a:pPr algn="ctr"/>
            <a:r>
              <a:rPr lang="vi-VN"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“Nơi ấy” trong bài thơ chỉ ngưỡng cửa</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nơi</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gợi</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lên</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bao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kỉ</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niệm</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của</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bạn</a:t>
            </a:r>
            <a:r>
              <a:rPr lang="en-US" sz="4000"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nhỏ</a:t>
            </a:r>
            <a:endParaRPr lang="vi-VN" sz="40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11" name="Picture 10"/>
          <p:cNvPicPr>
            <a:picLocks noChangeAspect="1"/>
          </p:cNvPicPr>
          <p:nvPr/>
        </p:nvPicPr>
        <p:blipFill>
          <a:blip r:embed="rId5"/>
          <a:stretch>
            <a:fillRect/>
          </a:stretch>
        </p:blipFill>
        <p:spPr>
          <a:xfrm>
            <a:off x="8172450" y="2931867"/>
            <a:ext cx="4019550" cy="3867150"/>
          </a:xfrm>
          <a:prstGeom prst="rect">
            <a:avLst/>
          </a:prstGeom>
        </p:spPr>
      </p:pic>
      <p:sp>
        <p:nvSpPr>
          <p:cNvPr id="12" name="Oval 11"/>
          <p:cNvSpPr/>
          <p:nvPr/>
        </p:nvSpPr>
        <p:spPr>
          <a:xfrm>
            <a:off x="9838480" y="4097438"/>
            <a:ext cx="2353519" cy="223078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Left Arrow 4">
            <a:hlinkClick r:id="rId6" action="ppaction://hlinksldjump"/>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000" r="-7000" b="-10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1496576" y="1870070"/>
            <a:ext cx="9250907" cy="4834083"/>
            <a:chOff x="256031" y="1133735"/>
            <a:chExt cx="9242811" cy="5377134"/>
          </a:xfrm>
        </p:grpSpPr>
        <p:sp>
          <p:nvSpPr>
            <p:cNvPr id="32" name="Rectangle: Rounded Corners 31"/>
            <p:cNvSpPr/>
            <p:nvPr/>
          </p:nvSpPr>
          <p:spPr>
            <a:xfrm>
              <a:off x="256031" y="1133735"/>
              <a:ext cx="9242811" cy="5377134"/>
            </a:xfrm>
            <a:prstGeom prst="roundRect">
              <a:avLst>
                <a:gd name="adj" fmla="val 4992"/>
              </a:avLst>
            </a:prstGeom>
            <a:solidFill>
              <a:schemeClr val="accent4"/>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3" name="Rectangle: Rounded Corners 32"/>
            <p:cNvSpPr/>
            <p:nvPr/>
          </p:nvSpPr>
          <p:spPr>
            <a:xfrm>
              <a:off x="407796" y="1406139"/>
              <a:ext cx="8939281" cy="4832329"/>
            </a:xfrm>
            <a:prstGeom prst="roundRect">
              <a:avLst>
                <a:gd name="adj" fmla="val 4992"/>
              </a:avLst>
            </a:prstGeom>
            <a:solidFill>
              <a:schemeClr val="bg1"/>
            </a:solid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4" name="Rectangle: Rounded Corners 3"/>
          <p:cNvSpPr/>
          <p:nvPr/>
        </p:nvSpPr>
        <p:spPr>
          <a:xfrm>
            <a:off x="1008999" y="222665"/>
            <a:ext cx="10226059" cy="1746340"/>
          </a:xfrm>
          <a:prstGeom prst="roundRect">
            <a:avLst>
              <a:gd name="adj" fmla="val 12781"/>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5" name="TextBox 4"/>
          <p:cNvSpPr txBox="1"/>
          <p:nvPr/>
        </p:nvSpPr>
        <p:spPr>
          <a:xfrm>
            <a:off x="2437726" y="296145"/>
            <a:ext cx="8477202" cy="1323439"/>
          </a:xfrm>
          <a:prstGeom prst="rect">
            <a:avLst/>
          </a:prstGeom>
          <a:noFill/>
        </p:spPr>
        <p:txBody>
          <a:bodyPr wrap="square" rtlCol="0">
            <a:spAutoFit/>
          </a:bodyPr>
          <a:lstStyle/>
          <a:p>
            <a:pPr lvl="0" algn="just"/>
            <a:r>
              <a:rPr lang="vi-VN" sz="4000" dirty="0">
                <a:solidFill>
                  <a:srgbClr val="002060"/>
                </a:solidFill>
                <a:latin typeface="Cambria" panose="02040503050406030204" pitchFamily="18" charset="0"/>
                <a:ea typeface="Cambria" panose="02040503050406030204" pitchFamily="18" charset="0"/>
                <a:cs typeface="Arial-Rounded" panose="020B0500000000000000" pitchFamily="34" charset="0"/>
              </a:rPr>
              <a:t>Nơi ấy" đã chứng kiến những điều gì trong cuộc sống của bạn nhỏ?</a:t>
            </a:r>
            <a:endPar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Picture 5" descr="A picture containing 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0841" y="1075188"/>
            <a:ext cx="645043" cy="8274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520794" y="422462"/>
            <a:ext cx="483854" cy="673373"/>
          </a:xfrm>
          <a:prstGeom prst="rect">
            <a:avLst/>
          </a:prstGeom>
        </p:spPr>
      </p:pic>
      <p:pic>
        <p:nvPicPr>
          <p:cNvPr id="11" name="Picture 10" descr="A picture containing text&#10;&#10;Description automatically generated"/>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a:fillRect/>
          </a:stretch>
        </p:blipFill>
        <p:spPr>
          <a:xfrm>
            <a:off x="9278097" y="3174423"/>
            <a:ext cx="3162920" cy="4136242"/>
          </a:xfrm>
          <a:prstGeom prst="rect">
            <a:avLst/>
          </a:prstGeom>
        </p:spPr>
      </p:pic>
      <p:pic>
        <p:nvPicPr>
          <p:cNvPr id="3" name="Picture 2"/>
          <p:cNvPicPr>
            <a:picLocks noChangeAspect="1"/>
          </p:cNvPicPr>
          <p:nvPr/>
        </p:nvPicPr>
        <p:blipFill>
          <a:blip r:embed="rId7"/>
          <a:stretch>
            <a:fillRect/>
          </a:stretch>
        </p:blipFill>
        <p:spPr>
          <a:xfrm>
            <a:off x="2437726" y="2220997"/>
            <a:ext cx="7227407" cy="3334851"/>
          </a:xfrm>
          <a:prstGeom prst="rect">
            <a:avLst/>
          </a:prstGeom>
        </p:spPr>
      </p:pic>
      <p:sp>
        <p:nvSpPr>
          <p:cNvPr id="8" name="TextBox 7"/>
          <p:cNvSpPr txBox="1"/>
          <p:nvPr/>
        </p:nvSpPr>
        <p:spPr>
          <a:xfrm>
            <a:off x="2886628" y="5555848"/>
            <a:ext cx="2013995"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Tập</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đi</a:t>
            </a:r>
            <a:endPar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5" name="TextBox 14"/>
          <p:cNvSpPr txBox="1"/>
          <p:nvPr/>
        </p:nvSpPr>
        <p:spPr>
          <a:xfrm>
            <a:off x="4974309" y="5445797"/>
            <a:ext cx="2504516" cy="107721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Bạn</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bè</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tới</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chơi</a:t>
            </a:r>
            <a:endPar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16" name="TextBox 15"/>
          <p:cNvSpPr txBox="1"/>
          <p:nvPr/>
        </p:nvSpPr>
        <p:spPr>
          <a:xfrm>
            <a:off x="7405137" y="5504490"/>
            <a:ext cx="2390756" cy="107721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Ngày</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đầu</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tiên</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đi</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học</a:t>
            </a:r>
            <a:endPar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
        <p:nvSpPr>
          <p:cNvPr id="2" name="Left Arrow 4">
            <a:hlinkClick r:id="rId8" action="ppaction://hlinksldjump"/>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7"/>
                                        </p:tgtEl>
                                        <p:attrNameLst>
                                          <p:attrName>r</p:attrName>
                                        </p:attrNameLst>
                                      </p:cBhvr>
                                    </p:animRot>
                                    <p:animRot by="-240000">
                                      <p:cBhvr>
                                        <p:cTn id="16" dur="100" fill="hold">
                                          <p:stCondLst>
                                            <p:cond delay="100"/>
                                          </p:stCondLst>
                                        </p:cTn>
                                        <p:tgtEl>
                                          <p:spTgt spid="7"/>
                                        </p:tgtEl>
                                        <p:attrNameLst>
                                          <p:attrName>r</p:attrName>
                                        </p:attrNameLst>
                                      </p:cBhvr>
                                    </p:animRot>
                                    <p:animRot by="240000">
                                      <p:cBhvr>
                                        <p:cTn id="17" dur="100" fill="hold">
                                          <p:stCondLst>
                                            <p:cond delay="200"/>
                                          </p:stCondLst>
                                        </p:cTn>
                                        <p:tgtEl>
                                          <p:spTgt spid="7"/>
                                        </p:tgtEl>
                                        <p:attrNameLst>
                                          <p:attrName>r</p:attrName>
                                        </p:attrNameLst>
                                      </p:cBhvr>
                                    </p:animRot>
                                    <p:animRot by="-240000">
                                      <p:cBhvr>
                                        <p:cTn id="18" dur="100" fill="hold">
                                          <p:stCondLst>
                                            <p:cond delay="300"/>
                                          </p:stCondLst>
                                        </p:cTn>
                                        <p:tgtEl>
                                          <p:spTgt spid="7"/>
                                        </p:tgtEl>
                                        <p:attrNameLst>
                                          <p:attrName>r</p:attrName>
                                        </p:attrNameLst>
                                      </p:cBhvr>
                                    </p:animRot>
                                    <p:animRot by="120000">
                                      <p:cBhvr>
                                        <p:cTn id="19" dur="100" fill="hold">
                                          <p:stCondLst>
                                            <p:cond delay="400"/>
                                          </p:stCondLst>
                                        </p:cTn>
                                        <p:tgtEl>
                                          <p:spTgt spid="7"/>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7000" b="-10000"/>
          </a:stretch>
        </a:blipFill>
        <a:effectLst/>
      </p:bgPr>
    </p:bg>
    <p:spTree>
      <p:nvGrpSpPr>
        <p:cNvPr id="1" name=""/>
        <p:cNvGrpSpPr/>
        <p:nvPr/>
      </p:nvGrpSpPr>
      <p:grpSpPr>
        <a:xfrm>
          <a:off x="0" y="0"/>
          <a:ext cx="0" cy="0"/>
          <a:chOff x="0" y="0"/>
          <a:chExt cx="0" cy="0"/>
        </a:xfrm>
      </p:grpSpPr>
      <p:sp>
        <p:nvSpPr>
          <p:cNvPr id="2" name="Rectangle: Rounded Corners 1"/>
          <p:cNvSpPr/>
          <p:nvPr/>
        </p:nvSpPr>
        <p:spPr>
          <a:xfrm>
            <a:off x="1193803" y="355415"/>
            <a:ext cx="9983719" cy="3522104"/>
          </a:xfrm>
          <a:prstGeom prst="roundRect">
            <a:avLst>
              <a:gd name="adj" fmla="val 12781"/>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3" name="TextBox 2"/>
          <p:cNvSpPr txBox="1"/>
          <p:nvPr/>
        </p:nvSpPr>
        <p:spPr>
          <a:xfrm>
            <a:off x="2696902" y="628188"/>
            <a:ext cx="8562508" cy="3046988"/>
          </a:xfrm>
          <a:prstGeom prst="rect">
            <a:avLst/>
          </a:prstGeom>
          <a:noFill/>
        </p:spPr>
        <p:txBody>
          <a:bodyPr wrap="square" rtlCol="0">
            <a:spAutoFit/>
          </a:bodyPr>
          <a:lstStyle/>
          <a:p>
            <a:pPr lvl="0"/>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Theo em, hình ảnh “con đường xa tắp” muốn nói đến điều gì?</a:t>
            </a:r>
            <a:endParaRPr lang="en-US" sz="3200" b="1" dirty="0">
              <a:solidFill>
                <a:srgbClr val="002060"/>
              </a:solidFill>
              <a:latin typeface="Cambria" panose="02040503050406030204" pitchFamily="18" charset="0"/>
              <a:ea typeface="Cambria" panose="02040503050406030204" pitchFamily="18" charset="0"/>
              <a:cs typeface="Arial-Rounded" panose="020B0500000000000000" pitchFamily="34" charset="0"/>
            </a:endParaRPr>
          </a:p>
          <a:p>
            <a:r>
              <a:rPr lang="vi-VN" sz="3200" dirty="0">
                <a:latin typeface="Cambria" panose="02040503050406030204" pitchFamily="18" charset="0"/>
                <a:ea typeface="Cambria" panose="02040503050406030204" pitchFamily="18" charset="0"/>
                <a:cs typeface="Arial-Rounded" panose="020B0500000000000000" pitchFamily="34" charset="0"/>
              </a:rPr>
              <a:t>a. Hành trình học tập còn dài lâu</a:t>
            </a:r>
          </a:p>
          <a:p>
            <a:r>
              <a:rPr lang="vi-VN" sz="3200" dirty="0">
                <a:latin typeface="Cambria" panose="02040503050406030204" pitchFamily="18" charset="0"/>
                <a:ea typeface="Cambria" panose="02040503050406030204" pitchFamily="18" charset="0"/>
                <a:cs typeface="Arial-Rounded" panose="020B0500000000000000" pitchFamily="34" charset="0"/>
              </a:rPr>
              <a:t>b. Nhiều điều mới mẻ chờ đón em ở phía trước</a:t>
            </a:r>
          </a:p>
          <a:p>
            <a:r>
              <a:rPr lang="vi-VN" sz="3200" dirty="0">
                <a:latin typeface="Cambria" panose="02040503050406030204" pitchFamily="18" charset="0"/>
                <a:ea typeface="Cambria" panose="02040503050406030204" pitchFamily="18" charset="0"/>
                <a:cs typeface="Arial-Rounded" panose="020B0500000000000000" pitchFamily="34" charset="0"/>
              </a:rPr>
              <a:t>c. Đường đến tương lai còn xa</a:t>
            </a:r>
          </a:p>
          <a:p>
            <a:r>
              <a:rPr lang="vi-VN" sz="3200" dirty="0">
                <a:latin typeface="Cambria" panose="02040503050406030204" pitchFamily="18" charset="0"/>
                <a:ea typeface="Cambria" panose="02040503050406030204" pitchFamily="18" charset="0"/>
                <a:cs typeface="Arial-Rounded" panose="020B0500000000000000" pitchFamily="34" charset="0"/>
              </a:rPr>
              <a:t>d. Nêu ý kiến khác của em.</a:t>
            </a:r>
          </a:p>
        </p:txBody>
      </p:sp>
      <p:pic>
        <p:nvPicPr>
          <p:cNvPr id="4" name="Picture 3" descr="A picture containing 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745973" y="545745"/>
            <a:ext cx="483854" cy="636344"/>
          </a:xfrm>
          <a:prstGeom prst="rect">
            <a:avLst/>
          </a:prstGeom>
        </p:spPr>
      </p:pic>
      <p:pic>
        <p:nvPicPr>
          <p:cNvPr id="22" name="Picture 21" descr="A picture containing text&#10;&#10;Description automatically generated"/>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a:fillRect/>
          </a:stretch>
        </p:blipFill>
        <p:spPr>
          <a:xfrm>
            <a:off x="9278097" y="3174423"/>
            <a:ext cx="3162920" cy="4136242"/>
          </a:xfrm>
          <a:prstGeom prst="rect">
            <a:avLst/>
          </a:prstGeom>
        </p:spPr>
      </p:pic>
      <p:sp>
        <p:nvSpPr>
          <p:cNvPr id="8" name="Oval 7"/>
          <p:cNvSpPr/>
          <p:nvPr/>
        </p:nvSpPr>
        <p:spPr>
          <a:xfrm>
            <a:off x="2562447" y="2105247"/>
            <a:ext cx="606055" cy="53162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4">
            <a:hlinkClick r:id="rId8" action="ppaction://hlinksldjump"/>
          </p:cNvPr>
          <p:cNvSpPr/>
          <p:nvPr/>
        </p:nvSpPr>
        <p:spPr>
          <a:xfrm>
            <a:off x="100722" y="5968187"/>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5"/>
                                        </p:tgtEl>
                                        <p:attrNameLst>
                                          <p:attrName>r</p:attrName>
                                        </p:attrNameLst>
                                      </p:cBhvr>
                                    </p:animRot>
                                    <p:animRot by="-240000">
                                      <p:cBhvr>
                                        <p:cTn id="16" dur="100" fill="hold">
                                          <p:stCondLst>
                                            <p:cond delay="100"/>
                                          </p:stCondLst>
                                        </p:cTn>
                                        <p:tgtEl>
                                          <p:spTgt spid="5"/>
                                        </p:tgtEl>
                                        <p:attrNameLst>
                                          <p:attrName>r</p:attrName>
                                        </p:attrNameLst>
                                      </p:cBhvr>
                                    </p:animRot>
                                    <p:animRot by="240000">
                                      <p:cBhvr>
                                        <p:cTn id="17" dur="100" fill="hold">
                                          <p:stCondLst>
                                            <p:cond delay="200"/>
                                          </p:stCondLst>
                                        </p:cTn>
                                        <p:tgtEl>
                                          <p:spTgt spid="5"/>
                                        </p:tgtEl>
                                        <p:attrNameLst>
                                          <p:attrName>r</p:attrName>
                                        </p:attrNameLst>
                                      </p:cBhvr>
                                    </p:animRot>
                                    <p:animRot by="-240000">
                                      <p:cBhvr>
                                        <p:cTn id="18" dur="100" fill="hold">
                                          <p:stCondLst>
                                            <p:cond delay="300"/>
                                          </p:stCondLst>
                                        </p:cTn>
                                        <p:tgtEl>
                                          <p:spTgt spid="5"/>
                                        </p:tgtEl>
                                        <p:attrNameLst>
                                          <p:attrName>r</p:attrName>
                                        </p:attrNameLst>
                                      </p:cBhvr>
                                    </p:animRot>
                                    <p:animRot by="120000">
                                      <p:cBhvr>
                                        <p:cTn id="19" dur="100" fill="hold">
                                          <p:stCondLst>
                                            <p:cond delay="400"/>
                                          </p:stCondLst>
                                        </p:cTn>
                                        <p:tgtEl>
                                          <p:spTgt spid="5"/>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1+#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7000" b="-10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1193803" y="355414"/>
            <a:ext cx="9983719" cy="2156291"/>
          </a:xfrm>
          <a:prstGeom prst="roundRect">
            <a:avLst>
              <a:gd name="adj" fmla="val 12781"/>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7" name="TextBox 6"/>
          <p:cNvSpPr txBox="1"/>
          <p:nvPr/>
        </p:nvSpPr>
        <p:spPr>
          <a:xfrm>
            <a:off x="2520830" y="415023"/>
            <a:ext cx="8742128" cy="1938992"/>
          </a:xfrm>
          <a:prstGeom prst="rect">
            <a:avLst/>
          </a:prstGeom>
          <a:noFill/>
        </p:spPr>
        <p:txBody>
          <a:bodyPr wrap="square" rtlCol="0">
            <a:spAutoFit/>
          </a:bodyPr>
          <a:lstStyle/>
          <a:p>
            <a:pPr lvl="0"/>
            <a:r>
              <a:rPr lang="vi-VN" sz="4000" dirty="0">
                <a:solidFill>
                  <a:srgbClr val="002060"/>
                </a:solidFill>
                <a:latin typeface="Cambria" panose="02040503050406030204" pitchFamily="18" charset="0"/>
                <a:ea typeface="Cambria" panose="02040503050406030204" pitchFamily="18" charset="0"/>
                <a:cs typeface="Arial-Rounded" panose="020B0500000000000000" pitchFamily="34" charset="0"/>
              </a:rPr>
              <a:t>Ngưỡng cửa đã nhắc bạn nhỏ nhớ tới những ai, giúp bạn nhỏ cảm nhận điều gì về những người đó?</a:t>
            </a:r>
          </a:p>
        </p:txBody>
      </p:sp>
      <p:pic>
        <p:nvPicPr>
          <p:cNvPr id="8" name="Picture 7" descr="A picture containing icon&#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85" y="1124188"/>
            <a:ext cx="645043" cy="82743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rot="554654">
            <a:off x="1683014" y="513234"/>
            <a:ext cx="527923" cy="709799"/>
          </a:xfrm>
          <a:prstGeom prst="rect">
            <a:avLst/>
          </a:prstGeom>
        </p:spPr>
      </p:pic>
      <p:sp>
        <p:nvSpPr>
          <p:cNvPr id="10" name="Rectangle: Rounded Corners 9"/>
          <p:cNvSpPr/>
          <p:nvPr/>
        </p:nvSpPr>
        <p:spPr>
          <a:xfrm>
            <a:off x="393539" y="2882096"/>
            <a:ext cx="9646405" cy="3620490"/>
          </a:xfrm>
          <a:custGeom>
            <a:avLst/>
            <a:gdLst>
              <a:gd name="connsiteX0" fmla="*/ 0 w 9646405"/>
              <a:gd name="connsiteY0" fmla="*/ 180735 h 3620490"/>
              <a:gd name="connsiteX1" fmla="*/ 180735 w 9646405"/>
              <a:gd name="connsiteY1" fmla="*/ 0 h 3620490"/>
              <a:gd name="connsiteX2" fmla="*/ 9465670 w 9646405"/>
              <a:gd name="connsiteY2" fmla="*/ 0 h 3620490"/>
              <a:gd name="connsiteX3" fmla="*/ 9646405 w 9646405"/>
              <a:gd name="connsiteY3" fmla="*/ 180735 h 3620490"/>
              <a:gd name="connsiteX4" fmla="*/ 9646405 w 9646405"/>
              <a:gd name="connsiteY4" fmla="*/ 3439755 h 3620490"/>
              <a:gd name="connsiteX5" fmla="*/ 9465670 w 9646405"/>
              <a:gd name="connsiteY5" fmla="*/ 3620490 h 3620490"/>
              <a:gd name="connsiteX6" fmla="*/ 180735 w 9646405"/>
              <a:gd name="connsiteY6" fmla="*/ 3620490 h 3620490"/>
              <a:gd name="connsiteX7" fmla="*/ 0 w 9646405"/>
              <a:gd name="connsiteY7" fmla="*/ 3439755 h 3620490"/>
              <a:gd name="connsiteX8" fmla="*/ 0 w 9646405"/>
              <a:gd name="connsiteY8" fmla="*/ 180735 h 36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46405" h="3620490" fill="none" extrusionOk="0">
                <a:moveTo>
                  <a:pt x="0" y="180735"/>
                </a:moveTo>
                <a:cubicBezTo>
                  <a:pt x="-743" y="83560"/>
                  <a:pt x="63199" y="8684"/>
                  <a:pt x="180735" y="0"/>
                </a:cubicBezTo>
                <a:cubicBezTo>
                  <a:pt x="4102623" y="46004"/>
                  <a:pt x="7085743" y="-130779"/>
                  <a:pt x="9465670" y="0"/>
                </a:cubicBezTo>
                <a:cubicBezTo>
                  <a:pt x="9574144" y="-3067"/>
                  <a:pt x="9633967" y="86065"/>
                  <a:pt x="9646405" y="180735"/>
                </a:cubicBezTo>
                <a:cubicBezTo>
                  <a:pt x="9516509" y="840256"/>
                  <a:pt x="9572343" y="2675958"/>
                  <a:pt x="9646405" y="3439755"/>
                </a:cubicBezTo>
                <a:cubicBezTo>
                  <a:pt x="9642121" y="3532255"/>
                  <a:pt x="9570940" y="3608707"/>
                  <a:pt x="9465670" y="3620490"/>
                </a:cubicBezTo>
                <a:cubicBezTo>
                  <a:pt x="5593069" y="3476898"/>
                  <a:pt x="3767460" y="3671727"/>
                  <a:pt x="180735" y="3620490"/>
                </a:cubicBezTo>
                <a:cubicBezTo>
                  <a:pt x="79350" y="3618538"/>
                  <a:pt x="9643" y="3538942"/>
                  <a:pt x="0" y="3439755"/>
                </a:cubicBezTo>
                <a:cubicBezTo>
                  <a:pt x="-11777" y="2541211"/>
                  <a:pt x="73841" y="1432092"/>
                  <a:pt x="0" y="180735"/>
                </a:cubicBezTo>
                <a:close/>
              </a:path>
              <a:path w="9646405" h="3620490" stroke="0" extrusionOk="0">
                <a:moveTo>
                  <a:pt x="0" y="180735"/>
                </a:moveTo>
                <a:cubicBezTo>
                  <a:pt x="13614" y="81671"/>
                  <a:pt x="78570" y="-616"/>
                  <a:pt x="180735" y="0"/>
                </a:cubicBezTo>
                <a:cubicBezTo>
                  <a:pt x="2574490" y="43276"/>
                  <a:pt x="7745535" y="12265"/>
                  <a:pt x="9465670" y="0"/>
                </a:cubicBezTo>
                <a:cubicBezTo>
                  <a:pt x="9576000" y="11131"/>
                  <a:pt x="9655578" y="67057"/>
                  <a:pt x="9646405" y="180735"/>
                </a:cubicBezTo>
                <a:cubicBezTo>
                  <a:pt x="9672950" y="1760496"/>
                  <a:pt x="9772033" y="2053117"/>
                  <a:pt x="9646405" y="3439755"/>
                </a:cubicBezTo>
                <a:cubicBezTo>
                  <a:pt x="9647947" y="3557155"/>
                  <a:pt x="9581058" y="3610027"/>
                  <a:pt x="9465670" y="3620490"/>
                </a:cubicBezTo>
                <a:cubicBezTo>
                  <a:pt x="7013742" y="3455605"/>
                  <a:pt x="3010603" y="3718462"/>
                  <a:pt x="180735" y="3620490"/>
                </a:cubicBezTo>
                <a:cubicBezTo>
                  <a:pt x="82850" y="3617434"/>
                  <a:pt x="11361" y="3541579"/>
                  <a:pt x="0" y="3439755"/>
                </a:cubicBezTo>
                <a:cubicBezTo>
                  <a:pt x="-117259" y="2817919"/>
                  <a:pt x="18689" y="849383"/>
                  <a:pt x="0" y="180735"/>
                </a:cubicBezTo>
                <a:close/>
              </a:path>
            </a:pathLst>
          </a:custGeom>
          <a:solidFill>
            <a:schemeClr val="accent4">
              <a:lumMod val="20000"/>
              <a:lumOff val="80000"/>
            </a:schemeClr>
          </a:solidFill>
          <a:ln w="19050">
            <a:solidFill>
              <a:srgbClr val="E8C02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Content Placeholder 2"/>
          <p:cNvSpPr>
            <a:spLocks noGrp="1"/>
          </p:cNvSpPr>
          <p:nvPr>
            <p:ph idx="1"/>
          </p:nvPr>
        </p:nvSpPr>
        <p:spPr>
          <a:xfrm>
            <a:off x="884387" y="3089361"/>
            <a:ext cx="8970380" cy="2352921"/>
          </a:xfrm>
        </p:spPr>
        <p:txBody>
          <a:bodyPr>
            <a:noAutofit/>
          </a:bodyPr>
          <a:lstStyle/>
          <a:p>
            <a:pPr marL="0" indent="0" algn="just">
              <a:buNone/>
            </a:pPr>
            <a:r>
              <a:rPr lang="vi-VN" sz="3600" dirty="0">
                <a:ln w="0"/>
                <a:latin typeface="Cambria" panose="02040503050406030204" pitchFamily="18" charset="0"/>
                <a:ea typeface="Cambria" panose="02040503050406030204" pitchFamily="18" charset="0"/>
                <a:cs typeface="Arial-Rounded" panose="020B0500000000000000" pitchFamily="34" charset="0"/>
              </a:rPr>
              <a:t>Ngưỡng cửa đã nhắc bạn nhỏ nhớ tới:</a:t>
            </a:r>
          </a:p>
          <a:p>
            <a:pPr marL="0" indent="0" algn="just">
              <a:buNone/>
            </a:pPr>
            <a:r>
              <a:rPr lang="vi-VN" sz="3600" b="1"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 Bà, bố và mẹ: </a:t>
            </a:r>
            <a:r>
              <a:rPr lang="vi-VN" sz="36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Giúp bạn ấy cảm nhận được tình yêu thương, sự chăm sóc mà gia đình dành cho mình</a:t>
            </a:r>
          </a:p>
          <a:p>
            <a:pPr marL="0" indent="0" algn="just">
              <a:buNone/>
            </a:pPr>
            <a:r>
              <a:rPr lang="vi-VN" sz="3600" b="1"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 Bạn bè: </a:t>
            </a:r>
            <a:r>
              <a:rPr lang="vi-VN" sz="3600" dirty="0">
                <a:ln w="0"/>
                <a:solidFill>
                  <a:srgbClr val="FF0000"/>
                </a:solidFill>
                <a:latin typeface="Cambria" panose="02040503050406030204" pitchFamily="18" charset="0"/>
                <a:ea typeface="Cambria" panose="02040503050406030204" pitchFamily="18" charset="0"/>
                <a:cs typeface="Arial-Rounded" panose="020B0500000000000000" pitchFamily="34" charset="0"/>
              </a:rPr>
              <a:t>Giúp bạn ấy cảm nhận được niềm vui khi có các bạn</a:t>
            </a:r>
          </a:p>
        </p:txBody>
      </p:sp>
      <p:pic>
        <p:nvPicPr>
          <p:cNvPr id="12" name="Picture 11" descr="A picture containing text&#10;&#10;Description automatically generated"/>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729" b="79967" l="23478" r="81122"/>
                    </a14:imgEffect>
                  </a14:imgLayer>
                </a14:imgProps>
              </a:ext>
              <a:ext uri="{28A0092B-C50C-407E-A947-70E740481C1C}">
                <a14:useLocalDpi xmlns:a14="http://schemas.microsoft.com/office/drawing/2010/main" val="0"/>
              </a:ext>
            </a:extLst>
          </a:blip>
          <a:srcRect l="16273" t="2074" r="11673" b="11378"/>
          <a:stretch>
            <a:fillRect/>
          </a:stretch>
        </p:blipFill>
        <p:spPr>
          <a:xfrm>
            <a:off x="9278097" y="3174423"/>
            <a:ext cx="3162920" cy="4136242"/>
          </a:xfrm>
          <a:prstGeom prst="rect">
            <a:avLst/>
          </a:prstGeom>
        </p:spPr>
      </p:pic>
      <p:sp>
        <p:nvSpPr>
          <p:cNvPr id="2" name="Left Arrow 4">
            <a:hlinkClick r:id="rId7" action="ppaction://hlinksldjump"/>
          </p:cNvPr>
          <p:cNvSpPr/>
          <p:nvPr/>
        </p:nvSpPr>
        <p:spPr>
          <a:xfrm>
            <a:off x="10276080" y="6155880"/>
            <a:ext cx="1721327" cy="702120"/>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32" presetClass="emph" presetSubtype="0" fill="hold" nodeType="withEffect">
                                  <p:stCondLst>
                                    <p:cond delay="0"/>
                                  </p:stCondLst>
                                  <p:childTnLst>
                                    <p:animRot by="120000">
                                      <p:cBhvr>
                                        <p:cTn id="15" dur="50" fill="hold">
                                          <p:stCondLst>
                                            <p:cond delay="0"/>
                                          </p:stCondLst>
                                        </p:cTn>
                                        <p:tgtEl>
                                          <p:spTgt spid="9"/>
                                        </p:tgtEl>
                                        <p:attrNameLst>
                                          <p:attrName>r</p:attrName>
                                        </p:attrNameLst>
                                      </p:cBhvr>
                                    </p:animRot>
                                    <p:animRot by="-240000">
                                      <p:cBhvr>
                                        <p:cTn id="16" dur="100" fill="hold">
                                          <p:stCondLst>
                                            <p:cond delay="100"/>
                                          </p:stCondLst>
                                        </p:cTn>
                                        <p:tgtEl>
                                          <p:spTgt spid="9"/>
                                        </p:tgtEl>
                                        <p:attrNameLst>
                                          <p:attrName>r</p:attrName>
                                        </p:attrNameLst>
                                      </p:cBhvr>
                                    </p:animRot>
                                    <p:animRot by="240000">
                                      <p:cBhvr>
                                        <p:cTn id="17" dur="100" fill="hold">
                                          <p:stCondLst>
                                            <p:cond delay="200"/>
                                          </p:stCondLst>
                                        </p:cTn>
                                        <p:tgtEl>
                                          <p:spTgt spid="9"/>
                                        </p:tgtEl>
                                        <p:attrNameLst>
                                          <p:attrName>r</p:attrName>
                                        </p:attrNameLst>
                                      </p:cBhvr>
                                    </p:animRot>
                                    <p:animRot by="-240000">
                                      <p:cBhvr>
                                        <p:cTn id="18" dur="100" fill="hold">
                                          <p:stCondLst>
                                            <p:cond delay="300"/>
                                          </p:stCondLst>
                                        </p:cTn>
                                        <p:tgtEl>
                                          <p:spTgt spid="9"/>
                                        </p:tgtEl>
                                        <p:attrNameLst>
                                          <p:attrName>r</p:attrName>
                                        </p:attrNameLst>
                                      </p:cBhvr>
                                    </p:animRot>
                                    <p:animRot by="120000">
                                      <p:cBhvr>
                                        <p:cTn id="19" dur="100" fill="hold">
                                          <p:stCondLst>
                                            <p:cond delay="400"/>
                                          </p:stCondLst>
                                        </p:cTn>
                                        <p:tgtEl>
                                          <p:spTgt spid="9"/>
                                        </p:tgtEl>
                                        <p:attrNameLst>
                                          <p:attrName>r</p:attrName>
                                        </p:attrNameLst>
                                      </p:cBhvr>
                                    </p:animRo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36" dur="500"/>
                                        <p:tgtEl>
                                          <p:spTgt spid="11">
                                            <p:txEl>
                                              <p:pRg st="0" end="0"/>
                                            </p:txEl>
                                          </p:spTgt>
                                        </p:tgtEl>
                                      </p:cBhvr>
                                    </p:animEffect>
                                  </p:childTnLst>
                                </p:cTn>
                              </p:par>
                            </p:childTnLst>
                          </p:cTn>
                        </p:par>
                        <p:par>
                          <p:cTn id="37" fill="hold">
                            <p:stCondLst>
                              <p:cond delay="1000"/>
                            </p:stCondLst>
                            <p:childTnLst>
                              <p:par>
                                <p:cTn id="38" presetID="14" presetClass="entr" presetSubtype="10" fill="hold" grpId="0"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40" dur="500"/>
                                        <p:tgtEl>
                                          <p:spTgt spid="11">
                                            <p:txEl>
                                              <p:pRg st="1" end="1"/>
                                            </p:txEl>
                                          </p:spTgt>
                                        </p:tgtEl>
                                      </p:cBhvr>
                                    </p:animEffect>
                                  </p:childTnLst>
                                </p:cTn>
                              </p:par>
                            </p:childTnLst>
                          </p:cTn>
                        </p:par>
                        <p:par>
                          <p:cTn id="41" fill="hold">
                            <p:stCondLst>
                              <p:cond delay="1500"/>
                            </p:stCondLst>
                            <p:childTnLst>
                              <p:par>
                                <p:cTn id="42" presetID="14" presetClass="entr" presetSubtype="10" fill="hold" grpId="0" nodeType="after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44"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P spid="11"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452</Words>
  <Application>Microsoft Office PowerPoint</Application>
  <PresentationFormat>Widescreen</PresentationFormat>
  <Paragraphs>51</Paragraphs>
  <Slides>11</Slides>
  <Notes>3</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等线</vt:lpstr>
      <vt:lpstr>#9Slide07 SVNAdeline</vt:lpstr>
      <vt:lpstr>Arial</vt:lpstr>
      <vt:lpstr>Calibri</vt:lpstr>
      <vt:lpstr>Cambria</vt:lpstr>
      <vt:lpstr>Times New Roman</vt:lpstr>
      <vt:lpstr>思源黑体 CN</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103</cp:revision>
  <dcterms:created xsi:type="dcterms:W3CDTF">2022-07-26T22:49:00Z</dcterms:created>
  <dcterms:modified xsi:type="dcterms:W3CDTF">2025-11-09T14:13:54Z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D1041CE1FCE84942A82787945D583E4F_13</vt:lpwstr>
  </property>
  <property fmtid="{D5CDD505-2E9C-101B-9397-08002B2CF9AE}" pid="3" name="KSOProductBuildVer">
    <vt:lpwstr>1033-12.2.0.23131</vt:lpwstr>
  </property>
</Properties>
</file>