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3" r:id="rId2"/>
  </p:sldMasterIdLst>
  <p:notesMasterIdLst>
    <p:notesMasterId r:id="rId11"/>
  </p:notesMasterIdLst>
  <p:sldIdLst>
    <p:sldId id="4492" r:id="rId3"/>
    <p:sldId id="8768" r:id="rId4"/>
    <p:sldId id="8762" r:id="rId5"/>
    <p:sldId id="8679" r:id="rId6"/>
    <p:sldId id="8755" r:id="rId7"/>
    <p:sldId id="8758" r:id="rId8"/>
    <p:sldId id="8761" r:id="rId9"/>
    <p:sldId id="87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2025/11/8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889911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6600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61633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049945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045144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608939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505630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500590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401729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481210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53731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E9A8A-B847-50DF-7827-BF86F8C483A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5B304-2F24-1524-DEBA-CF47450A3DA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CCD30C7-6E5B-AE55-920B-6ACA2F34ADC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029" y="0"/>
            <a:ext cx="1505967" cy="15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575F272-16CD-BF49-EADD-321107EF87D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029" y="0"/>
            <a:ext cx="1505967" cy="15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8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2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THUÝ HÀ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8F0A6-337C-82E9-EAEF-833D14AED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轮廓&#10;&#10;描述已自动生成">
            <a:extLst>
              <a:ext uri="{FF2B5EF4-FFF2-40B4-BE49-F238E27FC236}">
                <a16:creationId xmlns:a16="http://schemas.microsoft.com/office/drawing/2014/main" id="{039E8B57-8406-C6BA-BD2B-BB32BF52A3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>
            <a:off x="6017075" y="1552128"/>
            <a:ext cx="6253820" cy="5535064"/>
          </a:xfrm>
          <a:prstGeom prst="rect">
            <a:avLst/>
          </a:prstGeom>
        </p:spPr>
      </p:pic>
      <p:pic>
        <p:nvPicPr>
          <p:cNvPr id="4" name="图片 3" descr="图片包含 游戏机, 轮廓&#10;&#10;描述已自动生成">
            <a:extLst>
              <a:ext uri="{FF2B5EF4-FFF2-40B4-BE49-F238E27FC236}">
                <a16:creationId xmlns:a16="http://schemas.microsoft.com/office/drawing/2014/main" id="{52230DC9-BFF8-DCD6-A5BF-0272DDF31B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 flipH="1">
            <a:off x="0" y="1362887"/>
            <a:ext cx="6253820" cy="5535064"/>
          </a:xfrm>
          <a:prstGeom prst="rect">
            <a:avLst/>
          </a:prstGeom>
        </p:spPr>
      </p:pic>
      <p:pic>
        <p:nvPicPr>
          <p:cNvPr id="5" name="图片 4" descr="徽标&#10;&#10;中度可信度描述已自动生成">
            <a:extLst>
              <a:ext uri="{FF2B5EF4-FFF2-40B4-BE49-F238E27FC236}">
                <a16:creationId xmlns:a16="http://schemas.microsoft.com/office/drawing/2014/main" id="{5D5CA605-55EA-D77D-151C-F832D74E70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7"/>
          <a:stretch>
            <a:fillRect/>
          </a:stretch>
        </p:blipFill>
        <p:spPr>
          <a:xfrm>
            <a:off x="0" y="5221970"/>
            <a:ext cx="12192000" cy="1934440"/>
          </a:xfrm>
          <a:prstGeom prst="rect">
            <a:avLst/>
          </a:prstGeom>
        </p:spPr>
      </p:pic>
      <p:pic>
        <p:nvPicPr>
          <p:cNvPr id="7" name="图片 6" descr="卡通人物&#10;&#10;中度可信度描述已自动生成">
            <a:extLst>
              <a:ext uri="{FF2B5EF4-FFF2-40B4-BE49-F238E27FC236}">
                <a16:creationId xmlns:a16="http://schemas.microsoft.com/office/drawing/2014/main" id="{69AF9B3A-F596-CA6B-D1B4-76B75A48E6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374490" y="3078845"/>
            <a:ext cx="678426" cy="450323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>
            <a:extLst>
              <a:ext uri="{FF2B5EF4-FFF2-40B4-BE49-F238E27FC236}">
                <a16:creationId xmlns:a16="http://schemas.microsoft.com/office/drawing/2014/main" id="{5CC1B327-BCD8-D88C-A581-B3D6A67983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969599" y="4479839"/>
            <a:ext cx="1005960" cy="6677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CC6FAE-9BA7-3E85-7080-C15AEC5E09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5"/>
            <a:ext cx="12192000" cy="1002954"/>
          </a:xfrm>
          <a:prstGeom prst="rect">
            <a:avLst/>
          </a:prstGeom>
        </p:spPr>
      </p:pic>
      <p:pic>
        <p:nvPicPr>
          <p:cNvPr id="11" name="图片 10" descr="桌子上放了不同类型的玩具熊&#10;&#10;低可信度描述已自动生成">
            <a:extLst>
              <a:ext uri="{FF2B5EF4-FFF2-40B4-BE49-F238E27FC236}">
                <a16:creationId xmlns:a16="http://schemas.microsoft.com/office/drawing/2014/main" id="{A622C991-99B0-B3F7-E2FC-29FBBE43EC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64" y="3663613"/>
            <a:ext cx="7748272" cy="3284518"/>
          </a:xfrm>
          <a:prstGeom prst="rect">
            <a:avLst/>
          </a:prstGeom>
        </p:spPr>
      </p:pic>
      <p:pic>
        <p:nvPicPr>
          <p:cNvPr id="12" name="图片 11" descr="图片包含 动物, 虫, 空气, 烟&#10;&#10;描述已自动生成">
            <a:extLst>
              <a:ext uri="{FF2B5EF4-FFF2-40B4-BE49-F238E27FC236}">
                <a16:creationId xmlns:a16="http://schemas.microsoft.com/office/drawing/2014/main" id="{B3339FF8-B269-C366-9244-C423178456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0841">
            <a:off x="1768528" y="3096301"/>
            <a:ext cx="389841" cy="464029"/>
          </a:xfrm>
          <a:prstGeom prst="rect">
            <a:avLst/>
          </a:prstGeom>
        </p:spPr>
      </p:pic>
      <p:pic>
        <p:nvPicPr>
          <p:cNvPr id="13" name="图片 12" descr="图片包含 动物, 虫, 游戏机&#10;&#10;描述已自动生成">
            <a:extLst>
              <a:ext uri="{FF2B5EF4-FFF2-40B4-BE49-F238E27FC236}">
                <a16:creationId xmlns:a16="http://schemas.microsoft.com/office/drawing/2014/main" id="{E8B66771-2447-083C-CC82-5ED27AB272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667">
            <a:off x="8876729" y="1833379"/>
            <a:ext cx="557826" cy="222439"/>
          </a:xfrm>
          <a:prstGeom prst="rect">
            <a:avLst/>
          </a:prstGeom>
        </p:spPr>
      </p:pic>
      <p:pic>
        <p:nvPicPr>
          <p:cNvPr id="14" name="图片 13" descr="图片包含 动物, 虫, 游戏机&#10;&#10;描述已自动生成">
            <a:extLst>
              <a:ext uri="{FF2B5EF4-FFF2-40B4-BE49-F238E27FC236}">
                <a16:creationId xmlns:a16="http://schemas.microsoft.com/office/drawing/2014/main" id="{F2360A5E-BBB9-0D95-01EA-6F717E5E6C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672" flipH="1">
            <a:off x="1801160" y="1896321"/>
            <a:ext cx="371800" cy="148259"/>
          </a:xfrm>
          <a:prstGeom prst="rect">
            <a:avLst/>
          </a:prstGeom>
        </p:spPr>
      </p:pic>
      <p:pic>
        <p:nvPicPr>
          <p:cNvPr id="15" name="图片 14" descr="图片包含 动物, 虫, 游戏机&#10;&#10;描述已自动生成">
            <a:extLst>
              <a:ext uri="{FF2B5EF4-FFF2-40B4-BE49-F238E27FC236}">
                <a16:creationId xmlns:a16="http://schemas.microsoft.com/office/drawing/2014/main" id="{29FC8517-DB64-324C-4552-FB351FC7FF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3468" flipH="1">
            <a:off x="9102748" y="3312919"/>
            <a:ext cx="371800" cy="148259"/>
          </a:xfrm>
          <a:prstGeom prst="rect">
            <a:avLst/>
          </a:prstGeom>
        </p:spPr>
      </p:pic>
      <p:pic>
        <p:nvPicPr>
          <p:cNvPr id="16" name="图片 15" descr="卡通人物&#10;&#10;中度可信度描述已自动生成">
            <a:extLst>
              <a:ext uri="{FF2B5EF4-FFF2-40B4-BE49-F238E27FC236}">
                <a16:creationId xmlns:a16="http://schemas.microsoft.com/office/drawing/2014/main" id="{8C5EE7B1-3004-62E2-E43B-DDC86A12EE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7917088" y="3355316"/>
            <a:ext cx="1005960" cy="667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6B63BE-D93A-7D90-5A86-62FFA56148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2579" y="766847"/>
            <a:ext cx="9102117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33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CD06B-72C7-EC82-1A2D-78FE8C386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轮廓&#10;&#10;描述已自动生成">
            <a:extLst>
              <a:ext uri="{FF2B5EF4-FFF2-40B4-BE49-F238E27FC236}">
                <a16:creationId xmlns:a16="http://schemas.microsoft.com/office/drawing/2014/main" id="{0BAFD382-9619-9F18-3345-9BB7E82B4B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>
            <a:off x="6017075" y="1552128"/>
            <a:ext cx="6253820" cy="5535064"/>
          </a:xfrm>
          <a:prstGeom prst="rect">
            <a:avLst/>
          </a:prstGeom>
        </p:spPr>
      </p:pic>
      <p:pic>
        <p:nvPicPr>
          <p:cNvPr id="4" name="图片 3" descr="图片包含 游戏机, 轮廓&#10;&#10;描述已自动生成">
            <a:extLst>
              <a:ext uri="{FF2B5EF4-FFF2-40B4-BE49-F238E27FC236}">
                <a16:creationId xmlns:a16="http://schemas.microsoft.com/office/drawing/2014/main" id="{4D46B025-8D12-1235-6B05-27D5AE0919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 flipH="1">
            <a:off x="0" y="1362887"/>
            <a:ext cx="6253820" cy="5535064"/>
          </a:xfrm>
          <a:prstGeom prst="rect">
            <a:avLst/>
          </a:prstGeom>
        </p:spPr>
      </p:pic>
      <p:pic>
        <p:nvPicPr>
          <p:cNvPr id="5" name="图片 4" descr="徽标&#10;&#10;中度可信度描述已自动生成">
            <a:extLst>
              <a:ext uri="{FF2B5EF4-FFF2-40B4-BE49-F238E27FC236}">
                <a16:creationId xmlns:a16="http://schemas.microsoft.com/office/drawing/2014/main" id="{4940D4C8-67F5-292F-2F87-F079BB6E2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7"/>
          <a:stretch>
            <a:fillRect/>
          </a:stretch>
        </p:blipFill>
        <p:spPr>
          <a:xfrm>
            <a:off x="0" y="5221970"/>
            <a:ext cx="12192000" cy="1934440"/>
          </a:xfrm>
          <a:prstGeom prst="rect">
            <a:avLst/>
          </a:prstGeom>
        </p:spPr>
      </p:pic>
      <p:pic>
        <p:nvPicPr>
          <p:cNvPr id="7" name="图片 6" descr="卡通人物&#10;&#10;中度可信度描述已自动生成">
            <a:extLst>
              <a:ext uri="{FF2B5EF4-FFF2-40B4-BE49-F238E27FC236}">
                <a16:creationId xmlns:a16="http://schemas.microsoft.com/office/drawing/2014/main" id="{8BAAD79F-B164-5750-D328-EE459A84C1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374490" y="3078845"/>
            <a:ext cx="678426" cy="450323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>
            <a:extLst>
              <a:ext uri="{FF2B5EF4-FFF2-40B4-BE49-F238E27FC236}">
                <a16:creationId xmlns:a16="http://schemas.microsoft.com/office/drawing/2014/main" id="{364CBA66-078F-5E1F-C05C-A273E2BD08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969599" y="4479839"/>
            <a:ext cx="1005960" cy="6677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B7696A-2CA6-F64B-2429-EC20AE7C64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5"/>
            <a:ext cx="12192000" cy="1002954"/>
          </a:xfrm>
          <a:prstGeom prst="rect">
            <a:avLst/>
          </a:prstGeom>
        </p:spPr>
      </p:pic>
      <p:pic>
        <p:nvPicPr>
          <p:cNvPr id="11" name="图片 10" descr="桌子上放了不同类型的玩具熊&#10;&#10;低可信度描述已自动生成">
            <a:extLst>
              <a:ext uri="{FF2B5EF4-FFF2-40B4-BE49-F238E27FC236}">
                <a16:creationId xmlns:a16="http://schemas.microsoft.com/office/drawing/2014/main" id="{2CB8343E-C82E-40E5-9E85-47D22DF6D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64" y="3663613"/>
            <a:ext cx="7748272" cy="3284518"/>
          </a:xfrm>
          <a:prstGeom prst="rect">
            <a:avLst/>
          </a:prstGeom>
        </p:spPr>
      </p:pic>
      <p:pic>
        <p:nvPicPr>
          <p:cNvPr id="12" name="图片 11" descr="图片包含 动物, 虫, 空气, 烟&#10;&#10;描述已自动生成">
            <a:extLst>
              <a:ext uri="{FF2B5EF4-FFF2-40B4-BE49-F238E27FC236}">
                <a16:creationId xmlns:a16="http://schemas.microsoft.com/office/drawing/2014/main" id="{4FC70114-8B3B-1644-9560-4B800755DA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0841">
            <a:off x="1768528" y="3096301"/>
            <a:ext cx="389841" cy="464029"/>
          </a:xfrm>
          <a:prstGeom prst="rect">
            <a:avLst/>
          </a:prstGeom>
        </p:spPr>
      </p:pic>
      <p:pic>
        <p:nvPicPr>
          <p:cNvPr id="13" name="图片 12" descr="图片包含 动物, 虫, 游戏机&#10;&#10;描述已自动生成">
            <a:extLst>
              <a:ext uri="{FF2B5EF4-FFF2-40B4-BE49-F238E27FC236}">
                <a16:creationId xmlns:a16="http://schemas.microsoft.com/office/drawing/2014/main" id="{6EDC696A-1A8F-F62B-793E-8C54032FBA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667">
            <a:off x="8876729" y="1833379"/>
            <a:ext cx="557826" cy="222439"/>
          </a:xfrm>
          <a:prstGeom prst="rect">
            <a:avLst/>
          </a:prstGeom>
        </p:spPr>
      </p:pic>
      <p:pic>
        <p:nvPicPr>
          <p:cNvPr id="14" name="图片 13" descr="图片包含 动物, 虫, 游戏机&#10;&#10;描述已自动生成">
            <a:extLst>
              <a:ext uri="{FF2B5EF4-FFF2-40B4-BE49-F238E27FC236}">
                <a16:creationId xmlns:a16="http://schemas.microsoft.com/office/drawing/2014/main" id="{CBABCB58-E09B-9455-8A44-8DDCCA1CE1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672" flipH="1">
            <a:off x="1801160" y="1896321"/>
            <a:ext cx="371800" cy="148259"/>
          </a:xfrm>
          <a:prstGeom prst="rect">
            <a:avLst/>
          </a:prstGeom>
        </p:spPr>
      </p:pic>
      <p:pic>
        <p:nvPicPr>
          <p:cNvPr id="15" name="图片 14" descr="图片包含 动物, 虫, 游戏机&#10;&#10;描述已自动生成">
            <a:extLst>
              <a:ext uri="{FF2B5EF4-FFF2-40B4-BE49-F238E27FC236}">
                <a16:creationId xmlns:a16="http://schemas.microsoft.com/office/drawing/2014/main" id="{7FCAA7C9-C17B-9C53-4031-CA04749395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3468" flipH="1">
            <a:off x="9102748" y="3312919"/>
            <a:ext cx="371800" cy="148259"/>
          </a:xfrm>
          <a:prstGeom prst="rect">
            <a:avLst/>
          </a:prstGeom>
        </p:spPr>
      </p:pic>
      <p:pic>
        <p:nvPicPr>
          <p:cNvPr id="16" name="图片 15" descr="卡通人物&#10;&#10;中度可信度描述已自动生成">
            <a:extLst>
              <a:ext uri="{FF2B5EF4-FFF2-40B4-BE49-F238E27FC236}">
                <a16:creationId xmlns:a16="http://schemas.microsoft.com/office/drawing/2014/main" id="{F06752AF-9A4B-DC6D-1EDD-86350DF9CF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7917088" y="3355316"/>
            <a:ext cx="1005960" cy="667732"/>
          </a:xfrm>
          <a:prstGeom prst="rect">
            <a:avLst/>
          </a:prstGeom>
        </p:spPr>
      </p:pic>
      <p:pic>
        <p:nvPicPr>
          <p:cNvPr id="18" name="Picture 17" descr="A red and white text with black background&#10;&#10;AI-generated content may be incorrect.">
            <a:extLst>
              <a:ext uri="{FF2B5EF4-FFF2-40B4-BE49-F238E27FC236}">
                <a16:creationId xmlns:a16="http://schemas.microsoft.com/office/drawing/2014/main" id="{FF20407E-949B-9773-57B4-AC4B0BBC66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14" y="1041851"/>
            <a:ext cx="9326971" cy="22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693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960502" y="61722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197570" y="63786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1CB49F6-EE87-9CA1-37C0-CDAC1481FEEF}"/>
              </a:ext>
            </a:extLst>
          </p:cNvPr>
          <p:cNvSpPr txBox="1"/>
          <p:nvPr/>
        </p:nvSpPr>
        <p:spPr>
          <a:xfrm>
            <a:off x="6198277" y="1905536"/>
            <a:ext cx="827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7FDA3A-E9D3-073A-B363-1A00338D4151}"/>
              </a:ext>
            </a:extLst>
          </p:cNvPr>
          <p:cNvGrpSpPr/>
          <p:nvPr/>
        </p:nvGrpSpPr>
        <p:grpSpPr>
          <a:xfrm>
            <a:off x="263682" y="839501"/>
            <a:ext cx="5415111" cy="2893346"/>
            <a:chOff x="263682" y="839501"/>
            <a:chExt cx="5415111" cy="289334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041AD22-DDBB-4797-66F8-F99F9A617CEA}"/>
                </a:ext>
              </a:extLst>
            </p:cNvPr>
            <p:cNvGrpSpPr/>
            <p:nvPr/>
          </p:nvGrpSpPr>
          <p:grpSpPr>
            <a:xfrm>
              <a:off x="1284903" y="1465619"/>
              <a:ext cx="3005447" cy="1677723"/>
              <a:chOff x="1233517" y="1652122"/>
              <a:chExt cx="3005447" cy="1677723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3741B4A6-46D0-54BD-4105-D31900841C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3195" b="98403" l="57556" r="95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22" t="52089" r="5350"/>
              <a:stretch/>
            </p:blipFill>
            <p:spPr>
              <a:xfrm>
                <a:off x="1233517" y="1652122"/>
                <a:ext cx="3005447" cy="167772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A3DEBA19-9CFA-8980-C011-4F90B391AC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909" b="27636" l="27769" r="48827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79" r="48538" b="70332"/>
              <a:stretch/>
            </p:blipFill>
            <p:spPr>
              <a:xfrm rot="10800000">
                <a:off x="1522066" y="1660765"/>
                <a:ext cx="2146028" cy="1660435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B1B6265-83DA-C9FD-E14C-269E77F4AC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659" b="95455" l="2694" r="94276">
                          <a14:foregroundMark x1="36027" y1="58523" x2="31987" y2="57386"/>
                          <a14:foregroundMark x1="36027" y1="46591" x2="32997" y2="59659"/>
                          <a14:foregroundMark x1="37710" y1="52841" x2="35354" y2="61932"/>
                          <a14:foregroundMark x1="24579" y1="55114" x2="28956" y2="70455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5772"/>
            <a:stretch/>
          </p:blipFill>
          <p:spPr>
            <a:xfrm rot="20392642" flipH="1">
              <a:off x="263682" y="2053386"/>
              <a:ext cx="1316834" cy="735305"/>
            </a:xfrm>
            <a:prstGeom prst="rect">
              <a:avLst/>
            </a:prstGeom>
          </p:spPr>
        </p:pic>
        <p:sp>
          <p:nvSpPr>
            <p:cNvPr id="29" name="Rounded Rectangle 13">
              <a:extLst>
                <a:ext uri="{FF2B5EF4-FFF2-40B4-BE49-F238E27FC236}">
                  <a16:creationId xmlns:a16="http://schemas.microsoft.com/office/drawing/2014/main" id="{8731ACAA-D4DC-A30B-14CC-7BAFFB576C36}"/>
                </a:ext>
              </a:extLst>
            </p:cNvPr>
            <p:cNvSpPr/>
            <p:nvPr/>
          </p:nvSpPr>
          <p:spPr>
            <a:xfrm>
              <a:off x="489158" y="1474262"/>
              <a:ext cx="694400" cy="7370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582A8E1-3684-82DA-3E7B-A2231E10C9D4}"/>
                </a:ext>
              </a:extLst>
            </p:cNvPr>
            <p:cNvGrpSpPr/>
            <p:nvPr/>
          </p:nvGrpSpPr>
          <p:grpSpPr>
            <a:xfrm>
              <a:off x="3935566" y="1602203"/>
              <a:ext cx="1743227" cy="1513857"/>
              <a:chOff x="3961511" y="1565017"/>
              <a:chExt cx="1743227" cy="1513857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DE3ECC9E-BAF1-61AB-5D14-870D5E0AFF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885" b="89994" l="1213" r="98484">
                            <a14:backgroundMark x1="23226" y1="13827" x2="34870" y2="16010"/>
                            <a14:backgroundMark x1="39903" y1="26501" x2="47847" y2="24500"/>
                            <a14:backgroundMark x1="39115" y1="30564" x2="45846" y2="31413"/>
                            <a14:backgroundMark x1="38933" y1="35597" x2="48514" y2="35597"/>
                            <a14:backgroundMark x1="38084" y1="34930" x2="40934" y2="37295"/>
                            <a14:backgroundMark x1="45179" y1="36446" x2="49727" y2="37962"/>
                            <a14:backgroundMark x1="45361" y1="43723" x2="45361" y2="48454"/>
                            <a14:backgroundMark x1="46877" y1="45240" x2="46998" y2="51971"/>
                            <a14:backgroundMark x1="45482" y1="54882" x2="45482" y2="54882"/>
                            <a14:backgroundMark x1="33172" y1="51668" x2="34506" y2="51486"/>
                            <a14:backgroundMark x1="57489" y1="45058" x2="60703" y2="40873"/>
                            <a14:backgroundMark x1="31170" y1="54033" x2="32990" y2="50819"/>
                            <a14:backgroundMark x1="35901" y1="51668" x2="36871" y2="51789"/>
                            <a14:backgroundMark x1="46331" y1="54518" x2="46331" y2="54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50"/>
              <a:stretch/>
            </p:blipFill>
            <p:spPr>
              <a:xfrm>
                <a:off x="3961511" y="1660765"/>
                <a:ext cx="1743227" cy="1418109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7931741-6DFA-AD72-650A-A14D5C876188}"/>
                  </a:ext>
                </a:extLst>
              </p:cNvPr>
              <p:cNvSpPr txBox="1"/>
              <p:nvPr/>
            </p:nvSpPr>
            <p:spPr>
              <a:xfrm>
                <a:off x="4354627" y="1565017"/>
                <a:ext cx="814190" cy="681038"/>
              </a:xfrm>
              <a:prstGeom prst="roundRect">
                <a:avLst/>
              </a:prstGeom>
              <a:solidFill>
                <a:srgbClr val="BC6E35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63 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97416BF-641D-958E-F27B-5DC8F8C49D80}"/>
                </a:ext>
              </a:extLst>
            </p:cNvPr>
            <p:cNvSpPr txBox="1"/>
            <p:nvPr/>
          </p:nvSpPr>
          <p:spPr>
            <a:xfrm>
              <a:off x="1692761" y="945087"/>
              <a:ext cx="2025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gấp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9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lần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615A08D-A3DC-80E1-9373-F7062CD45387}"/>
                </a:ext>
              </a:extLst>
            </p:cNvPr>
            <p:cNvSpPr txBox="1"/>
            <p:nvPr/>
          </p:nvSpPr>
          <p:spPr>
            <a:xfrm>
              <a:off x="1229461" y="3075427"/>
              <a:ext cx="2755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thêm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9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đơn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vị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59" name="Rounded Rectangle 21">
              <a:extLst>
                <a:ext uri="{FF2B5EF4-FFF2-40B4-BE49-F238E27FC236}">
                  <a16:creationId xmlns:a16="http://schemas.microsoft.com/office/drawing/2014/main" id="{2E3C2F1A-EB9F-BA0C-F3C5-5F0242277D8E}"/>
                </a:ext>
              </a:extLst>
            </p:cNvPr>
            <p:cNvSpPr/>
            <p:nvPr/>
          </p:nvSpPr>
          <p:spPr>
            <a:xfrm>
              <a:off x="3760187" y="839501"/>
              <a:ext cx="644632" cy="6651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0" name="Rounded Rectangle 80">
              <a:extLst>
                <a:ext uri="{FF2B5EF4-FFF2-40B4-BE49-F238E27FC236}">
                  <a16:creationId xmlns:a16="http://schemas.microsoft.com/office/drawing/2014/main" id="{DCC9CEA7-08DA-A248-7B9E-416186DB13C4}"/>
                </a:ext>
              </a:extLst>
            </p:cNvPr>
            <p:cNvSpPr/>
            <p:nvPr/>
          </p:nvSpPr>
          <p:spPr>
            <a:xfrm>
              <a:off x="3831122" y="3067733"/>
              <a:ext cx="644632" cy="6651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6E44AE3-F967-D695-BA66-F18E051466E6}"/>
                </a:ext>
              </a:extLst>
            </p:cNvPr>
            <p:cNvSpPr txBox="1"/>
            <p:nvPr/>
          </p:nvSpPr>
          <p:spPr>
            <a:xfrm>
              <a:off x="603369" y="960143"/>
              <a:ext cx="5903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a)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526E877-E994-B914-A10A-F8C669C16002}"/>
              </a:ext>
            </a:extLst>
          </p:cNvPr>
          <p:cNvGrpSpPr/>
          <p:nvPr/>
        </p:nvGrpSpPr>
        <p:grpSpPr>
          <a:xfrm>
            <a:off x="6175337" y="852655"/>
            <a:ext cx="5270920" cy="2868403"/>
            <a:chOff x="6175337" y="852655"/>
            <a:chExt cx="5270920" cy="2868403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E973EFE-5730-6831-ADE2-7BAC8F17E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6061" b="96970" l="4914" r="9661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74"/>
            <a:stretch/>
          </p:blipFill>
          <p:spPr>
            <a:xfrm flipH="1">
              <a:off x="6175337" y="2140853"/>
              <a:ext cx="1187988" cy="595187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4A3DFF2-2258-1606-E78F-0E1B74F36509}"/>
                </a:ext>
              </a:extLst>
            </p:cNvPr>
            <p:cNvGrpSpPr/>
            <p:nvPr/>
          </p:nvGrpSpPr>
          <p:grpSpPr>
            <a:xfrm>
              <a:off x="7152626" y="1494743"/>
              <a:ext cx="3005447" cy="1677723"/>
              <a:chOff x="1233517" y="1652122"/>
              <a:chExt cx="3005447" cy="1677723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B6F8DC17-AA9A-7AA8-0EFC-5BD7EFD2D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3195" b="98403" l="57556" r="95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22" t="52089" r="5350"/>
              <a:stretch/>
            </p:blipFill>
            <p:spPr>
              <a:xfrm>
                <a:off x="1233517" y="1652122"/>
                <a:ext cx="3005447" cy="1677723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05291E55-23CF-5547-694E-678B883962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909" b="27636" l="27769" r="48827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79" r="48538" b="70332"/>
              <a:stretch/>
            </p:blipFill>
            <p:spPr>
              <a:xfrm rot="10800000">
                <a:off x="1522066" y="1660765"/>
                <a:ext cx="2146028" cy="1660435"/>
              </a:xfrm>
              <a:prstGeom prst="rect">
                <a:avLst/>
              </a:prstGeom>
            </p:spPr>
          </p:pic>
        </p:grpSp>
        <p:sp>
          <p:nvSpPr>
            <p:cNvPr id="69" name="Rounded Rectangle 89">
              <a:extLst>
                <a:ext uri="{FF2B5EF4-FFF2-40B4-BE49-F238E27FC236}">
                  <a16:creationId xmlns:a16="http://schemas.microsoft.com/office/drawing/2014/main" id="{01AE32A7-5EF9-75EA-F6C1-58355D278722}"/>
                </a:ext>
              </a:extLst>
            </p:cNvPr>
            <p:cNvSpPr/>
            <p:nvPr/>
          </p:nvSpPr>
          <p:spPr>
            <a:xfrm>
              <a:off x="6256392" y="1512124"/>
              <a:ext cx="656465" cy="7370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8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6F8F946-645B-A482-63B0-EB9362636B30}"/>
                </a:ext>
              </a:extLst>
            </p:cNvPr>
            <p:cNvGrpSpPr/>
            <p:nvPr/>
          </p:nvGrpSpPr>
          <p:grpSpPr>
            <a:xfrm>
              <a:off x="9703030" y="1590414"/>
              <a:ext cx="1743227" cy="1513857"/>
              <a:chOff x="3961511" y="1565017"/>
              <a:chExt cx="1743227" cy="1513857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AEB73EFC-A36B-1BB3-C9BB-0B57804173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885" b="89994" l="1213" r="98484">
                            <a14:backgroundMark x1="23226" y1="13827" x2="34870" y2="16010"/>
                            <a14:backgroundMark x1="39903" y1="26501" x2="47847" y2="24500"/>
                            <a14:backgroundMark x1="39115" y1="30564" x2="45846" y2="31413"/>
                            <a14:backgroundMark x1="38933" y1="35597" x2="48514" y2="35597"/>
                            <a14:backgroundMark x1="38084" y1="34930" x2="40934" y2="37295"/>
                            <a14:backgroundMark x1="45179" y1="36446" x2="49727" y2="37962"/>
                            <a14:backgroundMark x1="45361" y1="43723" x2="45361" y2="48454"/>
                            <a14:backgroundMark x1="46877" y1="45240" x2="46998" y2="51971"/>
                            <a14:backgroundMark x1="45482" y1="54882" x2="45482" y2="54882"/>
                            <a14:backgroundMark x1="33172" y1="51668" x2="34506" y2="51486"/>
                            <a14:backgroundMark x1="57489" y1="45058" x2="60703" y2="40873"/>
                            <a14:backgroundMark x1="31170" y1="54033" x2="32990" y2="50819"/>
                            <a14:backgroundMark x1="35901" y1="51668" x2="36871" y2="51789"/>
                            <a14:backgroundMark x1="46331" y1="54518" x2="46331" y2="54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50"/>
              <a:stretch/>
            </p:blipFill>
            <p:spPr>
              <a:xfrm>
                <a:off x="3961511" y="1660765"/>
                <a:ext cx="1743227" cy="1418109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FED2D10-731B-9AB5-08F3-9E25B24243B6}"/>
                  </a:ext>
                </a:extLst>
              </p:cNvPr>
              <p:cNvSpPr txBox="1"/>
              <p:nvPr/>
            </p:nvSpPr>
            <p:spPr>
              <a:xfrm>
                <a:off x="4354627" y="1565017"/>
                <a:ext cx="814190" cy="681038"/>
              </a:xfrm>
              <a:prstGeom prst="roundRect">
                <a:avLst/>
              </a:prstGeom>
              <a:solidFill>
                <a:srgbClr val="BC6E35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13 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BC0837C-C7F2-A07C-5E61-ADB1B631ED7B}"/>
                </a:ext>
              </a:extLst>
            </p:cNvPr>
            <p:cNvSpPr txBox="1"/>
            <p:nvPr/>
          </p:nvSpPr>
          <p:spPr>
            <a:xfrm>
              <a:off x="7185907" y="954630"/>
              <a:ext cx="25805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thêm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5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đơn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vị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6C43F1D-EC07-9E28-1E87-D4B953BBED1C}"/>
                </a:ext>
              </a:extLst>
            </p:cNvPr>
            <p:cNvSpPr txBox="1"/>
            <p:nvPr/>
          </p:nvSpPr>
          <p:spPr>
            <a:xfrm>
              <a:off x="6996925" y="3063638"/>
              <a:ext cx="2755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gấp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5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lần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3" name="Rounded Rectangle 95">
              <a:extLst>
                <a:ext uri="{FF2B5EF4-FFF2-40B4-BE49-F238E27FC236}">
                  <a16:creationId xmlns:a16="http://schemas.microsoft.com/office/drawing/2014/main" id="{EF7F5AA0-78C5-AEB2-94A3-8FABCF2C7D5E}"/>
                </a:ext>
              </a:extLst>
            </p:cNvPr>
            <p:cNvSpPr/>
            <p:nvPr/>
          </p:nvSpPr>
          <p:spPr>
            <a:xfrm>
              <a:off x="9665053" y="852655"/>
              <a:ext cx="644632" cy="66511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74" name="Rounded Rectangle 96">
              <a:extLst>
                <a:ext uri="{FF2B5EF4-FFF2-40B4-BE49-F238E27FC236}">
                  <a16:creationId xmlns:a16="http://schemas.microsoft.com/office/drawing/2014/main" id="{ACF01D64-8873-4CD8-686F-B8E4C0ED9376}"/>
                </a:ext>
              </a:extLst>
            </p:cNvPr>
            <p:cNvSpPr/>
            <p:nvPr/>
          </p:nvSpPr>
          <p:spPr>
            <a:xfrm>
              <a:off x="9598586" y="3055944"/>
              <a:ext cx="644632" cy="66511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DB2D294-0504-BCF9-3C0C-828DDAF7D44B}"/>
                </a:ext>
              </a:extLst>
            </p:cNvPr>
            <p:cNvSpPr txBox="1"/>
            <p:nvPr/>
          </p:nvSpPr>
          <p:spPr>
            <a:xfrm>
              <a:off x="6328239" y="939226"/>
              <a:ext cx="5903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b)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62A0C3-BE16-DE35-44DB-C1A3CF77395D}"/>
              </a:ext>
            </a:extLst>
          </p:cNvPr>
          <p:cNvGrpSpPr/>
          <p:nvPr/>
        </p:nvGrpSpPr>
        <p:grpSpPr>
          <a:xfrm>
            <a:off x="434340" y="3761313"/>
            <a:ext cx="5248616" cy="2946628"/>
            <a:chOff x="434340" y="3761313"/>
            <a:chExt cx="5248616" cy="2946628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C35A30D-656C-45AC-7DE9-512BAC45F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84" b="99658" l="9889" r="97157">
                          <a14:foregroundMark x1="66873" y1="24274" x2="69345" y2="28718"/>
                          <a14:foregroundMark x1="73300" y1="22735" x2="75896" y2="25812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047" y="4950097"/>
              <a:ext cx="986868" cy="713619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6B81846-81F5-5EFE-3731-14C1FEE9BC1D}"/>
                </a:ext>
              </a:extLst>
            </p:cNvPr>
            <p:cNvGrpSpPr/>
            <p:nvPr/>
          </p:nvGrpSpPr>
          <p:grpSpPr>
            <a:xfrm>
              <a:off x="1335892" y="4412382"/>
              <a:ext cx="3005447" cy="1677723"/>
              <a:chOff x="1233517" y="1652122"/>
              <a:chExt cx="3005447" cy="1677723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2DABFB53-4105-2704-1006-116D20F0D7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3195" b="98403" l="57556" r="95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22" t="52089" r="5350"/>
              <a:stretch/>
            </p:blipFill>
            <p:spPr>
              <a:xfrm>
                <a:off x="1233517" y="1652122"/>
                <a:ext cx="3005447" cy="167772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1F26DAA3-930B-B2ED-09FD-B6735F0A84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909" b="27636" l="27769" r="48827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79" r="48538" b="70332"/>
              <a:stretch/>
            </p:blipFill>
            <p:spPr>
              <a:xfrm rot="10800000">
                <a:off x="1522066" y="1660765"/>
                <a:ext cx="2146028" cy="1660435"/>
              </a:xfrm>
              <a:prstGeom prst="rect">
                <a:avLst/>
              </a:prstGeom>
            </p:spPr>
          </p:pic>
        </p:grpSp>
        <p:sp>
          <p:nvSpPr>
            <p:cNvPr id="83" name="Rounded Rectangle 81">
              <a:extLst>
                <a:ext uri="{FF2B5EF4-FFF2-40B4-BE49-F238E27FC236}">
                  <a16:creationId xmlns:a16="http://schemas.microsoft.com/office/drawing/2014/main" id="{E0CA2A6F-8C41-D199-585C-F82398A3B8A8}"/>
                </a:ext>
              </a:extLst>
            </p:cNvPr>
            <p:cNvSpPr/>
            <p:nvPr/>
          </p:nvSpPr>
          <p:spPr>
            <a:xfrm>
              <a:off x="434340" y="4320398"/>
              <a:ext cx="859661" cy="7370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16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31164F8-709A-D262-A667-5926763F025C}"/>
                </a:ext>
              </a:extLst>
            </p:cNvPr>
            <p:cNvGrpSpPr/>
            <p:nvPr/>
          </p:nvGrpSpPr>
          <p:grpSpPr>
            <a:xfrm>
              <a:off x="3939729" y="4577297"/>
              <a:ext cx="1743227" cy="1513857"/>
              <a:chOff x="3961511" y="1565017"/>
              <a:chExt cx="1743227" cy="1513857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1ECE3A52-21CC-2082-6827-011E6A5803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885" b="89994" l="1213" r="98484">
                            <a14:backgroundMark x1="23226" y1="13827" x2="34870" y2="16010"/>
                            <a14:backgroundMark x1="39903" y1="26501" x2="47847" y2="24500"/>
                            <a14:backgroundMark x1="39115" y1="30564" x2="45846" y2="31413"/>
                            <a14:backgroundMark x1="38933" y1="35597" x2="48514" y2="35597"/>
                            <a14:backgroundMark x1="38084" y1="34930" x2="40934" y2="37295"/>
                            <a14:backgroundMark x1="45179" y1="36446" x2="49727" y2="37962"/>
                            <a14:backgroundMark x1="45361" y1="43723" x2="45361" y2="48454"/>
                            <a14:backgroundMark x1="46877" y1="45240" x2="46998" y2="51971"/>
                            <a14:backgroundMark x1="45482" y1="54882" x2="45482" y2="54882"/>
                            <a14:backgroundMark x1="33172" y1="51668" x2="34506" y2="51486"/>
                            <a14:backgroundMark x1="57489" y1="45058" x2="60703" y2="40873"/>
                            <a14:backgroundMark x1="31170" y1="54033" x2="32990" y2="50819"/>
                            <a14:backgroundMark x1="35901" y1="51668" x2="36871" y2="51789"/>
                            <a14:backgroundMark x1="46331" y1="54518" x2="46331" y2="54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50"/>
              <a:stretch/>
            </p:blipFill>
            <p:spPr>
              <a:xfrm>
                <a:off x="3961511" y="1660765"/>
                <a:ext cx="1743227" cy="1418109"/>
              </a:xfrm>
              <a:prstGeom prst="rect">
                <a:avLst/>
              </a:prstGeom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BC9FD37-809F-8C17-4A6D-3698E6D5B15C}"/>
                  </a:ext>
                </a:extLst>
              </p:cNvPr>
              <p:cNvSpPr txBox="1"/>
              <p:nvPr/>
            </p:nvSpPr>
            <p:spPr>
              <a:xfrm>
                <a:off x="4354627" y="1565017"/>
                <a:ext cx="814190" cy="681038"/>
              </a:xfrm>
              <a:prstGeom prst="roundRect">
                <a:avLst/>
              </a:prstGeom>
              <a:solidFill>
                <a:srgbClr val="BC6E35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32 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2A58F5B-D13C-034C-F44B-EBB9D7EE7EDB}"/>
                </a:ext>
              </a:extLst>
            </p:cNvPr>
            <p:cNvSpPr txBox="1"/>
            <p:nvPr/>
          </p:nvSpPr>
          <p:spPr>
            <a:xfrm>
              <a:off x="1696924" y="3920181"/>
              <a:ext cx="2025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gấp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lần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7FC0091-CB00-22D0-AF29-3E34C28076A4}"/>
                </a:ext>
              </a:extLst>
            </p:cNvPr>
            <p:cNvSpPr txBox="1"/>
            <p:nvPr/>
          </p:nvSpPr>
          <p:spPr>
            <a:xfrm>
              <a:off x="1222194" y="5913361"/>
              <a:ext cx="2755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gấp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lần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7" name="Rounded Rectangle 87">
              <a:extLst>
                <a:ext uri="{FF2B5EF4-FFF2-40B4-BE49-F238E27FC236}">
                  <a16:creationId xmlns:a16="http://schemas.microsoft.com/office/drawing/2014/main" id="{89617068-4287-E192-9D8E-5EBF85D38FA6}"/>
                </a:ext>
              </a:extLst>
            </p:cNvPr>
            <p:cNvSpPr/>
            <p:nvPr/>
          </p:nvSpPr>
          <p:spPr>
            <a:xfrm>
              <a:off x="3806975" y="3826431"/>
              <a:ext cx="644632" cy="665114"/>
            </a:xfrm>
            <a:prstGeom prst="roundRect">
              <a:avLst/>
            </a:prstGeom>
            <a:noFill/>
            <a:ln>
              <a:solidFill>
                <a:srgbClr val="487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88" name="Rounded Rectangle 88">
              <a:extLst>
                <a:ext uri="{FF2B5EF4-FFF2-40B4-BE49-F238E27FC236}">
                  <a16:creationId xmlns:a16="http://schemas.microsoft.com/office/drawing/2014/main" id="{F35030D3-E1B0-0BE8-F3D2-E4E455EF9AF3}"/>
                </a:ext>
              </a:extLst>
            </p:cNvPr>
            <p:cNvSpPr/>
            <p:nvPr/>
          </p:nvSpPr>
          <p:spPr>
            <a:xfrm>
              <a:off x="3835285" y="6042827"/>
              <a:ext cx="644632" cy="665114"/>
            </a:xfrm>
            <a:prstGeom prst="roundRect">
              <a:avLst/>
            </a:prstGeom>
            <a:noFill/>
            <a:ln>
              <a:solidFill>
                <a:srgbClr val="487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4B6D846-571B-D786-66A6-9A27EC533E5A}"/>
                </a:ext>
              </a:extLst>
            </p:cNvPr>
            <p:cNvSpPr txBox="1"/>
            <p:nvPr/>
          </p:nvSpPr>
          <p:spPr>
            <a:xfrm>
              <a:off x="612614" y="3761313"/>
              <a:ext cx="5903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0134BC4-7890-321F-0253-BC9E842E3B72}"/>
              </a:ext>
            </a:extLst>
          </p:cNvPr>
          <p:cNvGrpSpPr/>
          <p:nvPr/>
        </p:nvGrpSpPr>
        <p:grpSpPr>
          <a:xfrm>
            <a:off x="6324120" y="3920181"/>
            <a:ext cx="5201121" cy="2839804"/>
            <a:chOff x="6441273" y="3906770"/>
            <a:chExt cx="5201121" cy="2839804"/>
          </a:xfrm>
        </p:grpSpPr>
        <p:pic>
          <p:nvPicPr>
            <p:cNvPr id="95" name="Picture 2" descr="Kartun, Mainan, Anak gambar png">
              <a:extLst>
                <a:ext uri="{FF2B5EF4-FFF2-40B4-BE49-F238E27FC236}">
                  <a16:creationId xmlns:a16="http://schemas.microsoft.com/office/drawing/2014/main" id="{5E0214C6-DC64-D9AD-CA3D-1A66C34B8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24" b="95000" l="3462" r="95385">
                          <a14:foregroundMark x1="33077" y1="37941" x2="27692" y2="40000"/>
                          <a14:foregroundMark x1="48462" y1="35882" x2="52308" y2="37647"/>
                          <a14:foregroundMark x1="45769" y1="37059" x2="49231" y2="37647"/>
                          <a14:foregroundMark x1="27308" y1="42941" x2="31538" y2="37647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73096" y="5057415"/>
              <a:ext cx="722601" cy="944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7D2F8EA-F37A-8E10-FF36-7BE5171F960E}"/>
                </a:ext>
              </a:extLst>
            </p:cNvPr>
            <p:cNvGrpSpPr/>
            <p:nvPr/>
          </p:nvGrpSpPr>
          <p:grpSpPr>
            <a:xfrm>
              <a:off x="7244578" y="4542248"/>
              <a:ext cx="3005447" cy="1677723"/>
              <a:chOff x="1233517" y="1652122"/>
              <a:chExt cx="3005447" cy="1677723"/>
            </a:xfrm>
          </p:grpSpPr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9AFCE2E6-5F50-FC44-2610-FABADA1CBF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3195" b="98403" l="57556" r="95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22" t="52089" r="5350"/>
              <a:stretch/>
            </p:blipFill>
            <p:spPr>
              <a:xfrm>
                <a:off x="1233517" y="1652122"/>
                <a:ext cx="3005447" cy="1677723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1033D43B-38B6-05D6-08C2-B10C80A837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909" b="27636" l="27769" r="48827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79" r="48538" b="70332"/>
              <a:stretch/>
            </p:blipFill>
            <p:spPr>
              <a:xfrm rot="10800000">
                <a:off x="1522066" y="1660765"/>
                <a:ext cx="2146028" cy="1660435"/>
              </a:xfrm>
              <a:prstGeom prst="rect">
                <a:avLst/>
              </a:prstGeom>
            </p:spPr>
          </p:pic>
        </p:grpSp>
        <p:sp>
          <p:nvSpPr>
            <p:cNvPr id="97" name="Rounded Rectangle 97">
              <a:extLst>
                <a:ext uri="{FF2B5EF4-FFF2-40B4-BE49-F238E27FC236}">
                  <a16:creationId xmlns:a16="http://schemas.microsoft.com/office/drawing/2014/main" id="{35C578F5-2A07-0F50-96C2-D252CB71A799}"/>
                </a:ext>
              </a:extLst>
            </p:cNvPr>
            <p:cNvSpPr/>
            <p:nvPr/>
          </p:nvSpPr>
          <p:spPr>
            <a:xfrm>
              <a:off x="6441273" y="4438129"/>
              <a:ext cx="876780" cy="7370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24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FE5A435-B5EB-A608-31FE-8E95A9A10B12}"/>
                </a:ext>
              </a:extLst>
            </p:cNvPr>
            <p:cNvGrpSpPr/>
            <p:nvPr/>
          </p:nvGrpSpPr>
          <p:grpSpPr>
            <a:xfrm>
              <a:off x="9899167" y="4695028"/>
              <a:ext cx="1743227" cy="1513857"/>
              <a:chOff x="3961511" y="1565017"/>
              <a:chExt cx="1743227" cy="1513857"/>
            </a:xfrm>
          </p:grpSpPr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0712CA4E-AA24-5A01-0974-AA13372D9F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885" b="89994" l="1213" r="98484">
                            <a14:backgroundMark x1="23226" y1="13827" x2="34870" y2="16010"/>
                            <a14:backgroundMark x1="39903" y1="26501" x2="47847" y2="24500"/>
                            <a14:backgroundMark x1="39115" y1="30564" x2="45846" y2="31413"/>
                            <a14:backgroundMark x1="38933" y1="35597" x2="48514" y2="35597"/>
                            <a14:backgroundMark x1="38084" y1="34930" x2="40934" y2="37295"/>
                            <a14:backgroundMark x1="45179" y1="36446" x2="49727" y2="37962"/>
                            <a14:backgroundMark x1="45361" y1="43723" x2="45361" y2="48454"/>
                            <a14:backgroundMark x1="46877" y1="45240" x2="46998" y2="51971"/>
                            <a14:backgroundMark x1="45482" y1="54882" x2="45482" y2="54882"/>
                            <a14:backgroundMark x1="33172" y1="51668" x2="34506" y2="51486"/>
                            <a14:backgroundMark x1="57489" y1="45058" x2="60703" y2="40873"/>
                            <a14:backgroundMark x1="31170" y1="54033" x2="32990" y2="50819"/>
                            <a14:backgroundMark x1="35901" y1="51668" x2="36871" y2="51789"/>
                            <a14:backgroundMark x1="46331" y1="54518" x2="46331" y2="54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50"/>
              <a:stretch/>
            </p:blipFill>
            <p:spPr>
              <a:xfrm>
                <a:off x="3961511" y="1660765"/>
                <a:ext cx="1743227" cy="1418109"/>
              </a:xfrm>
              <a:prstGeom prst="rect">
                <a:avLst/>
              </a:prstGeom>
            </p:spPr>
          </p:pic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67AF2F7-9E9E-14E1-D8CD-48B3E675FC31}"/>
                  </a:ext>
                </a:extLst>
              </p:cNvPr>
              <p:cNvSpPr txBox="1"/>
              <p:nvPr/>
            </p:nvSpPr>
            <p:spPr>
              <a:xfrm>
                <a:off x="4354627" y="1565017"/>
                <a:ext cx="814190" cy="681038"/>
              </a:xfrm>
              <a:prstGeom prst="roundRect">
                <a:avLst/>
              </a:prstGeom>
              <a:solidFill>
                <a:srgbClr val="BC6E35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72 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0A03A30-B7C4-FE0B-B209-0C333B19E30E}"/>
                </a:ext>
              </a:extLst>
            </p:cNvPr>
            <p:cNvSpPr txBox="1"/>
            <p:nvPr/>
          </p:nvSpPr>
          <p:spPr>
            <a:xfrm>
              <a:off x="7656362" y="4037912"/>
              <a:ext cx="2025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gấp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lần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84F1C0F-3BBA-2824-E204-43774D112A2B}"/>
                </a:ext>
              </a:extLst>
            </p:cNvPr>
            <p:cNvSpPr txBox="1"/>
            <p:nvPr/>
          </p:nvSpPr>
          <p:spPr>
            <a:xfrm>
              <a:off x="7202320" y="6053347"/>
              <a:ext cx="2755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thêm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đơn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vị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1" name="Rounded Rectangle 103">
              <a:extLst>
                <a:ext uri="{FF2B5EF4-FFF2-40B4-BE49-F238E27FC236}">
                  <a16:creationId xmlns:a16="http://schemas.microsoft.com/office/drawing/2014/main" id="{726B2D95-216A-2C63-FBD7-E19C7AD9DFB5}"/>
                </a:ext>
              </a:extLst>
            </p:cNvPr>
            <p:cNvSpPr/>
            <p:nvPr/>
          </p:nvSpPr>
          <p:spPr>
            <a:xfrm>
              <a:off x="9766413" y="3944162"/>
              <a:ext cx="644632" cy="66511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F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02" name="Rounded Rectangle 104">
              <a:extLst>
                <a:ext uri="{FF2B5EF4-FFF2-40B4-BE49-F238E27FC236}">
                  <a16:creationId xmlns:a16="http://schemas.microsoft.com/office/drawing/2014/main" id="{FE897BD4-B9A3-EAD5-1A7E-EC8F72A90494}"/>
                </a:ext>
              </a:extLst>
            </p:cNvPr>
            <p:cNvSpPr/>
            <p:nvPr/>
          </p:nvSpPr>
          <p:spPr>
            <a:xfrm>
              <a:off x="9860906" y="6081460"/>
              <a:ext cx="644632" cy="66511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F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5817E22-77A1-5343-FDEE-D67F34EC3819}"/>
                </a:ext>
              </a:extLst>
            </p:cNvPr>
            <p:cNvSpPr txBox="1"/>
            <p:nvPr/>
          </p:nvSpPr>
          <p:spPr>
            <a:xfrm>
              <a:off x="6474176" y="3906770"/>
              <a:ext cx="798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d)</a:t>
              </a:r>
            </a:p>
          </p:txBody>
        </p:sp>
      </p:grpSp>
      <p:sp>
        <p:nvSpPr>
          <p:cNvPr id="108" name="Rounded Rectangle 109">
            <a:extLst>
              <a:ext uri="{FF2B5EF4-FFF2-40B4-BE49-F238E27FC236}">
                <a16:creationId xmlns:a16="http://schemas.microsoft.com/office/drawing/2014/main" id="{4FF12A5B-A20A-8370-474E-8BA06E8F6D1F}"/>
              </a:ext>
            </a:extLst>
          </p:cNvPr>
          <p:cNvSpPr/>
          <p:nvPr/>
        </p:nvSpPr>
        <p:spPr>
          <a:xfrm>
            <a:off x="9665053" y="841326"/>
            <a:ext cx="644632" cy="66511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109" name="Rounded Rectangle 110">
            <a:extLst>
              <a:ext uri="{FF2B5EF4-FFF2-40B4-BE49-F238E27FC236}">
                <a16:creationId xmlns:a16="http://schemas.microsoft.com/office/drawing/2014/main" id="{05712550-A57F-CFC9-3284-9C87787AEA26}"/>
              </a:ext>
            </a:extLst>
          </p:cNvPr>
          <p:cNvSpPr/>
          <p:nvPr/>
        </p:nvSpPr>
        <p:spPr>
          <a:xfrm>
            <a:off x="9606851" y="3043420"/>
            <a:ext cx="644632" cy="66511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10" name="Rounded Rectangle 111">
            <a:extLst>
              <a:ext uri="{FF2B5EF4-FFF2-40B4-BE49-F238E27FC236}">
                <a16:creationId xmlns:a16="http://schemas.microsoft.com/office/drawing/2014/main" id="{612A6807-F86B-1E23-45F1-26F40C168019}"/>
              </a:ext>
            </a:extLst>
          </p:cNvPr>
          <p:cNvSpPr/>
          <p:nvPr/>
        </p:nvSpPr>
        <p:spPr>
          <a:xfrm>
            <a:off x="3784482" y="3842761"/>
            <a:ext cx="659125" cy="665114"/>
          </a:xfrm>
          <a:prstGeom prst="roundRect">
            <a:avLst/>
          </a:prstGeom>
          <a:solidFill>
            <a:srgbClr val="00B050"/>
          </a:solidFill>
          <a:ln>
            <a:solidFill>
              <a:srgbClr val="487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11" name="Rounded Rectangle 112">
            <a:extLst>
              <a:ext uri="{FF2B5EF4-FFF2-40B4-BE49-F238E27FC236}">
                <a16:creationId xmlns:a16="http://schemas.microsoft.com/office/drawing/2014/main" id="{1120C73E-6CEC-8072-2FF8-686AE3F2833B}"/>
              </a:ext>
            </a:extLst>
          </p:cNvPr>
          <p:cNvSpPr/>
          <p:nvPr/>
        </p:nvSpPr>
        <p:spPr>
          <a:xfrm>
            <a:off x="3835285" y="6042827"/>
            <a:ext cx="659125" cy="665114"/>
          </a:xfrm>
          <a:prstGeom prst="roundRect">
            <a:avLst/>
          </a:prstGeom>
          <a:solidFill>
            <a:srgbClr val="00B050"/>
          </a:solidFill>
          <a:ln>
            <a:solidFill>
              <a:srgbClr val="487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112" name="Rounded Rectangle 113">
            <a:extLst>
              <a:ext uri="{FF2B5EF4-FFF2-40B4-BE49-F238E27FC236}">
                <a16:creationId xmlns:a16="http://schemas.microsoft.com/office/drawing/2014/main" id="{2A830626-44FD-A41A-1910-9EF891EBF097}"/>
              </a:ext>
            </a:extLst>
          </p:cNvPr>
          <p:cNvSpPr/>
          <p:nvPr/>
        </p:nvSpPr>
        <p:spPr>
          <a:xfrm>
            <a:off x="9649260" y="3957573"/>
            <a:ext cx="644632" cy="66511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113" name="Rounded Rectangle 114">
            <a:extLst>
              <a:ext uri="{FF2B5EF4-FFF2-40B4-BE49-F238E27FC236}">
                <a16:creationId xmlns:a16="http://schemas.microsoft.com/office/drawing/2014/main" id="{65E571CE-7C16-AF2E-7B03-87431D403469}"/>
              </a:ext>
            </a:extLst>
          </p:cNvPr>
          <p:cNvSpPr/>
          <p:nvPr/>
        </p:nvSpPr>
        <p:spPr>
          <a:xfrm>
            <a:off x="9740685" y="6088653"/>
            <a:ext cx="644632" cy="66511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14" name="Rounded Rectangle 69">
            <a:extLst>
              <a:ext uri="{FF2B5EF4-FFF2-40B4-BE49-F238E27FC236}">
                <a16:creationId xmlns:a16="http://schemas.microsoft.com/office/drawing/2014/main" id="{76809DF3-1168-B105-7D8D-BFC8ADABE029}"/>
              </a:ext>
            </a:extLst>
          </p:cNvPr>
          <p:cNvSpPr/>
          <p:nvPr/>
        </p:nvSpPr>
        <p:spPr>
          <a:xfrm>
            <a:off x="3770469" y="843505"/>
            <a:ext cx="644632" cy="665114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115" name="Rounded Rectangle 108">
            <a:extLst>
              <a:ext uri="{FF2B5EF4-FFF2-40B4-BE49-F238E27FC236}">
                <a16:creationId xmlns:a16="http://schemas.microsoft.com/office/drawing/2014/main" id="{4918C390-7DA4-5526-56B7-1CEE0C30507F}"/>
              </a:ext>
            </a:extLst>
          </p:cNvPr>
          <p:cNvSpPr/>
          <p:nvPr/>
        </p:nvSpPr>
        <p:spPr>
          <a:xfrm>
            <a:off x="3819093" y="3066243"/>
            <a:ext cx="644632" cy="665114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F74355-D2F8-7C84-BC05-1726E200EC46}"/>
              </a:ext>
            </a:extLst>
          </p:cNvPr>
          <p:cNvSpPr/>
          <p:nvPr/>
        </p:nvSpPr>
        <p:spPr>
          <a:xfrm>
            <a:off x="4800600" y="0"/>
            <a:ext cx="2400300" cy="6743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F30C6-9149-8AE6-DCB6-E10981B00077}"/>
              </a:ext>
            </a:extLst>
          </p:cNvPr>
          <p:cNvSpPr txBox="1"/>
          <p:nvPr/>
        </p:nvSpPr>
        <p:spPr>
          <a:xfrm>
            <a:off x="4865190" y="0"/>
            <a:ext cx="253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2. Đ,S?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odern cafe interior design empty cosy cafeteria with coffee and tea counter with menu shelves with cups and plates tables with chairs">
            <a:extLst>
              <a:ext uri="{FF2B5EF4-FFF2-40B4-BE49-F238E27FC236}">
                <a16:creationId xmlns:a16="http://schemas.microsoft.com/office/drawing/2014/main" id="{5EF7C028-0C68-F197-7F43-C3A32EEAA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54000"/>
            <a:ext cx="596265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66ADA-9A74-2674-2BA5-BF0B87BB0DE1}"/>
              </a:ext>
            </a:extLst>
          </p:cNvPr>
          <p:cNvSpPr txBox="1"/>
          <p:nvPr/>
        </p:nvSpPr>
        <p:spPr>
          <a:xfrm>
            <a:off x="1600201" y="365487"/>
            <a:ext cx="10326468" cy="1259919"/>
          </a:xfrm>
          <a:prstGeom prst="round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Nam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CDA021-2F61-8D90-8D1F-C29C983308DC}"/>
              </a:ext>
            </a:extLst>
          </p:cNvPr>
          <p:cNvSpPr txBox="1"/>
          <p:nvPr/>
        </p:nvSpPr>
        <p:spPr>
          <a:xfrm>
            <a:off x="0" y="590670"/>
            <a:ext cx="253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B5F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B5F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0BD60-C076-E66D-CFC1-2732A19402BE}"/>
              </a:ext>
            </a:extLst>
          </p:cNvPr>
          <p:cNvSpPr txBox="1"/>
          <p:nvPr/>
        </p:nvSpPr>
        <p:spPr>
          <a:xfrm>
            <a:off x="405731" y="1762566"/>
            <a:ext cx="4246279" cy="18388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endParaRPr lang="en-US" sz="3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…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4FF03E-1A3E-E347-4B76-25FE6971C27E}"/>
              </a:ext>
            </a:extLst>
          </p:cNvPr>
          <p:cNvSpPr txBox="1"/>
          <p:nvPr/>
        </p:nvSpPr>
        <p:spPr>
          <a:xfrm>
            <a:off x="0" y="3465683"/>
            <a:ext cx="6137910" cy="241768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u="sng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4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u="sng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4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9 = 18 (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         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18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D2FA6-EEDA-6BDD-9976-38AE9BC69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21616E-A109-FE4F-BB73-840CBE04E463}"/>
              </a:ext>
            </a:extLst>
          </p:cNvPr>
          <p:cNvGrpSpPr/>
          <p:nvPr/>
        </p:nvGrpSpPr>
        <p:grpSpPr>
          <a:xfrm>
            <a:off x="300440" y="935048"/>
            <a:ext cx="847090" cy="768350"/>
            <a:chOff x="546099" y="1464056"/>
            <a:chExt cx="847090" cy="768350"/>
          </a:xfrm>
        </p:grpSpPr>
        <p:sp>
          <p:nvSpPr>
            <p:cNvPr id="4" name="椭圆 26">
              <a:extLst>
                <a:ext uri="{FF2B5EF4-FFF2-40B4-BE49-F238E27FC236}">
                  <a16:creationId xmlns:a16="http://schemas.microsoft.com/office/drawing/2014/main" id="{38394CDF-74E4-DF11-9CA5-F7FEF04B859F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文本框 27">
              <a:extLst>
                <a:ext uri="{FF2B5EF4-FFF2-40B4-BE49-F238E27FC236}">
                  <a16:creationId xmlns:a16="http://schemas.microsoft.com/office/drawing/2014/main" id="{CAA8A39F-C29F-AFAC-F2AB-D2839495E7C1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13A5B5-37DD-F85C-8C51-FC1A0150C538}"/>
              </a:ext>
            </a:extLst>
          </p:cNvPr>
          <p:cNvSpPr txBox="1"/>
          <p:nvPr/>
        </p:nvSpPr>
        <p:spPr>
          <a:xfrm>
            <a:off x="1381760" y="7670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3ABA324B-03CB-C7BD-4093-B1E13A447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50" y="239744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B3679-7399-2C9F-6585-1762E960E4C2}"/>
              </a:ext>
            </a:extLst>
          </p:cNvPr>
          <p:cNvCxnSpPr>
            <a:cxnSpLocks/>
          </p:cNvCxnSpPr>
          <p:nvPr/>
        </p:nvCxnSpPr>
        <p:spPr>
          <a:xfrm>
            <a:off x="1534160" y="18055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884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5400000">
            <a:off x="6902905" y="2150679"/>
            <a:ext cx="1881356" cy="1951771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5400000" flipH="1">
            <a:off x="6942834" y="2770624"/>
            <a:ext cx="1956858" cy="1985927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66119" y="2750632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892083" y="433004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8483595">
            <a:off x="5698291" y="205353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2981914">
            <a:off x="8172869" y="217612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16 x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467245" y="376112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3F934-4CD8-44CF-B607-7572F26E55C3}"/>
              </a:ext>
            </a:extLst>
          </p:cNvPr>
          <p:cNvSpPr txBox="1"/>
          <p:nvPr/>
        </p:nvSpPr>
        <p:spPr>
          <a:xfrm>
            <a:off x="7181636" y="3462390"/>
            <a:ext cx="144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75 – 30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716017-9A5D-4512-8FA3-73401A732591}"/>
              </a:ext>
            </a:extLst>
          </p:cNvPr>
          <p:cNvSpPr txBox="1"/>
          <p:nvPr/>
        </p:nvSpPr>
        <p:spPr>
          <a:xfrm rot="17533735">
            <a:off x="8277103" y="374877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75 - 45</a:t>
            </a: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0.13357 L 0.42083 0.13357 C 0.41862 0.12639 0.41667 0.11921 0.41419 0.1125 C 0.41302 0.10926 0.4112 0.10671 0.4099 0.10347 C 0.40951 0.10208 0.40951 0.10046 0.40911 0.09884 C 0.40807 0.09491 0.40677 0.09097 0.40573 0.08704 C 0.40508 0.08403 0.40469 0.08102 0.40404 0.07801 C 0.40013 0.0588 0.40273 0.07338 0.39987 0.05556 C 0.39922 0.04792 0.39831 0.04051 0.39818 0.03287 C 0.39805 0.02454 0.39831 0.01597 0.39896 0.00741 C 0.39935 0.00394 0.40313 0.00347 0.40404 0.00301 C 0.40573 0.00208 0.40742 0.00093 0.40911 -1.48148E-6 C 0.4112 -0.00116 0.41979 -0.0044 0.42005 -0.0044 L 0.4638 -0.00162 C 0.46836 -0.00116 0.47279 -0.00069 0.47734 -1.48148E-6 C 0.48672 0.00162 0.47917 0.00139 0.48242 0.00139 " pathEditMode="relative" ptsTypes="AAAAAAAAAAAAAAAA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83 0.14792 L -0.09883 0.14792 C -0.10104 0.14074 -0.10299 0.13356 -0.10547 0.12685 C -0.10664 0.12361 -0.10846 0.12106 -0.10976 0.11782 C -0.11015 0.11643 -0.11015 0.11481 -0.11055 0.11319 C -0.11159 0.10926 -0.11289 0.10532 -0.11393 0.10139 C -0.11458 0.09838 -0.11497 0.09537 -0.11562 0.09236 C -0.11953 0.07315 -0.11693 0.08773 -0.11979 0.06991 C -0.12044 0.06227 -0.12135 0.05486 -0.12148 0.04722 C -0.12161 0.03889 -0.12135 0.03032 -0.1207 0.02176 C -0.12031 0.01829 -0.11653 0.01782 -0.11562 0.01736 C -0.11393 0.01643 -0.11224 0.01528 -0.11055 0.01435 C -0.10846 0.01319 -0.09987 0.00995 -0.09961 0.00995 L -0.05586 0.01273 C -0.0513 0.01319 -0.04687 0.01366 -0.04232 0.01435 C -0.03294 0.01597 -0.04049 0.01574 -0.03724 0.01574 " pathEditMode="relative" ptsTypes="AAAAAAAAAAAAAAAA">
                                      <p:cBhvr>
                                        <p:cTn id="1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3" grpId="0"/>
      <p:bldP spid="46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244</Words>
  <Application>Microsoft Office PowerPoint</Application>
  <PresentationFormat>Widescreen</PresentationFormat>
  <Paragraphs>82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思源宋体 CN Light</vt:lpstr>
      <vt:lpstr>千图网海量PPT模板www.58pic.com​​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57</cp:revision>
  <dcterms:created xsi:type="dcterms:W3CDTF">2022-07-27T22:45:35Z</dcterms:created>
  <dcterms:modified xsi:type="dcterms:W3CDTF">2025-11-08T14:53:41Z</dcterms:modified>
</cp:coreProperties>
</file>