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23" r:id="rId3"/>
    <p:sldMasterId id="2147483735" r:id="rId4"/>
  </p:sldMasterIdLst>
  <p:notesMasterIdLst>
    <p:notesMasterId r:id="rId19"/>
  </p:notesMasterIdLst>
  <p:sldIdLst>
    <p:sldId id="4492" r:id="rId5"/>
    <p:sldId id="1148" r:id="rId6"/>
    <p:sldId id="261" r:id="rId7"/>
    <p:sldId id="1152" r:id="rId8"/>
    <p:sldId id="1153" r:id="rId9"/>
    <p:sldId id="1154" r:id="rId10"/>
    <p:sldId id="259" r:id="rId11"/>
    <p:sldId id="1155" r:id="rId12"/>
    <p:sldId id="256" r:id="rId13"/>
    <p:sldId id="257" r:id="rId14"/>
    <p:sldId id="1156" r:id="rId15"/>
    <p:sldId id="1144" r:id="rId16"/>
    <p:sldId id="1150" r:id="rId17"/>
    <p:sldId id="1149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22849"/>
    <a:srgbClr val="FFE669"/>
    <a:srgbClr val="FF0045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8124" autoAdjust="0"/>
  </p:normalViewPr>
  <p:slideViewPr>
    <p:cSldViewPr snapToGrid="0">
      <p:cViewPr varScale="1">
        <p:scale>
          <a:sx n="71" d="100"/>
          <a:sy n="71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8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1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23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206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66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8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0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520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6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44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42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3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4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7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86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2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5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17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765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8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01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49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1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5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4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42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9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01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8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B27D35-5002-701F-F8B9-1E415730D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5262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0FAC76-2CCC-411B-A2BF-A907EA12FAE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56" y="165179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408CA3-7383-72CA-7312-590ACD62F7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56" y="165179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8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2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72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6.wdp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png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36.xml"/><Relationship Id="rId12" Type="http://schemas.microsoft.com/office/2007/relationships/hdphoto" Target="../media/hdphoto8.wdp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1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7.wdp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50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46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5" Type="http://schemas.openxmlformats.org/officeDocument/2006/relationships/image" Target="../media/image54.png"/><Relationship Id="rId10" Type="http://schemas.microsoft.com/office/2007/relationships/hdphoto" Target="../media/hdphoto1.wdp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18" Type="http://schemas.microsoft.com/office/2007/relationships/hdphoto" Target="../media/hdphoto11.wdp"/><Relationship Id="rId3" Type="http://schemas.microsoft.com/office/2007/relationships/media" Target="../media/media3.mp3"/><Relationship Id="rId21" Type="http://schemas.openxmlformats.org/officeDocument/2006/relationships/image" Target="../media/image45.png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46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microsoft.com/office/2007/relationships/hdphoto" Target="../media/hdphoto10.wdp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5" Type="http://schemas.openxmlformats.org/officeDocument/2006/relationships/image" Target="../media/image55.png"/><Relationship Id="rId10" Type="http://schemas.microsoft.com/office/2007/relationships/hdphoto" Target="../media/hdphoto1.wdp"/><Relationship Id="rId19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53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2.wdp"/><Relationship Id="rId11" Type="http://schemas.openxmlformats.org/officeDocument/2006/relationships/image" Target="../media/image49.png"/><Relationship Id="rId5" Type="http://schemas.openxmlformats.org/officeDocument/2006/relationships/image" Target="../media/image57.png"/><Relationship Id="rId10" Type="http://schemas.microsoft.com/office/2007/relationships/hdphoto" Target="../media/hdphoto13.wdp"/><Relationship Id="rId4" Type="http://schemas.openxmlformats.org/officeDocument/2006/relationships/image" Target="../media/image47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18" Type="http://schemas.openxmlformats.org/officeDocument/2006/relationships/image" Target="../media/image59.png"/><Relationship Id="rId3" Type="http://schemas.openxmlformats.org/officeDocument/2006/relationships/image" Target="../media/image21.svg"/><Relationship Id="rId21" Type="http://schemas.openxmlformats.org/officeDocument/2006/relationships/image" Target="../media/image62.svg"/><Relationship Id="rId7" Type="http://schemas.openxmlformats.org/officeDocument/2006/relationships/image" Target="../media/image25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0.png"/><Relationship Id="rId16" Type="http://schemas.openxmlformats.org/officeDocument/2006/relationships/image" Target="../media/image36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5.svg"/><Relationship Id="rId23" Type="http://schemas.openxmlformats.org/officeDocument/2006/relationships/image" Target="../media/image64.png"/><Relationship Id="rId10" Type="http://schemas.openxmlformats.org/officeDocument/2006/relationships/image" Target="../media/image28.png"/><Relationship Id="rId19" Type="http://schemas.openxmlformats.org/officeDocument/2006/relationships/image" Target="../media/image60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4.png"/><Relationship Id="rId22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THUÝ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BAA08-6F24-527E-AB53-A5EB0FFAED7A}"/>
              </a:ext>
            </a:extLst>
          </p:cNvPr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3D574-9399-8741-E570-5E9072F2A1B7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7E8DF-7A67-04A9-B875-714471F0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739EBA-4A3C-3554-0C24-49EBB4F023C8}"/>
              </a:ext>
            </a:extLst>
          </p:cNvPr>
          <p:cNvSpPr/>
          <p:nvPr/>
        </p:nvSpPr>
        <p:spPr>
          <a:xfrm>
            <a:off x="304800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547E2-A7A7-3275-F69F-909821823D5C}"/>
              </a:ext>
            </a:extLst>
          </p:cNvPr>
          <p:cNvSpPr txBox="1"/>
          <p:nvPr/>
        </p:nvSpPr>
        <p:spPr>
          <a:xfrm>
            <a:off x="1015304" y="4649643"/>
            <a:ext cx="10438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Chậu cây nào ở câu a ghi phép chia có số dư là 3?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4CA106-AC0B-89D3-E2FD-5D7774F3F9D9}"/>
              </a:ext>
            </a:extLst>
          </p:cNvPr>
          <p:cNvSpPr/>
          <p:nvPr/>
        </p:nvSpPr>
        <p:spPr>
          <a:xfrm>
            <a:off x="566125" y="332109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DE028-2C55-D38C-5461-125F3C60FCEF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A0E31-CA77-630E-491D-3942FB4D94CA}"/>
              </a:ext>
            </a:extLst>
          </p:cNvPr>
          <p:cNvSpPr txBox="1"/>
          <p:nvPr/>
        </p:nvSpPr>
        <p:spPr>
          <a:xfrm>
            <a:off x="3384088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05EB4-62FA-1190-7F6C-CE045D3778D5}"/>
              </a:ext>
            </a:extLst>
          </p:cNvPr>
          <p:cNvSpPr txBox="1"/>
          <p:nvPr/>
        </p:nvSpPr>
        <p:spPr>
          <a:xfrm>
            <a:off x="4129582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0C2689-1F00-39C5-282A-00C6E4138188}"/>
              </a:ext>
            </a:extLst>
          </p:cNvPr>
          <p:cNvGrpSpPr/>
          <p:nvPr/>
        </p:nvGrpSpPr>
        <p:grpSpPr>
          <a:xfrm>
            <a:off x="4069983" y="3685018"/>
            <a:ext cx="612522" cy="1025342"/>
            <a:chOff x="3320716" y="4422670"/>
            <a:chExt cx="417095" cy="8024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205B63D-B644-6787-75BA-74F6CB6B7E8F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DFB7BFB-8A9A-CC11-FBB1-57EC5B1429F9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078E88E-FB5C-919E-4978-79EF23FF09EC}"/>
              </a:ext>
            </a:extLst>
          </p:cNvPr>
          <p:cNvSpPr txBox="1"/>
          <p:nvPr/>
        </p:nvSpPr>
        <p:spPr>
          <a:xfrm>
            <a:off x="4149047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4D548-6568-574F-0296-877906EF29A3}"/>
              </a:ext>
            </a:extLst>
          </p:cNvPr>
          <p:cNvSpPr txBox="1"/>
          <p:nvPr/>
        </p:nvSpPr>
        <p:spPr>
          <a:xfrm>
            <a:off x="3366390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E013C6-899B-EE57-900A-45CDB1209303}"/>
              </a:ext>
            </a:extLst>
          </p:cNvPr>
          <p:cNvCxnSpPr/>
          <p:nvPr/>
        </p:nvCxnSpPr>
        <p:spPr>
          <a:xfrm flipV="1">
            <a:off x="3504123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50C28D4-38A3-9DAA-A4C7-8467276B1894}"/>
              </a:ext>
            </a:extLst>
          </p:cNvPr>
          <p:cNvSpPr txBox="1"/>
          <p:nvPr/>
        </p:nvSpPr>
        <p:spPr>
          <a:xfrm>
            <a:off x="3624158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79FB0-18D9-70DF-8BCB-0A90CFD27609}"/>
              </a:ext>
            </a:extLst>
          </p:cNvPr>
          <p:cNvSpPr txBox="1"/>
          <p:nvPr/>
        </p:nvSpPr>
        <p:spPr>
          <a:xfrm>
            <a:off x="4998797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DC21D4-0278-9543-34EB-6AB7F181D25F}"/>
              </a:ext>
            </a:extLst>
          </p:cNvPr>
          <p:cNvSpPr txBox="1"/>
          <p:nvPr/>
        </p:nvSpPr>
        <p:spPr>
          <a:xfrm>
            <a:off x="5744291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1F0B59-CF72-44AB-CFC8-4673E78F149F}"/>
              </a:ext>
            </a:extLst>
          </p:cNvPr>
          <p:cNvGrpSpPr/>
          <p:nvPr/>
        </p:nvGrpSpPr>
        <p:grpSpPr>
          <a:xfrm>
            <a:off x="5684692" y="3685018"/>
            <a:ext cx="612522" cy="1025342"/>
            <a:chOff x="3320716" y="4422670"/>
            <a:chExt cx="417095" cy="80246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34623D-053F-3D6D-2576-7C516783BAA3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E5B793-6B2C-BA80-02D5-656A92090CD3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67F5739-B756-7D83-7D2A-ABEB77CB5DC6}"/>
              </a:ext>
            </a:extLst>
          </p:cNvPr>
          <p:cNvSpPr txBox="1"/>
          <p:nvPr/>
        </p:nvSpPr>
        <p:spPr>
          <a:xfrm>
            <a:off x="5763756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3BEE9-03DF-1180-9132-77E0D4AD7E4C}"/>
              </a:ext>
            </a:extLst>
          </p:cNvPr>
          <p:cNvSpPr txBox="1"/>
          <p:nvPr/>
        </p:nvSpPr>
        <p:spPr>
          <a:xfrm>
            <a:off x="4981099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1ED766-64C1-34C4-4D8C-38AB89853B2A}"/>
              </a:ext>
            </a:extLst>
          </p:cNvPr>
          <p:cNvCxnSpPr/>
          <p:nvPr/>
        </p:nvCxnSpPr>
        <p:spPr>
          <a:xfrm flipV="1">
            <a:off x="5118832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9FB08F-266A-1D2D-A818-3CA0402F97B4}"/>
              </a:ext>
            </a:extLst>
          </p:cNvPr>
          <p:cNvSpPr txBox="1"/>
          <p:nvPr/>
        </p:nvSpPr>
        <p:spPr>
          <a:xfrm>
            <a:off x="5238867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B3F7D-21FA-D3FE-E3BD-2065E6F45886}"/>
              </a:ext>
            </a:extLst>
          </p:cNvPr>
          <p:cNvSpPr txBox="1"/>
          <p:nvPr/>
        </p:nvSpPr>
        <p:spPr>
          <a:xfrm>
            <a:off x="6893682" y="360674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17E501-1AFC-BE50-D83E-6B288314A501}"/>
              </a:ext>
            </a:extLst>
          </p:cNvPr>
          <p:cNvSpPr txBox="1"/>
          <p:nvPr/>
        </p:nvSpPr>
        <p:spPr>
          <a:xfrm>
            <a:off x="7639176" y="360675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990416-2B2E-2724-769F-D0305E8445D1}"/>
              </a:ext>
            </a:extLst>
          </p:cNvPr>
          <p:cNvGrpSpPr/>
          <p:nvPr/>
        </p:nvGrpSpPr>
        <p:grpSpPr>
          <a:xfrm>
            <a:off x="7579577" y="3662508"/>
            <a:ext cx="612522" cy="1025342"/>
            <a:chOff x="3320716" y="4422670"/>
            <a:chExt cx="417095" cy="80246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0BCF2E-3F9A-5D4E-B9D2-8DEBDC706E93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BF5AA4-399F-3C53-7BBA-709AE825F54C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A7E25E5-BA56-CC8F-FF56-E65EA83C3324}"/>
              </a:ext>
            </a:extLst>
          </p:cNvPr>
          <p:cNvSpPr txBox="1"/>
          <p:nvPr/>
        </p:nvSpPr>
        <p:spPr>
          <a:xfrm>
            <a:off x="7658641" y="410307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CAA8CB-04CE-49EC-B883-0BE57AC2AD1B}"/>
              </a:ext>
            </a:extLst>
          </p:cNvPr>
          <p:cNvSpPr txBox="1"/>
          <p:nvPr/>
        </p:nvSpPr>
        <p:spPr>
          <a:xfrm>
            <a:off x="6893263" y="410307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D75777-92E6-6FF1-AFF5-C11745938CDB}"/>
              </a:ext>
            </a:extLst>
          </p:cNvPr>
          <p:cNvCxnSpPr/>
          <p:nvPr/>
        </p:nvCxnSpPr>
        <p:spPr>
          <a:xfrm flipV="1">
            <a:off x="7013717" y="468784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D7026F-8D19-E78F-4BD8-E25290635D8B}"/>
              </a:ext>
            </a:extLst>
          </p:cNvPr>
          <p:cNvSpPr txBox="1"/>
          <p:nvPr/>
        </p:nvSpPr>
        <p:spPr>
          <a:xfrm>
            <a:off x="7133752" y="462845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36275C-C581-B779-CFE7-03B6654E6F3B}"/>
              </a:ext>
            </a:extLst>
          </p:cNvPr>
          <p:cNvSpPr txBox="1"/>
          <p:nvPr/>
        </p:nvSpPr>
        <p:spPr>
          <a:xfrm>
            <a:off x="9540296" y="355715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DC978F-3432-BEAF-D7D1-568428106714}"/>
              </a:ext>
            </a:extLst>
          </p:cNvPr>
          <p:cNvSpPr txBox="1"/>
          <p:nvPr/>
        </p:nvSpPr>
        <p:spPr>
          <a:xfrm>
            <a:off x="10285790" y="355715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FE1FF0-16AA-CDEC-A05E-B54A11ECDDA2}"/>
              </a:ext>
            </a:extLst>
          </p:cNvPr>
          <p:cNvGrpSpPr/>
          <p:nvPr/>
        </p:nvGrpSpPr>
        <p:grpSpPr>
          <a:xfrm>
            <a:off x="10226191" y="3612913"/>
            <a:ext cx="612522" cy="1025342"/>
            <a:chOff x="3320716" y="4422670"/>
            <a:chExt cx="417095" cy="80246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B9F668-A96C-FE66-DAA0-6E416A2E1B4E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53402D-2537-E2C7-D048-4FEFE54B2A0A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4805697-A7BA-5AFC-FB48-A85EED923674}"/>
              </a:ext>
            </a:extLst>
          </p:cNvPr>
          <p:cNvSpPr txBox="1"/>
          <p:nvPr/>
        </p:nvSpPr>
        <p:spPr>
          <a:xfrm>
            <a:off x="10305255" y="405348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BDA7D4-0B23-7B53-7B0D-146898EDBE93}"/>
              </a:ext>
            </a:extLst>
          </p:cNvPr>
          <p:cNvSpPr txBox="1"/>
          <p:nvPr/>
        </p:nvSpPr>
        <p:spPr>
          <a:xfrm>
            <a:off x="9522598" y="405347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8A7578-9BEB-192F-162D-EBE7A100A755}"/>
              </a:ext>
            </a:extLst>
          </p:cNvPr>
          <p:cNvCxnSpPr/>
          <p:nvPr/>
        </p:nvCxnSpPr>
        <p:spPr>
          <a:xfrm flipV="1">
            <a:off x="9660331" y="4638254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95E6DCA-E36B-60D0-49CC-6DC8848758B2}"/>
              </a:ext>
            </a:extLst>
          </p:cNvPr>
          <p:cNvSpPr txBox="1"/>
          <p:nvPr/>
        </p:nvSpPr>
        <p:spPr>
          <a:xfrm>
            <a:off x="9780366" y="4578862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BD9839-8C9F-25F0-B456-6EED6E3A29B4}"/>
              </a:ext>
            </a:extLst>
          </p:cNvPr>
          <p:cNvGrpSpPr/>
          <p:nvPr/>
        </p:nvGrpSpPr>
        <p:grpSpPr>
          <a:xfrm>
            <a:off x="3252617" y="5192760"/>
            <a:ext cx="7130545" cy="1566620"/>
            <a:chOff x="2998137" y="4676477"/>
            <a:chExt cx="7130545" cy="1566620"/>
          </a:xfrm>
        </p:grpSpPr>
        <p:sp>
          <p:nvSpPr>
            <p:cNvPr id="42" name="Rounded Rectangular Callout 8">
              <a:extLst>
                <a:ext uri="{FF2B5EF4-FFF2-40B4-BE49-F238E27FC236}">
                  <a16:creationId xmlns:a16="http://schemas.microsoft.com/office/drawing/2014/main" id="{669B7A92-491F-2697-D8B9-0D2BA89A5590}"/>
                </a:ext>
              </a:extLst>
            </p:cNvPr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55F6A5-4379-ECB0-642F-F412E5623CC9}"/>
                </a:ext>
              </a:extLst>
            </p:cNvPr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GB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Chậu cây nào ở câu a ghi phép chia có số dư là 3?</a:t>
              </a:r>
              <a:endPara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4" name="Picture 2" descr="https://img.loigiaihay.com/picture/2022/0304/bai-1-trang-74.PNG">
            <a:extLst>
              <a:ext uri="{FF2B5EF4-FFF2-40B4-BE49-F238E27FC236}">
                <a16:creationId xmlns:a16="http://schemas.microsoft.com/office/drawing/2014/main" id="{06326582-2BD0-C53D-7403-E4DC2788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89" y="352924"/>
            <a:ext cx="7472323" cy="31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E063FAF-D0F6-5D77-4F80-B6604E30A8EF}"/>
              </a:ext>
            </a:extLst>
          </p:cNvPr>
          <p:cNvSpPr/>
          <p:nvPr/>
        </p:nvSpPr>
        <p:spPr>
          <a:xfrm>
            <a:off x="4620126" y="3188368"/>
            <a:ext cx="1684421" cy="2009274"/>
          </a:xfrm>
          <a:prstGeom prst="ellipse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2F336BD3-A732-E50C-7ED6-9D9775BE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4"/>
          <a:stretch/>
        </p:blipFill>
        <p:spPr>
          <a:xfrm>
            <a:off x="-201383" y="3826829"/>
            <a:ext cx="3550640" cy="30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1" grpId="0"/>
      <p:bldP spid="13" grpId="0"/>
      <p:bldP spid="14" grpId="0"/>
      <p:bldP spid="15" grpId="0"/>
      <p:bldP spid="19" grpId="0"/>
      <p:bldP spid="20" grpId="0"/>
      <p:bldP spid="22" grpId="0"/>
      <p:bldP spid="23" grpId="0"/>
      <p:bldP spid="24" grpId="0"/>
      <p:bldP spid="28" grpId="0"/>
      <p:bldP spid="29" grpId="0"/>
      <p:bldP spid="31" grpId="0"/>
      <p:bldP spid="32" grpId="0"/>
      <p:bldP spid="33" grpId="0"/>
      <p:bldP spid="37" grpId="0"/>
      <p:bldP spid="38" grpId="0"/>
      <p:bldP spid="40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8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191328BC-C9E3-2546-B6C9-3C687C4FA721}"/>
              </a:ext>
            </a:extLst>
          </p:cNvPr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BC64DA-B21E-37E6-7C57-7F2798D314E3}"/>
              </a:ext>
            </a:extLst>
          </p:cNvPr>
          <p:cNvSpPr/>
          <p:nvPr/>
        </p:nvSpPr>
        <p:spPr>
          <a:xfrm>
            <a:off x="372680" y="289853"/>
            <a:ext cx="114922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8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 chia 56 con cá vào các rổ, mỗi rổ 8 con cá. Hỏi Rô-bốt chia được bao nhiêu rổ cá như vậy?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73406D9-2CCB-F206-FD65-362C8846A0D5}"/>
              </a:ext>
            </a:extLst>
          </p:cNvPr>
          <p:cNvSpPr/>
          <p:nvPr/>
        </p:nvSpPr>
        <p:spPr>
          <a:xfrm>
            <a:off x="2539621" y="321937"/>
            <a:ext cx="5582653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F08B838B-878C-1C68-5A26-AF5CDD2D902F}"/>
              </a:ext>
            </a:extLst>
          </p:cNvPr>
          <p:cNvSpPr/>
          <p:nvPr/>
        </p:nvSpPr>
        <p:spPr>
          <a:xfrm>
            <a:off x="8218528" y="354021"/>
            <a:ext cx="3584686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FF25E-06CC-A148-8C0F-A5A01EE89358}"/>
              </a:ext>
            </a:extLst>
          </p:cNvPr>
          <p:cNvSpPr/>
          <p:nvPr/>
        </p:nvSpPr>
        <p:spPr>
          <a:xfrm>
            <a:off x="4440420" y="3532746"/>
            <a:ext cx="72831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56 : 8 = 7 (rổ cá)</a:t>
            </a: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rổ cá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A1836-5479-7B7D-F52E-373A85E25D45}"/>
              </a:ext>
            </a:extLst>
          </p:cNvPr>
          <p:cNvSpPr/>
          <p:nvPr/>
        </p:nvSpPr>
        <p:spPr>
          <a:xfrm>
            <a:off x="2329392" y="1551737"/>
            <a:ext cx="49181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con cá: 1 rổ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con cá: ... rổ?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C9C06E69-701D-A1B2-2C86-552A33657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10" y="3545078"/>
            <a:ext cx="3150364" cy="3150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3FEEC-F874-AC41-FC92-01F215E6BD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1" b="89988" l="36125" r="66505">
                        <a14:foregroundMark x1="42840" y1="28519" x2="41909" y2="3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9" t="7953" r="32690" b="42222"/>
          <a:stretch/>
        </p:blipFill>
        <p:spPr>
          <a:xfrm>
            <a:off x="7409990" y="1784334"/>
            <a:ext cx="1617076" cy="1748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FA5907-6F4C-8DEA-E441-74B1D07B61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22" b="89988" l="62338" r="94701">
                        <a14:foregroundMark x1="66667" y1="62015" x2="7556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92" t="48654" r="5556" b="10878"/>
          <a:stretch/>
        </p:blipFill>
        <p:spPr>
          <a:xfrm>
            <a:off x="9027066" y="1766995"/>
            <a:ext cx="2049505" cy="16190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F5F727-7519-3634-E007-306BF6C53D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1" b="56857" l="4450" r="37217">
                        <a14:foregroundMark x1="28641" y1="32767" x2="32524" y2="36711"/>
                        <a14:foregroundMark x1="29571" y1="39745" x2="29571" y2="34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4269" r="62943" b="46433"/>
          <a:stretch/>
        </p:blipFill>
        <p:spPr>
          <a:xfrm>
            <a:off x="913257" y="1849404"/>
            <a:ext cx="1748589" cy="13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89799" y="1708881"/>
            <a:ext cx="8632684" cy="387739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5671C-D4C9-E817-CF63-6167ECA39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5F91B7-CF23-83C2-BF41-32ADB30F6B21}"/>
              </a:ext>
            </a:extLst>
          </p:cNvPr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876D40-8041-D96C-046E-B09CD199E41B}"/>
              </a:ext>
            </a:extLst>
          </p:cNvPr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753BD79-C057-590A-0906-716BEED0DE74}"/>
              </a:ext>
            </a:extLst>
          </p:cNvPr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F95DA72-1F7B-7243-7576-5A50BA181D1C}"/>
              </a:ext>
            </a:extLst>
          </p:cNvPr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2F695C-2777-2245-E44A-92DCF569DCAA}"/>
              </a:ext>
            </a:extLst>
          </p:cNvPr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F1B211E-CA94-9E38-5A7C-1B391ADB6F01}"/>
              </a:ext>
            </a:extLst>
          </p:cNvPr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6D04585-9FAC-B154-7C0F-19EE2578336E}"/>
              </a:ext>
            </a:extLst>
          </p:cNvPr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CD5031A-71EE-833E-53BD-D29C31DD1099}"/>
              </a:ext>
            </a:extLst>
          </p:cNvPr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B595591-4A7E-CEE6-ABB3-1B291863CC60}"/>
              </a:ext>
            </a:extLst>
          </p:cNvPr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255BEB6-5AB1-1F28-DBD1-784514146D2E}"/>
              </a:ext>
            </a:extLst>
          </p:cNvPr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2982611-CCD8-1F11-A308-EE3E39D4EF8C}"/>
              </a:ext>
            </a:extLst>
          </p:cNvPr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37E0838-9991-184A-5D48-9EA09D5B4A94}"/>
              </a:ext>
            </a:extLst>
          </p:cNvPr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605BA6F-CD95-FDEB-ABBA-A3A5ED4A7160}"/>
              </a:ext>
            </a:extLst>
          </p:cNvPr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1454E20-3F63-8AA0-ED48-A30C1931537C}"/>
              </a:ext>
            </a:extLst>
          </p:cNvPr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9F78E4E-B3DA-5788-7CE3-130065B6F17F}"/>
              </a:ext>
            </a:extLst>
          </p:cNvPr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2C7965-0F40-B5FC-2D28-BDCB3C51D5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13513" y="2689583"/>
            <a:ext cx="8628620" cy="18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1565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CHUỘT NHẮT ĐƯA THƯ</a:t>
            </a:r>
          </a:p>
        </p:txBody>
      </p:sp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1"/>
            <a:ext cx="12192000" cy="70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Rounded Rectangular Callout 32"/>
          <p:cNvSpPr/>
          <p:nvPr/>
        </p:nvSpPr>
        <p:spPr>
          <a:xfrm>
            <a:off x="3712684" y="685800"/>
            <a:ext cx="6630689" cy="236220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B1184658-DC64-104E-A399-7A91C8004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2853" y="5668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505" y="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1972" y="475499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8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7384211" y="175364"/>
            <a:ext cx="4252468" cy="1606957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 : 9 = 8 (dư …………)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7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00202" y="245445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9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6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46548" y="2437965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4942" y="1252112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3759331" y="2934299"/>
            <a:ext cx="3867890" cy="4297223"/>
            <a:chOff x="-4915614" y="164514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15614" y="164514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49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36146 -0.0062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3" y="169197"/>
            <a:ext cx="5755578" cy="1358978"/>
          </a:xfrm>
          <a:prstGeom prst="cloudCallout">
            <a:avLst>
              <a:gd name="adj1" fmla="val -5757"/>
              <a:gd name="adj2" fmla="val 6925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các phép chia sau đây, phép chia nào có số dư là 3?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43 : 7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18 : 2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D. 17 : 8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34" y="1463028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23 : 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3867890" y="3109663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6145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5 -0.00625 L 1.42812 0.00902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920647" y="1"/>
            <a:ext cx="4759889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Mẹ chia 56 bó rau vào các túi, mỗi túi có 8 cái. Hỏi mẹ chia được bao nhiêu túi như thế?</a:t>
            </a:r>
            <a:endParaRPr lang="en-US" sz="2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8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4321" y="681679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6"/>
            <a:ext cx="1934154" cy="933678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5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6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99578" y="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/>
        </p:blipFill>
        <p:spPr bwMode="auto">
          <a:xfrm flipH="1">
            <a:off x="8649222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94" y="214101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7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4135112" y="2959351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38 0.05301 C 0.11458 0.08819 0.11445 0.12893 0.13073 0.15856 C 0.13906 0.17384 0.172 0.17222 0.172 0.17245 C 0.18437 0.18333 0.19752 0.18888 0.20989 0.2 C 0.19153 0.21828 0.19687 0.21666 0.16862 0.22291 C 0.15482 0.22592 0.12721 0.23217 0.12721 0.2324 C 0.11107 0.24051 0.0957 0.2449 0.07903 0.25046 C 0.10312 0.25671 0.12252 0.26111 0.14791 0.26412 C 0.18216 0.27916 0.21406 0.29953 0.24791 0.31458 C 0.22396 0.32245 0.23867 0.31921 0.20312 0.31921 L 0.16862 0.17685 L 0.22721 0.13125 L 0.19271 0.15393 " pathEditMode="relative" rAng="0" ptsTypes="AAAAAAAAA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133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36146 -0.00625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2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4953001" y="533401"/>
            <a:ext cx="4094746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6D4E342D-7A41-8889-3800-4FADA9701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2537" y="2179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5710" y="532501"/>
            <a:ext cx="9350110" cy="5559065"/>
          </a:xfrm>
          <a:custGeom>
            <a:avLst/>
            <a:gdLst/>
            <a:ahLst/>
            <a:cxnLst/>
            <a:rect l="l" t="t" r="r" b="b"/>
            <a:pathLst>
              <a:path w="14025165" h="8338598">
                <a:moveTo>
                  <a:pt x="0" y="0"/>
                </a:moveTo>
                <a:lnTo>
                  <a:pt x="14025165" y="0"/>
                </a:lnTo>
                <a:lnTo>
                  <a:pt x="14025165" y="8338598"/>
                </a:lnTo>
                <a:lnTo>
                  <a:pt x="0" y="8338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382338">
            <a:off x="8767042" y="603630"/>
            <a:ext cx="1763761" cy="2007125"/>
          </a:xfrm>
          <a:custGeom>
            <a:avLst/>
            <a:gdLst/>
            <a:ahLst/>
            <a:cxnLst/>
            <a:rect l="l" t="t" r="r" b="b"/>
            <a:pathLst>
              <a:path w="2645641" h="3010687">
                <a:moveTo>
                  <a:pt x="0" y="0"/>
                </a:moveTo>
                <a:lnTo>
                  <a:pt x="2645642" y="0"/>
                </a:lnTo>
                <a:lnTo>
                  <a:pt x="2645642" y="3010687"/>
                </a:lnTo>
                <a:lnTo>
                  <a:pt x="0" y="30106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53042" y="5225835"/>
            <a:ext cx="637745" cy="642563"/>
          </a:xfrm>
          <a:custGeom>
            <a:avLst/>
            <a:gdLst/>
            <a:ahLst/>
            <a:cxnLst/>
            <a:rect l="l" t="t" r="r" b="b"/>
            <a:pathLst>
              <a:path w="956617" h="963845">
                <a:moveTo>
                  <a:pt x="0" y="0"/>
                </a:moveTo>
                <a:lnTo>
                  <a:pt x="956617" y="0"/>
                </a:lnTo>
                <a:lnTo>
                  <a:pt x="956617" y="963846"/>
                </a:lnTo>
                <a:lnTo>
                  <a:pt x="0" y="9638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61463" y="1512643"/>
            <a:ext cx="465611" cy="469130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974768" y="163156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244485" y="2810619"/>
            <a:ext cx="2007984" cy="2119753"/>
          </a:xfrm>
          <a:custGeom>
            <a:avLst/>
            <a:gdLst/>
            <a:ahLst/>
            <a:cxnLst/>
            <a:rect l="l" t="t" r="r" b="b"/>
            <a:pathLst>
              <a:path w="3011976" h="3179629">
                <a:moveTo>
                  <a:pt x="0" y="0"/>
                </a:moveTo>
                <a:lnTo>
                  <a:pt x="3011976" y="0"/>
                </a:lnTo>
                <a:lnTo>
                  <a:pt x="3011976" y="3179629"/>
                </a:lnTo>
                <a:lnTo>
                  <a:pt x="0" y="3179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517443">
            <a:off x="933611" y="2580981"/>
            <a:ext cx="2031830" cy="3458434"/>
          </a:xfrm>
          <a:custGeom>
            <a:avLst/>
            <a:gdLst/>
            <a:ahLst/>
            <a:cxnLst/>
            <a:rect l="l" t="t" r="r" b="b"/>
            <a:pathLst>
              <a:path w="3047745" h="5187651">
                <a:moveTo>
                  <a:pt x="0" y="0"/>
                </a:moveTo>
                <a:lnTo>
                  <a:pt x="3047744" y="0"/>
                </a:lnTo>
                <a:lnTo>
                  <a:pt x="3047744" y="5187651"/>
                </a:lnTo>
                <a:lnTo>
                  <a:pt x="0" y="51876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B5B264-AAAA-090E-9DCA-AE50E30F57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2166" y="2199875"/>
            <a:ext cx="7367509" cy="2997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1C7D6F-9158-18F2-E588-7417E427DE3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29730" y="1458990"/>
            <a:ext cx="3164098" cy="88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411</Words>
  <Application>Microsoft Office PowerPoint</Application>
  <PresentationFormat>Widescreen</PresentationFormat>
  <Paragraphs>74</Paragraphs>
  <Slides>14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#9Slide07 HoneyCream</vt:lpstr>
      <vt:lpstr>Arial</vt:lpstr>
      <vt:lpstr>Calibri</vt:lpstr>
      <vt:lpstr>Cambria</vt:lpstr>
      <vt:lpstr>OpenSans</vt:lpstr>
      <vt:lpstr>SVN-Newton</vt:lpstr>
      <vt:lpstr>Times New Roman</vt:lpstr>
      <vt:lpstr>UTM Avo</vt:lpstr>
      <vt:lpstr>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Luong Yen</cp:lastModifiedBy>
  <cp:revision>125</cp:revision>
  <dcterms:modified xsi:type="dcterms:W3CDTF">2025-11-08T15:02:46Z</dcterms:modified>
</cp:coreProperties>
</file>