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3"/>
  </p:notesMasterIdLst>
  <p:sldIdLst>
    <p:sldId id="320" r:id="rId3"/>
    <p:sldId id="2007577463" r:id="rId4"/>
    <p:sldId id="257" r:id="rId5"/>
    <p:sldId id="2007577467" r:id="rId6"/>
    <p:sldId id="2007577440" r:id="rId7"/>
    <p:sldId id="2007577468" r:id="rId8"/>
    <p:sldId id="2007577502" r:id="rId9"/>
    <p:sldId id="2007577464" r:id="rId10"/>
    <p:sldId id="2007577484" r:id="rId11"/>
    <p:sldId id="200757744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87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D0CD6-D848-42C0-A1CD-0D141C3893F4}" type="datetimeFigureOut">
              <a:rPr lang="en-US" smtClean="0"/>
              <a:t>12/19/2025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B97D-BDAA-4D3C-8F30-B21088C1F1D1}" type="slidenum">
              <a:rPr lang="en-US" smtClean="0"/>
              <a:t>‹#›</a:t>
            </a:fld>
            <a:endParaRPr lang="en-US"/>
          </a:p>
        </p:txBody>
      </p:sp>
    </p:spTree>
    <p:extLst>
      <p:ext uri="{BB962C8B-B14F-4D97-AF65-F5344CB8AC3E}">
        <p14:creationId xmlns:p14="http://schemas.microsoft.com/office/powerpoint/2010/main" val="425110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54409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86576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341373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80719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84238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0AD02-1084-6967-57B1-45EF0951FA9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92DC871-90C2-9DA0-46C9-3A08E2056CE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71EF551-D595-9313-43D9-3E5B7628F07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F18185A-E10E-9635-AE2F-942B15BA03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964710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500347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68783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499487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A53CADB-E377-4376-B292-394BE289562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Tree>
    <p:extLst>
      <p:ext uri="{BB962C8B-B14F-4D97-AF65-F5344CB8AC3E}">
        <p14:creationId xmlns:p14="http://schemas.microsoft.com/office/powerpoint/2010/main" val="41972528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53D95-BE57-7370-EE9E-550D50271380}"/>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3" name="Footer Placeholder 2">
            <a:extLst>
              <a:ext uri="{FF2B5EF4-FFF2-40B4-BE49-F238E27FC236}">
                <a16:creationId xmlns:a16="http://schemas.microsoft.com/office/drawing/2014/main" id="{8C7CC7CA-5955-B84D-14D5-EF37E90538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41C2C4-794C-5541-E92F-D71B25C761AA}"/>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38478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A71F-8BB9-D874-4265-8A31648CF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74F56D-DC3B-23A9-A3B0-5CD2AF824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4D28FF-0D49-4633-D1F1-828971FEA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FF04FD-1862-99BD-2F27-0CCC481AC629}"/>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6" name="Footer Placeholder 5">
            <a:extLst>
              <a:ext uri="{FF2B5EF4-FFF2-40B4-BE49-F238E27FC236}">
                <a16:creationId xmlns:a16="http://schemas.microsoft.com/office/drawing/2014/main" id="{094C4179-E539-43BC-CD43-631BE7B93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7EE77-2CAE-CCA4-BE1F-E23D5D7AAC3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28871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5E5A-D732-4762-D017-0FD71CF8F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621A4B-17BA-41A8-D73D-C9FE57F1EB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52B2E6-4E0E-AAE8-B623-02AF74B08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8DCD0-FB89-DDBA-E5CF-102075138CAB}"/>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6" name="Footer Placeholder 5">
            <a:extLst>
              <a:ext uri="{FF2B5EF4-FFF2-40B4-BE49-F238E27FC236}">
                <a16:creationId xmlns:a16="http://schemas.microsoft.com/office/drawing/2014/main" id="{5144EFE2-DB5F-A1C2-0B64-81C9AD4A9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05B3E-B799-536C-8A38-1517E6BC6C2E}"/>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951839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F364-1E15-02CE-55E1-99F47B00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1D8FED-CAF8-38DE-324D-95A8D86BC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C0696-E281-5E91-7BDB-8F6959CD4448}"/>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5" name="Footer Placeholder 4">
            <a:extLst>
              <a:ext uri="{FF2B5EF4-FFF2-40B4-BE49-F238E27FC236}">
                <a16:creationId xmlns:a16="http://schemas.microsoft.com/office/drawing/2014/main" id="{D68C964E-3ABE-E366-C585-BD1E576A7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2B6A9-F5DE-22E7-79C5-C3703062E0EC}"/>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993902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EA13C-B81C-EE0B-9EE4-EE4E45662B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83A7D8-C912-C1EF-82C0-DA6BD264C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06C4D-F1A6-9D65-4D44-2A68B0B934F7}"/>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5" name="Footer Placeholder 4">
            <a:extLst>
              <a:ext uri="{FF2B5EF4-FFF2-40B4-BE49-F238E27FC236}">
                <a16:creationId xmlns:a16="http://schemas.microsoft.com/office/drawing/2014/main" id="{53A79BFB-FEEE-7AB9-1B27-8E40BCB7C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66F81-EE8C-04D5-923A-ACF6960CE18C}"/>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22696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08EBB452-E37D-4E2E-A4BF-5B44F785DF0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11" name="图片 10">
            <a:extLst>
              <a:ext uri="{FF2B5EF4-FFF2-40B4-BE49-F238E27FC236}">
                <a16:creationId xmlns:a16="http://schemas.microsoft.com/office/drawing/2014/main" id="{FB16A7E1-834D-4D2D-A2A2-EBD7B85461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727" y="18321"/>
            <a:ext cx="12192000" cy="6858001"/>
          </a:xfrm>
          <a:prstGeom prst="rect">
            <a:avLst/>
          </a:prstGeom>
        </p:spPr>
      </p:pic>
      <p:pic>
        <p:nvPicPr>
          <p:cNvPr id="12" name="图片 11">
            <a:extLst>
              <a:ext uri="{FF2B5EF4-FFF2-40B4-BE49-F238E27FC236}">
                <a16:creationId xmlns:a16="http://schemas.microsoft.com/office/drawing/2014/main" id="{1D2BEAE5-09E7-4F17-80B3-F27D957C8F7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pic>
        <p:nvPicPr>
          <p:cNvPr id="13" name="图片 12">
            <a:extLst>
              <a:ext uri="{FF2B5EF4-FFF2-40B4-BE49-F238E27FC236}">
                <a16:creationId xmlns:a16="http://schemas.microsoft.com/office/drawing/2014/main" id="{5C5C9E95-B66D-4B1F-802B-F7270D4BBEA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5453" y="-174752"/>
            <a:ext cx="12217453" cy="4348609"/>
          </a:xfrm>
          <a:prstGeom prst="rect">
            <a:avLst/>
          </a:prstGeom>
        </p:spPr>
      </p:pic>
      <p:sp>
        <p:nvSpPr>
          <p:cNvPr id="14" name="矩形: 圆角 13">
            <a:extLst>
              <a:ext uri="{FF2B5EF4-FFF2-40B4-BE49-F238E27FC236}">
                <a16:creationId xmlns:a16="http://schemas.microsoft.com/office/drawing/2014/main" id="{2E7DD394-D364-4DC4-AF31-DDFA0D59D36C}"/>
              </a:ext>
            </a:extLst>
          </p:cNvPr>
          <p:cNvSpPr/>
          <p:nvPr userDrawn="1"/>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2197953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0" y="-96187"/>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539734">
            <a:off x="9322839" y="402389"/>
            <a:ext cx="2513561" cy="762799"/>
          </a:xfrm>
          <a:prstGeom prst="rect">
            <a:avLst/>
          </a:prstGeom>
        </p:spPr>
      </p:pic>
    </p:spTree>
    <p:extLst>
      <p:ext uri="{BB962C8B-B14F-4D97-AF65-F5344CB8AC3E}">
        <p14:creationId xmlns:p14="http://schemas.microsoft.com/office/powerpoint/2010/main" val="4225166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85E5-3499-79CD-D4A0-9A0FB777E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6FE1A-D2E8-9FED-7353-D9A053165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486936-4C26-1DD1-42CF-5A856BBC468C}"/>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5" name="Footer Placeholder 4">
            <a:extLst>
              <a:ext uri="{FF2B5EF4-FFF2-40B4-BE49-F238E27FC236}">
                <a16:creationId xmlns:a16="http://schemas.microsoft.com/office/drawing/2014/main" id="{1ED06B07-BA08-63ED-6BF1-B58D1B416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5336A-54C4-B51F-BEA9-62E3C173D754}"/>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78923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1D6B-0B77-62CE-7971-4A2760524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B642F-1B13-1AB4-3D47-BF2C05708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55AAD-ACCA-B481-3FBD-9A40CF92B7D1}"/>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5" name="Footer Placeholder 4">
            <a:extLst>
              <a:ext uri="{FF2B5EF4-FFF2-40B4-BE49-F238E27FC236}">
                <a16:creationId xmlns:a16="http://schemas.microsoft.com/office/drawing/2014/main" id="{BAB36E94-76D9-B434-609B-870390487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B764D-AF39-BD2A-797F-1D8CEDEF669F}"/>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19302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521D6-4CE4-5EC5-60B4-3561EA123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491D95-236A-E39F-17D8-02EAE5B0AD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A76ED1-317F-43EA-3D9F-CCD6630B4D87}"/>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5" name="Footer Placeholder 4">
            <a:extLst>
              <a:ext uri="{FF2B5EF4-FFF2-40B4-BE49-F238E27FC236}">
                <a16:creationId xmlns:a16="http://schemas.microsoft.com/office/drawing/2014/main" id="{4AA3B16D-0197-6FB4-A14F-1FAC3AE6D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6511F-9F77-57DC-5D27-4771E485CDB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51029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1939-D73E-9F5B-B76A-4050DE95E6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1CC68-E542-3666-216C-0449C011C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C2EB8-8189-5F3E-CE8F-EDBAAE1855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DF04FF-5F68-1C96-2611-9289AC898ADB}"/>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6" name="Footer Placeholder 5">
            <a:extLst>
              <a:ext uri="{FF2B5EF4-FFF2-40B4-BE49-F238E27FC236}">
                <a16:creationId xmlns:a16="http://schemas.microsoft.com/office/drawing/2014/main" id="{EDAC4C64-6B31-8101-A08E-14AEDCA98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C4801-5C0B-9C2D-1582-D2D5083B39A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57198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E826-7416-DFE4-E64B-F39B5A8CDA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FEE1C0-D8B9-40CA-5756-A33552BC0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AB5B2C-8699-2707-184A-97EA728132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C17991-B6E2-9CCB-53FE-CF7F2BE1DC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9C6E5-39B2-F488-61ED-01DAEA12DF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4C1422-821C-0551-CC9A-9867A20A52B7}"/>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8" name="Footer Placeholder 7">
            <a:extLst>
              <a:ext uri="{FF2B5EF4-FFF2-40B4-BE49-F238E27FC236}">
                <a16:creationId xmlns:a16="http://schemas.microsoft.com/office/drawing/2014/main" id="{670AAD14-6817-0A8A-F460-5DA7F1181E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1DF8F6-928A-FE52-535C-07E9E94E0F08}"/>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89269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7850-C959-A108-7585-577387CFB1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1CF750-1F1C-1CA2-CF89-9682854BCCF9}"/>
              </a:ext>
            </a:extLst>
          </p:cNvPr>
          <p:cNvSpPr>
            <a:spLocks noGrp="1"/>
          </p:cNvSpPr>
          <p:nvPr>
            <p:ph type="dt" sz="half" idx="10"/>
          </p:nvPr>
        </p:nvSpPr>
        <p:spPr/>
        <p:txBody>
          <a:bodyPr/>
          <a:lstStyle/>
          <a:p>
            <a:fld id="{C118DE0D-C7C3-4155-95A2-3205EED884C2}" type="datetimeFigureOut">
              <a:rPr lang="en-US" smtClean="0"/>
              <a:t>12/19/2025</a:t>
            </a:fld>
            <a:endParaRPr lang="en-US"/>
          </a:p>
        </p:txBody>
      </p:sp>
      <p:sp>
        <p:nvSpPr>
          <p:cNvPr id="4" name="Footer Placeholder 3">
            <a:extLst>
              <a:ext uri="{FF2B5EF4-FFF2-40B4-BE49-F238E27FC236}">
                <a16:creationId xmlns:a16="http://schemas.microsoft.com/office/drawing/2014/main" id="{58CDBF80-C737-19C0-6F4A-C09443A1C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0F1DA0-754D-FE1F-424F-8EC7F36F829B}"/>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643822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7BD1833-5C2B-4E00-9BE2-7BAB1021F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71131E5-605C-4873-8252-B57241371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8FF99E3-6FAA-407F-8FBE-5A3E5D4D6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69E31-C159-46AF-8F25-83C3CF58D752}" type="datetimeFigureOut">
              <a:rPr lang="zh-CN" altLang="en-US" smtClean="0"/>
              <a:t>2025/12/19</a:t>
            </a:fld>
            <a:endParaRPr lang="zh-CN" altLang="en-US"/>
          </a:p>
        </p:txBody>
      </p:sp>
      <p:sp>
        <p:nvSpPr>
          <p:cNvPr id="5" name="页脚占位符 4">
            <a:extLst>
              <a:ext uri="{FF2B5EF4-FFF2-40B4-BE49-F238E27FC236}">
                <a16:creationId xmlns:a16="http://schemas.microsoft.com/office/drawing/2014/main" id="{853FF5DB-5499-47EF-A22B-78AF7787A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758EA4B-FF22-4CC8-92EF-A6F555580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D073-45A5-4DA8-BB5C-63A37CDFC8B9}"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255A1BF7-8316-C090-8679-CD1EEFBEEF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55227" y="0"/>
            <a:ext cx="1508593" cy="1508593"/>
          </a:xfrm>
          <a:prstGeom prst="rect">
            <a:avLst/>
          </a:prstGeom>
        </p:spPr>
      </p:pic>
    </p:spTree>
    <p:extLst>
      <p:ext uri="{BB962C8B-B14F-4D97-AF65-F5344CB8AC3E}">
        <p14:creationId xmlns:p14="http://schemas.microsoft.com/office/powerpoint/2010/main" val="3838565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5" r:id="rId3"/>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567B2AA-3A5C-EE12-7954-801908E43E4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9F6A6E1-2F87-6770-7832-A8A278CE9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BCA5D2-51F4-2A3D-6247-4CBA0FE74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70578-1BCF-647E-9B89-B55A40A95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18DE0D-C7C3-4155-95A2-3205EED884C2}" type="datetimeFigureOut">
              <a:rPr lang="en-US" smtClean="0"/>
              <a:t>12/19/2025</a:t>
            </a:fld>
            <a:endParaRPr lang="en-US"/>
          </a:p>
        </p:txBody>
      </p:sp>
      <p:sp>
        <p:nvSpPr>
          <p:cNvPr id="5" name="Footer Placeholder 4">
            <a:extLst>
              <a:ext uri="{FF2B5EF4-FFF2-40B4-BE49-F238E27FC236}">
                <a16:creationId xmlns:a16="http://schemas.microsoft.com/office/drawing/2014/main" id="{75E7E648-086A-321E-7223-DE225B89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2405CF-A92C-F9A8-868A-A67AB492F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F0BB06-A84A-44BC-80A3-06B62BF87D90}" type="slidenum">
              <a:rPr lang="en-US" smtClean="0"/>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1468E7CD-5516-9D97-0660-61310444F21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5227" y="0"/>
            <a:ext cx="1508593" cy="1508593"/>
          </a:xfrm>
          <a:prstGeom prst="rect">
            <a:avLst/>
          </a:prstGeom>
        </p:spPr>
      </p:pic>
    </p:spTree>
    <p:extLst>
      <p:ext uri="{BB962C8B-B14F-4D97-AF65-F5344CB8AC3E}">
        <p14:creationId xmlns:p14="http://schemas.microsoft.com/office/powerpoint/2010/main" val="370506219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4.wdp"/><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C60DD275-4246-401E-BA17-E6BAE60632D0}"/>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49CD258A-AD72-42B2-ACCF-A5966C93E4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2" name="图片 11">
              <a:extLst>
                <a:ext uri="{FF2B5EF4-FFF2-40B4-BE49-F238E27FC236}">
                  <a16:creationId xmlns:a16="http://schemas.microsoft.com/office/drawing/2014/main" id="{FCC04B38-87A0-4292-84B8-0EE3BAC31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3" name="图片 12">
              <a:extLst>
                <a:ext uri="{FF2B5EF4-FFF2-40B4-BE49-F238E27FC236}">
                  <a16:creationId xmlns:a16="http://schemas.microsoft.com/office/drawing/2014/main" id="{6760FB0B-1ABC-4A59-A737-277D091FD5A7}"/>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4" name="图片 13">
              <a:extLst>
                <a:ext uri="{FF2B5EF4-FFF2-40B4-BE49-F238E27FC236}">
                  <a16:creationId xmlns:a16="http://schemas.microsoft.com/office/drawing/2014/main" id="{CA6693FD-857D-4189-BA78-21BFBE636C2C}"/>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5" name="图片 14">
              <a:extLst>
                <a:ext uri="{FF2B5EF4-FFF2-40B4-BE49-F238E27FC236}">
                  <a16:creationId xmlns:a16="http://schemas.microsoft.com/office/drawing/2014/main" id="{7ACB3BA8-ACD1-4DBF-8113-171993D78EE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6" name="图片 15">
              <a:extLst>
                <a:ext uri="{FF2B5EF4-FFF2-40B4-BE49-F238E27FC236}">
                  <a16:creationId xmlns:a16="http://schemas.microsoft.com/office/drawing/2014/main" id="{ABCAA27F-064C-4803-B10A-7CC063775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7" name="图片 16">
              <a:extLst>
                <a:ext uri="{FF2B5EF4-FFF2-40B4-BE49-F238E27FC236}">
                  <a16:creationId xmlns:a16="http://schemas.microsoft.com/office/drawing/2014/main" id="{09C9CDD6-0BAF-415B-A1AA-F363B4B7B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 name="Rectangle: Rounded Corners 1">
            <a:extLst>
              <a:ext uri="{FF2B5EF4-FFF2-40B4-BE49-F238E27FC236}">
                <a16:creationId xmlns:a16="http://schemas.microsoft.com/office/drawing/2014/main" id="{061FD592-EDFD-5511-9D18-8256C7EE8298}"/>
              </a:ext>
            </a:extLst>
          </p:cNvPr>
          <p:cNvSpPr/>
          <p:nvPr/>
        </p:nvSpPr>
        <p:spPr>
          <a:xfrm>
            <a:off x="39732" y="-1994"/>
            <a:ext cx="12191999" cy="5034132"/>
          </a:xfrm>
          <a:prstGeom prst="roundRect">
            <a:avLst>
              <a:gd name="adj" fmla="val 9575"/>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8" name="Picture 17">
            <a:extLst>
              <a:ext uri="{FF2B5EF4-FFF2-40B4-BE49-F238E27FC236}">
                <a16:creationId xmlns:a16="http://schemas.microsoft.com/office/drawing/2014/main" id="{B063AA84-818D-B612-B559-6F28A2E293E1}"/>
              </a:ext>
            </a:extLst>
          </p:cNvPr>
          <p:cNvPicPr>
            <a:picLocks noChangeAspect="1"/>
          </p:cNvPicPr>
          <p:nvPr/>
        </p:nvPicPr>
        <p:blipFill>
          <a:blip r:embed="rId7"/>
          <a:stretch>
            <a:fillRect/>
          </a:stretch>
        </p:blipFill>
        <p:spPr>
          <a:xfrm>
            <a:off x="3666419" y="1397633"/>
            <a:ext cx="3981033" cy="1012024"/>
          </a:xfrm>
          <a:prstGeom prst="rect">
            <a:avLst/>
          </a:prstGeom>
        </p:spPr>
      </p:pic>
      <p:sp>
        <p:nvSpPr>
          <p:cNvPr id="20" name="Rectangle 19"/>
          <p:cNvSpPr/>
          <p:nvPr/>
        </p:nvSpPr>
        <p:spPr>
          <a:xfrm>
            <a:off x="2582731" y="201508"/>
            <a:ext cx="6655348" cy="1015663"/>
          </a:xfrm>
          <a:prstGeom prst="rect">
            <a:avLst/>
          </a:prstGeom>
          <a:noFill/>
        </p:spPr>
        <p:txBody>
          <a:bodyPr wrap="none" lIns="91440" tIns="45720" rIns="91440" bIns="45720">
            <a:spAutoFit/>
          </a:bodyPr>
          <a:lstStyle/>
          <a:p>
            <a:pPr algn="ctr"/>
            <a:r>
              <a:rPr lang="en-US" sz="28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ỦY BAN NHÂN DÂN </a:t>
            </a:r>
            <a:r>
              <a:rPr lang="vi-VN" sz="28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XÃ</a:t>
            </a:r>
            <a:r>
              <a:rPr lang="en-US" sz="28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 AN LÃO</a:t>
            </a:r>
          </a:p>
          <a:p>
            <a:pPr algn="ctr"/>
            <a:r>
              <a:rPr lang="en-US" sz="3200" b="1"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TRƯỜNG TIỂU HỌC</a:t>
            </a:r>
            <a:r>
              <a:rPr lang="vi-VN" sz="3200" b="1"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 AN THANG</a:t>
            </a:r>
            <a:endParaRPr lang="en-US" sz="3200" b="1"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4609997" y="3728638"/>
            <a:ext cx="2550698" cy="769441"/>
          </a:xfrm>
          <a:prstGeom prst="rect">
            <a:avLst/>
          </a:prstGeom>
          <a:noFill/>
        </p:spPr>
        <p:txBody>
          <a:bodyPr wrap="none" lIns="91440" tIns="45720" rIns="91440" bIns="45720">
            <a:spAutoFit/>
          </a:bodyPr>
          <a:lstStyle/>
          <a:p>
            <a:pPr algn="ctr"/>
            <a:r>
              <a:rPr lang="en-US" sz="4400" dirty="0" err="1">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Giáo</a:t>
            </a:r>
            <a:r>
              <a:rPr lang="en-US" sz="44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4400" dirty="0" err="1">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viên</a:t>
            </a:r>
            <a:r>
              <a:rPr lang="en-US" sz="44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3FC0FC0E-387A-AE50-E805-559FA692A9F0}"/>
              </a:ext>
            </a:extLst>
          </p:cNvPr>
          <p:cNvPicPr>
            <a:picLocks noChangeAspect="1"/>
          </p:cNvPicPr>
          <p:nvPr/>
        </p:nvPicPr>
        <p:blipFill>
          <a:blip r:embed="rId8"/>
          <a:stretch>
            <a:fillRect/>
          </a:stretch>
        </p:blipFill>
        <p:spPr>
          <a:xfrm>
            <a:off x="1514135" y="1522229"/>
            <a:ext cx="8742422" cy="2871465"/>
          </a:xfrm>
          <a:prstGeom prst="rect">
            <a:avLst/>
          </a:prstGeom>
        </p:spPr>
      </p:pic>
      <p:sp>
        <p:nvSpPr>
          <p:cNvPr id="7" name="TextBox 6">
            <a:extLst>
              <a:ext uri="{FF2B5EF4-FFF2-40B4-BE49-F238E27FC236}">
                <a16:creationId xmlns:a16="http://schemas.microsoft.com/office/drawing/2014/main" id="{92929B19-3883-C48C-628C-09CEF65D460A}"/>
              </a:ext>
            </a:extLst>
          </p:cNvPr>
          <p:cNvSpPr txBox="1"/>
          <p:nvPr/>
        </p:nvSpPr>
        <p:spPr>
          <a:xfrm>
            <a:off x="4737732" y="4019617"/>
            <a:ext cx="6993228" cy="374077"/>
          </a:xfrm>
          <a:prstGeom prst="rect">
            <a:avLst/>
          </a:prstGeom>
          <a:noFill/>
        </p:spPr>
        <p:txBody>
          <a:bodyPr wrap="square">
            <a:spAutoFit/>
          </a:bodyPr>
          <a:lstStyle/>
          <a:p>
            <a:pPr algn="ctr">
              <a:lnSpc>
                <a:spcPct val="107000"/>
              </a:lnSpc>
              <a:spcAft>
                <a:spcPts val="800"/>
              </a:spcAft>
              <a:buNone/>
            </a:pPr>
            <a:r>
              <a:rPr lang="nl-N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NGUYỄN THÚY HÀ</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2051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15" name="图片 14">
            <a:extLst>
              <a:ext uri="{FF2B5EF4-FFF2-40B4-BE49-F238E27FC236}">
                <a16:creationId xmlns:a16="http://schemas.microsoft.com/office/drawing/2014/main" id="{8713783A-54D3-4122-A1BB-C24241CA28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84" y="5532397"/>
            <a:ext cx="4281054" cy="857418"/>
          </a:xfrm>
          <a:prstGeom prst="rect">
            <a:avLst/>
          </a:prstGeom>
        </p:spPr>
      </p:pic>
      <p:grpSp>
        <p:nvGrpSpPr>
          <p:cNvPr id="18" name="Group 17">
            <a:extLst>
              <a:ext uri="{FF2B5EF4-FFF2-40B4-BE49-F238E27FC236}">
                <a16:creationId xmlns:a16="http://schemas.microsoft.com/office/drawing/2014/main" id="{865A74EB-493F-4E23-B8D4-5307BB73B773}"/>
              </a:ext>
            </a:extLst>
          </p:cNvPr>
          <p:cNvGrpSpPr/>
          <p:nvPr/>
        </p:nvGrpSpPr>
        <p:grpSpPr>
          <a:xfrm>
            <a:off x="1780437" y="365024"/>
            <a:ext cx="5174569" cy="781183"/>
            <a:chOff x="2873170" y="343910"/>
            <a:chExt cx="4312010" cy="1280575"/>
          </a:xfrm>
        </p:grpSpPr>
        <p:sp>
          <p:nvSpPr>
            <p:cNvPr id="20" name="îṥḷíďê">
              <a:extLst>
                <a:ext uri="{FF2B5EF4-FFF2-40B4-BE49-F238E27FC236}">
                  <a16:creationId xmlns:a16="http://schemas.microsoft.com/office/drawing/2014/main" id="{48B7504F-BEA2-4F32-A0B7-0555EC8D7345}"/>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21" name="Google Shape;5317;p41">
              <a:extLst>
                <a:ext uri="{FF2B5EF4-FFF2-40B4-BE49-F238E27FC236}">
                  <a16:creationId xmlns:a16="http://schemas.microsoft.com/office/drawing/2014/main" id="{E57402E2-C17D-4466-88B9-7C9921394C92}"/>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defTabSz="685800">
                <a:buClr>
                  <a:prstClr val="black"/>
                </a:buClr>
              </a:pPr>
              <a:r>
                <a:rPr lang="en-US" sz="3600">
                  <a:solidFill>
                    <a:schemeClr val="accent1">
                      <a:lumMod val="75000"/>
                    </a:schemeClr>
                  </a:solidFill>
                  <a:latin typeface="Calibri" panose="020F0502020204030204" pitchFamily="34" charset="0"/>
                  <a:cs typeface="Calibri" panose="020F0502020204030204" pitchFamily="34" charset="0"/>
                </a:rPr>
                <a:t>Luyện đọc theo nhóm</a:t>
              </a:r>
              <a:endParaRPr lang="en-US" sz="3600" dirty="0">
                <a:solidFill>
                  <a:schemeClr val="accent1">
                    <a:lumMod val="75000"/>
                  </a:schemeClr>
                </a:solidFill>
                <a:latin typeface="Calibri" panose="020F0502020204030204" pitchFamily="34" charset="0"/>
                <a:cs typeface="Calibri" panose="020F0502020204030204" pitchFamily="34" charset="0"/>
              </a:endParaRPr>
            </a:p>
          </p:txBody>
        </p:sp>
      </p:grpSp>
      <p:pic>
        <p:nvPicPr>
          <p:cNvPr id="24" name="Picture 23">
            <a:extLst>
              <a:ext uri="{FF2B5EF4-FFF2-40B4-BE49-F238E27FC236}">
                <a16:creationId xmlns:a16="http://schemas.microsoft.com/office/drawing/2014/main" id="{8B01C91A-87C6-4B23-95FF-BCEA32F81186}"/>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493837" y="163463"/>
            <a:ext cx="1134318" cy="1266214"/>
          </a:xfrm>
          <a:prstGeom prst="rect">
            <a:avLst/>
          </a:prstGeom>
        </p:spPr>
      </p:pic>
      <p:pic>
        <p:nvPicPr>
          <p:cNvPr id="25" name="Picture 24">
            <a:extLst>
              <a:ext uri="{FF2B5EF4-FFF2-40B4-BE49-F238E27FC236}">
                <a16:creationId xmlns:a16="http://schemas.microsoft.com/office/drawing/2014/main" id="{60C5FB77-019C-44D0-8316-CFCF1A520360}"/>
              </a:ext>
            </a:extLst>
          </p:cNvPr>
          <p:cNvPicPr>
            <a:picLocks noChangeAspect="1"/>
          </p:cNvPicPr>
          <p:nvPr/>
        </p:nvPicPr>
        <p:blipFill>
          <a:blip r:embed="rId6"/>
          <a:stretch>
            <a:fillRect/>
          </a:stretch>
        </p:blipFill>
        <p:spPr>
          <a:xfrm>
            <a:off x="6350325" y="1616105"/>
            <a:ext cx="5747565" cy="2388989"/>
          </a:xfrm>
          <a:prstGeom prst="rect">
            <a:avLst/>
          </a:prstGeom>
        </p:spPr>
      </p:pic>
      <p:sp>
        <p:nvSpPr>
          <p:cNvPr id="26" name="Rectangle 25">
            <a:extLst>
              <a:ext uri="{FF2B5EF4-FFF2-40B4-BE49-F238E27FC236}">
                <a16:creationId xmlns:a16="http://schemas.microsoft.com/office/drawing/2014/main" id="{BB69B65F-F23A-4167-B33D-891E128B9111}"/>
              </a:ext>
            </a:extLst>
          </p:cNvPr>
          <p:cNvSpPr/>
          <p:nvPr/>
        </p:nvSpPr>
        <p:spPr>
          <a:xfrm>
            <a:off x="526376" y="1865376"/>
            <a:ext cx="5315301" cy="2062103"/>
          </a:xfrm>
          <a:prstGeom prst="rect">
            <a:avLst/>
          </a:prstGeom>
          <a:solidFill>
            <a:schemeClr val="bg1"/>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en-US" altLang="zh-CN" sz="3200" b="1" dirty="0" err="1">
                <a:solidFill>
                  <a:srgbClr val="FC291B"/>
                </a:solidFill>
                <a:latin typeface="Calibri" panose="020F0502020204030204" pitchFamily="34" charset="0"/>
                <a:cs typeface="Calibri" panose="020F0502020204030204" pitchFamily="34" charset="0"/>
              </a:rPr>
              <a:t>Yêu</a:t>
            </a:r>
            <a:r>
              <a:rPr lang="zh-CN" altLang="en-US" sz="3200" b="1" dirty="0">
                <a:solidFill>
                  <a:srgbClr val="FC291B"/>
                </a:solidFill>
                <a:latin typeface="Calibri" panose="020F0502020204030204" pitchFamily="34" charset="0"/>
                <a:cs typeface="Calibri" panose="020F0502020204030204" pitchFamily="34" charset="0"/>
              </a:rPr>
              <a:t> </a:t>
            </a:r>
            <a:r>
              <a:rPr lang="en-US" altLang="zh-CN" sz="3200" b="1" dirty="0" err="1">
                <a:solidFill>
                  <a:srgbClr val="FC291B"/>
                </a:solidFill>
                <a:latin typeface="Calibri" panose="020F0502020204030204" pitchFamily="34" charset="0"/>
                <a:cs typeface="Calibri" panose="020F0502020204030204" pitchFamily="34" charset="0"/>
              </a:rPr>
              <a:t>cầu</a:t>
            </a:r>
            <a:endParaRPr lang="zh-CN" altLang="en-US" sz="3200" b="1" dirty="0">
              <a:solidFill>
                <a:srgbClr val="FC291B"/>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Phân</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công</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đọc</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theo</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đoạn</a:t>
            </a:r>
            <a:endParaRPr lang="zh-CN" altLang="en-US" sz="3200" dirty="0">
              <a:solidFill>
                <a:srgbClr val="000000"/>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Tất</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cả</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thành</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viên</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đều</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đọc</a:t>
            </a:r>
            <a:endParaRPr lang="zh-CN" altLang="en-US" sz="3200" dirty="0">
              <a:solidFill>
                <a:srgbClr val="000000"/>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Giải</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nghĩa</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từ</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cùng</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nhau</a:t>
            </a:r>
            <a:endParaRPr lang="zh-CN" altLang="en-US" sz="3200" dirty="0">
              <a:solidFill>
                <a:srgbClr val="000000"/>
              </a:solidFill>
              <a:latin typeface="Calibri" panose="020F0502020204030204" pitchFamily="34" charset="0"/>
              <a:cs typeface="Calibri" panose="020F0502020204030204" pitchFamily="34" charset="0"/>
            </a:endParaRPr>
          </a:p>
        </p:txBody>
      </p:sp>
      <p:grpSp>
        <p:nvGrpSpPr>
          <p:cNvPr id="27" name="Group 26">
            <a:extLst>
              <a:ext uri="{FF2B5EF4-FFF2-40B4-BE49-F238E27FC236}">
                <a16:creationId xmlns:a16="http://schemas.microsoft.com/office/drawing/2014/main" id="{D817360A-8B2E-4AB0-B9CB-770D400AB820}"/>
              </a:ext>
            </a:extLst>
          </p:cNvPr>
          <p:cNvGrpSpPr/>
          <p:nvPr/>
        </p:nvGrpSpPr>
        <p:grpSpPr>
          <a:xfrm rot="260226">
            <a:off x="3756286" y="4184134"/>
            <a:ext cx="4822529" cy="2312169"/>
            <a:chOff x="561349" y="4544613"/>
            <a:chExt cx="4171068" cy="1648917"/>
          </a:xfrm>
        </p:grpSpPr>
        <p:pic>
          <p:nvPicPr>
            <p:cNvPr id="28" name="Picture 27">
              <a:extLst>
                <a:ext uri="{FF2B5EF4-FFF2-40B4-BE49-F238E27FC236}">
                  <a16:creationId xmlns:a16="http://schemas.microsoft.com/office/drawing/2014/main" id="{0BFA5D53-CF3D-4971-8FB4-12C48B2B1E4A}"/>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29" name="Picture 28">
              <a:extLst>
                <a:ext uri="{FF2B5EF4-FFF2-40B4-BE49-F238E27FC236}">
                  <a16:creationId xmlns:a16="http://schemas.microsoft.com/office/drawing/2014/main" id="{B73AE846-60F3-40E0-BB6D-6B97E3AF61F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30" name="Picture 29">
              <a:extLst>
                <a:ext uri="{FF2B5EF4-FFF2-40B4-BE49-F238E27FC236}">
                  <a16:creationId xmlns:a16="http://schemas.microsoft.com/office/drawing/2014/main" id="{41DE0DF9-DC0E-4073-9FA0-1D58BCEA75FC}"/>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31" name="Picture 30">
              <a:extLst>
                <a:ext uri="{FF2B5EF4-FFF2-40B4-BE49-F238E27FC236}">
                  <a16:creationId xmlns:a16="http://schemas.microsoft.com/office/drawing/2014/main" id="{8258EBF1-2A27-4518-8EB5-0842E475DF4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03498" y="4666457"/>
              <a:ext cx="1094593" cy="1373205"/>
            </a:xfrm>
            <a:prstGeom prst="rect">
              <a:avLst/>
            </a:prstGeom>
          </p:spPr>
        </p:pic>
      </p:grpSp>
    </p:spTree>
    <p:extLst>
      <p:ext uri="{BB962C8B-B14F-4D97-AF65-F5344CB8AC3E}">
        <p14:creationId xmlns:p14="http://schemas.microsoft.com/office/powerpoint/2010/main" val="19658331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750"/>
                                        <p:tgtEl>
                                          <p:spTgt spid="26"/>
                                        </p:tgtEl>
                                      </p:cBhvr>
                                    </p:animEffect>
                                    <p:anim calcmode="lin" valueType="num">
                                      <p:cBhvr>
                                        <p:cTn id="18" dur="750" fill="hold"/>
                                        <p:tgtEl>
                                          <p:spTgt spid="26"/>
                                        </p:tgtEl>
                                        <p:attrNameLst>
                                          <p:attrName>ppt_x</p:attrName>
                                        </p:attrNameLst>
                                      </p:cBhvr>
                                      <p:tavLst>
                                        <p:tav tm="0">
                                          <p:val>
                                            <p:strVal val="#ppt_x"/>
                                          </p:val>
                                        </p:tav>
                                        <p:tav tm="100000">
                                          <p:val>
                                            <p:strVal val="#ppt_x"/>
                                          </p:val>
                                        </p:tav>
                                      </p:tavLst>
                                    </p:anim>
                                    <p:anim calcmode="lin" valueType="num">
                                      <p:cBhvr>
                                        <p:cTn id="19" dur="75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750"/>
                                        <p:tgtEl>
                                          <p:spTgt spid="25"/>
                                        </p:tgtEl>
                                      </p:cBhvr>
                                    </p:animEffect>
                                    <p:anim calcmode="lin" valueType="num">
                                      <p:cBhvr>
                                        <p:cTn id="23" dur="750" fill="hold"/>
                                        <p:tgtEl>
                                          <p:spTgt spid="25"/>
                                        </p:tgtEl>
                                        <p:attrNameLst>
                                          <p:attrName>ppt_x</p:attrName>
                                        </p:attrNameLst>
                                      </p:cBhvr>
                                      <p:tavLst>
                                        <p:tav tm="0">
                                          <p:val>
                                            <p:strVal val="#ppt_x"/>
                                          </p:val>
                                        </p:tav>
                                        <p:tav tm="100000">
                                          <p:val>
                                            <p:strVal val="#ppt_x"/>
                                          </p:val>
                                        </p:tav>
                                      </p:tavLst>
                                    </p:anim>
                                    <p:anim calcmode="lin" valueType="num">
                                      <p:cBhvr>
                                        <p:cTn id="24" dur="75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750"/>
                                        <p:tgtEl>
                                          <p:spTgt spid="27"/>
                                        </p:tgtEl>
                                      </p:cBhvr>
                                    </p:animEffect>
                                    <p:anim calcmode="lin" valueType="num">
                                      <p:cBhvr>
                                        <p:cTn id="28" dur="750" fill="hold"/>
                                        <p:tgtEl>
                                          <p:spTgt spid="27"/>
                                        </p:tgtEl>
                                        <p:attrNameLst>
                                          <p:attrName>ppt_x</p:attrName>
                                        </p:attrNameLst>
                                      </p:cBhvr>
                                      <p:tavLst>
                                        <p:tav tm="0">
                                          <p:val>
                                            <p:strVal val="#ppt_x"/>
                                          </p:val>
                                        </p:tav>
                                        <p:tav tm="100000">
                                          <p:val>
                                            <p:strVal val="#ppt_x"/>
                                          </p:val>
                                        </p:tav>
                                      </p:tavLst>
                                    </p:anim>
                                    <p:anim calcmode="lin" valueType="num">
                                      <p:cBhvr>
                                        <p:cTn id="29"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A5E22ED-05BE-4ACD-A260-8B7C4A5FD7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5" name="图片 4">
            <a:extLst>
              <a:ext uri="{FF2B5EF4-FFF2-40B4-BE49-F238E27FC236}">
                <a16:creationId xmlns:a16="http://schemas.microsoft.com/office/drawing/2014/main" id="{2E2ACE93-6D26-4A4F-981D-77E1ADF15C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grpSp>
        <p:nvGrpSpPr>
          <p:cNvPr id="8" name="组合 7">
            <a:extLst>
              <a:ext uri="{FF2B5EF4-FFF2-40B4-BE49-F238E27FC236}">
                <a16:creationId xmlns:a16="http://schemas.microsoft.com/office/drawing/2014/main" id="{E353F520-2690-46EE-B6A3-9654DC4BA87C}"/>
              </a:ext>
            </a:extLst>
          </p:cNvPr>
          <p:cNvGrpSpPr/>
          <p:nvPr/>
        </p:nvGrpSpPr>
        <p:grpSpPr>
          <a:xfrm>
            <a:off x="1751679" y="1148080"/>
            <a:ext cx="8509921" cy="4246849"/>
            <a:chOff x="1018420" y="1587058"/>
            <a:chExt cx="8319327" cy="3918725"/>
          </a:xfrm>
        </p:grpSpPr>
        <p:sp>
          <p:nvSpPr>
            <p:cNvPr id="9" name="矩形: 圆角 8">
              <a:extLst>
                <a:ext uri="{FF2B5EF4-FFF2-40B4-BE49-F238E27FC236}">
                  <a16:creationId xmlns:a16="http://schemas.microsoft.com/office/drawing/2014/main" id="{37F4CBB3-675F-4D3F-A87E-41038E915850}"/>
                </a:ext>
              </a:extLst>
            </p:cNvPr>
            <p:cNvSpPr/>
            <p:nvPr/>
          </p:nvSpPr>
          <p:spPr>
            <a:xfrm>
              <a:off x="1170820" y="1739458"/>
              <a:ext cx="8166927" cy="3766325"/>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0" name="矩形: 圆角 9">
              <a:extLst>
                <a:ext uri="{FF2B5EF4-FFF2-40B4-BE49-F238E27FC236}">
                  <a16:creationId xmlns:a16="http://schemas.microsoft.com/office/drawing/2014/main" id="{76DB45F0-CAF0-4C7D-ADC1-EC26712A0FDE}"/>
                </a:ext>
              </a:extLst>
            </p:cNvPr>
            <p:cNvSpPr/>
            <p:nvPr/>
          </p:nvSpPr>
          <p:spPr>
            <a:xfrm>
              <a:off x="1018420" y="1587058"/>
              <a:ext cx="8166927" cy="3766325"/>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16" name="图片 15">
            <a:extLst>
              <a:ext uri="{FF2B5EF4-FFF2-40B4-BE49-F238E27FC236}">
                <a16:creationId xmlns:a16="http://schemas.microsoft.com/office/drawing/2014/main" id="{353EAA52-3A84-495E-A66F-A837AA3955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52404" y="4709247"/>
            <a:ext cx="7488589" cy="2137154"/>
          </a:xfrm>
          <a:prstGeom prst="rect">
            <a:avLst/>
          </a:prstGeom>
        </p:spPr>
      </p:pic>
      <p:pic>
        <p:nvPicPr>
          <p:cNvPr id="18" name="图片 17">
            <a:extLst>
              <a:ext uri="{FF2B5EF4-FFF2-40B4-BE49-F238E27FC236}">
                <a16:creationId xmlns:a16="http://schemas.microsoft.com/office/drawing/2014/main" id="{03FD0653-CCCC-42DA-AA75-2373071FBCE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650" y="2523952"/>
            <a:ext cx="3245455" cy="3751837"/>
          </a:xfrm>
          <a:prstGeom prst="rect">
            <a:avLst/>
          </a:prstGeom>
        </p:spPr>
      </p:pic>
      <p:pic>
        <p:nvPicPr>
          <p:cNvPr id="20" name="图片 19">
            <a:extLst>
              <a:ext uri="{FF2B5EF4-FFF2-40B4-BE49-F238E27FC236}">
                <a16:creationId xmlns:a16="http://schemas.microsoft.com/office/drawing/2014/main" id="{FF9F24DE-6E22-46AB-A760-D7FBD25E678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33239" y="2523952"/>
            <a:ext cx="3058759" cy="3461329"/>
          </a:xfrm>
          <a:prstGeom prst="rect">
            <a:avLst/>
          </a:prstGeom>
        </p:spPr>
      </p:pic>
      <p:pic>
        <p:nvPicPr>
          <p:cNvPr id="4" name="Picture 3">
            <a:extLst>
              <a:ext uri="{FF2B5EF4-FFF2-40B4-BE49-F238E27FC236}">
                <a16:creationId xmlns:a16="http://schemas.microsoft.com/office/drawing/2014/main" id="{F1E23BE8-02E1-4DD4-ADE1-1599C4DCBC8D}"/>
              </a:ext>
            </a:extLst>
          </p:cNvPr>
          <p:cNvPicPr>
            <a:picLocks noChangeAspect="1"/>
          </p:cNvPicPr>
          <p:nvPr/>
        </p:nvPicPr>
        <p:blipFill>
          <a:blip r:embed="rId8"/>
          <a:stretch>
            <a:fillRect/>
          </a:stretch>
        </p:blipFill>
        <p:spPr>
          <a:xfrm>
            <a:off x="3876541" y="1966587"/>
            <a:ext cx="3008958" cy="1289554"/>
          </a:xfrm>
          <a:prstGeom prst="rect">
            <a:avLst/>
          </a:prstGeom>
        </p:spPr>
      </p:pic>
      <p:pic>
        <p:nvPicPr>
          <p:cNvPr id="19" name="Picture 18">
            <a:extLst>
              <a:ext uri="{FF2B5EF4-FFF2-40B4-BE49-F238E27FC236}">
                <a16:creationId xmlns:a16="http://schemas.microsoft.com/office/drawing/2014/main" id="{60E2FACF-58E6-4AD8-B098-3EA77069521F}"/>
              </a:ext>
            </a:extLst>
          </p:cNvPr>
          <p:cNvPicPr>
            <a:picLocks noChangeAspect="1"/>
          </p:cNvPicPr>
          <p:nvPr/>
        </p:nvPicPr>
        <p:blipFill>
          <a:blip r:embed="rId9"/>
          <a:stretch>
            <a:fillRect/>
          </a:stretch>
        </p:blipFill>
        <p:spPr>
          <a:xfrm>
            <a:off x="1697899" y="2569971"/>
            <a:ext cx="8742422" cy="2871465"/>
          </a:xfrm>
          <a:prstGeom prst="rect">
            <a:avLst/>
          </a:prstGeom>
        </p:spPr>
      </p:pic>
    </p:spTree>
    <p:extLst>
      <p:ext uri="{BB962C8B-B14F-4D97-AF65-F5344CB8AC3E}">
        <p14:creationId xmlns:p14="http://schemas.microsoft.com/office/powerpoint/2010/main" val="12915152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A81C1F6C-F685-44A3-9BC3-37E4CD4244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24" name="图片 23">
            <a:extLst>
              <a:ext uri="{FF2B5EF4-FFF2-40B4-BE49-F238E27FC236}">
                <a16:creationId xmlns:a16="http://schemas.microsoft.com/office/drawing/2014/main" id="{C2A08FFE-47A2-4CDF-9DD4-3E3771D7BF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857290"/>
          </a:xfrm>
          <a:prstGeom prst="rect">
            <a:avLst/>
          </a:prstGeom>
        </p:spPr>
      </p:pic>
      <p:pic>
        <p:nvPicPr>
          <p:cNvPr id="8" name="图片 7">
            <a:extLst>
              <a:ext uri="{FF2B5EF4-FFF2-40B4-BE49-F238E27FC236}">
                <a16:creationId xmlns:a16="http://schemas.microsoft.com/office/drawing/2014/main" id="{580DCEC4-9D89-4A2D-9F56-78229E2674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53" y="0"/>
            <a:ext cx="12514378" cy="4348609"/>
          </a:xfrm>
          <a:prstGeom prst="rect">
            <a:avLst/>
          </a:prstGeom>
        </p:spPr>
      </p:pic>
      <p:grpSp>
        <p:nvGrpSpPr>
          <p:cNvPr id="2" name="组合 1">
            <a:extLst>
              <a:ext uri="{FF2B5EF4-FFF2-40B4-BE49-F238E27FC236}">
                <a16:creationId xmlns:a16="http://schemas.microsoft.com/office/drawing/2014/main" id="{B614C3B9-A156-443A-85C4-CC867607D8E9}"/>
              </a:ext>
            </a:extLst>
          </p:cNvPr>
          <p:cNvGrpSpPr/>
          <p:nvPr/>
        </p:nvGrpSpPr>
        <p:grpSpPr>
          <a:xfrm>
            <a:off x="3210560" y="609601"/>
            <a:ext cx="8859520" cy="5664200"/>
            <a:chOff x="4227946" y="1721427"/>
            <a:chExt cx="7449127" cy="4552373"/>
          </a:xfrm>
        </p:grpSpPr>
        <p:sp>
          <p:nvSpPr>
            <p:cNvPr id="43" name="矩形: 圆角 42">
              <a:extLst>
                <a:ext uri="{FF2B5EF4-FFF2-40B4-BE49-F238E27FC236}">
                  <a16:creationId xmlns:a16="http://schemas.microsoft.com/office/drawing/2014/main" id="{D8EF74FD-B9EA-4692-9ECE-9B33A2FCC126}"/>
                </a:ext>
              </a:extLst>
            </p:cNvPr>
            <p:cNvSpPr/>
            <p:nvPr/>
          </p:nvSpPr>
          <p:spPr>
            <a:xfrm>
              <a:off x="4380346" y="1873827"/>
              <a:ext cx="7296727" cy="4399973"/>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13" name="矩形: 圆角 12">
              <a:extLst>
                <a:ext uri="{FF2B5EF4-FFF2-40B4-BE49-F238E27FC236}">
                  <a16:creationId xmlns:a16="http://schemas.microsoft.com/office/drawing/2014/main" id="{8124473F-375B-4D9D-97F1-C505E743EB15}"/>
                </a:ext>
              </a:extLst>
            </p:cNvPr>
            <p:cNvSpPr/>
            <p:nvPr/>
          </p:nvSpPr>
          <p:spPr>
            <a:xfrm>
              <a:off x="4227946" y="1721427"/>
              <a:ext cx="7296727" cy="4399973"/>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grpSp>
      <p:pic>
        <p:nvPicPr>
          <p:cNvPr id="4" name="图片 3">
            <a:extLst>
              <a:ext uri="{FF2B5EF4-FFF2-40B4-BE49-F238E27FC236}">
                <a16:creationId xmlns:a16="http://schemas.microsoft.com/office/drawing/2014/main" id="{9E4CA570-FC8A-4268-AEE5-D355A5B9B8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453" y="1958543"/>
            <a:ext cx="3832991" cy="4637871"/>
          </a:xfrm>
          <a:prstGeom prst="rect">
            <a:avLst/>
          </a:prstGeom>
        </p:spPr>
      </p:pic>
      <p:pic>
        <p:nvPicPr>
          <p:cNvPr id="5" name="Picture 4">
            <a:extLst>
              <a:ext uri="{FF2B5EF4-FFF2-40B4-BE49-F238E27FC236}">
                <a16:creationId xmlns:a16="http://schemas.microsoft.com/office/drawing/2014/main" id="{04385309-3E3D-4012-A581-B525FADF4006}"/>
              </a:ext>
            </a:extLst>
          </p:cNvPr>
          <p:cNvPicPr>
            <a:picLocks noChangeAspect="1"/>
          </p:cNvPicPr>
          <p:nvPr/>
        </p:nvPicPr>
        <p:blipFill>
          <a:blip r:embed="rId7"/>
          <a:stretch>
            <a:fillRect/>
          </a:stretch>
        </p:blipFill>
        <p:spPr>
          <a:xfrm>
            <a:off x="3339413" y="643036"/>
            <a:ext cx="936250" cy="610598"/>
          </a:xfrm>
          <a:prstGeom prst="rect">
            <a:avLst/>
          </a:prstGeom>
        </p:spPr>
      </p:pic>
      <p:sp>
        <p:nvSpPr>
          <p:cNvPr id="6" name="TextBox 5">
            <a:extLst>
              <a:ext uri="{FF2B5EF4-FFF2-40B4-BE49-F238E27FC236}">
                <a16:creationId xmlns:a16="http://schemas.microsoft.com/office/drawing/2014/main" id="{49077120-AEE5-4C22-B773-179D6AFA04A9}"/>
              </a:ext>
            </a:extLst>
          </p:cNvPr>
          <p:cNvSpPr txBox="1"/>
          <p:nvPr/>
        </p:nvSpPr>
        <p:spPr>
          <a:xfrm>
            <a:off x="4124960" y="609600"/>
            <a:ext cx="7599680" cy="1077218"/>
          </a:xfrm>
          <a:prstGeom prst="rect">
            <a:avLst/>
          </a:prstGeom>
          <a:noFill/>
        </p:spPr>
        <p:txBody>
          <a:bodyPr wrap="square" rtlCol="0">
            <a:spAutoFit/>
          </a:bodyPr>
          <a:lstStyle/>
          <a:p>
            <a:pPr algn="ctr"/>
            <a:r>
              <a:rPr lang="vi-VN"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Quan sát tranh minh họa, nói tên các con vật và đoán xem chúng đang làm gì.</a:t>
            </a:r>
          </a:p>
        </p:txBody>
      </p:sp>
      <p:pic>
        <p:nvPicPr>
          <p:cNvPr id="11" name="Picture 10">
            <a:extLst>
              <a:ext uri="{FF2B5EF4-FFF2-40B4-BE49-F238E27FC236}">
                <a16:creationId xmlns:a16="http://schemas.microsoft.com/office/drawing/2014/main" id="{861493E3-9E42-48FD-B9DB-0D6F6CFE16D5}"/>
              </a:ext>
            </a:extLst>
          </p:cNvPr>
          <p:cNvPicPr>
            <a:picLocks noChangeAspect="1"/>
          </p:cNvPicPr>
          <p:nvPr/>
        </p:nvPicPr>
        <p:blipFill>
          <a:blip r:embed="rId8"/>
          <a:stretch>
            <a:fillRect/>
          </a:stretch>
        </p:blipFill>
        <p:spPr>
          <a:xfrm>
            <a:off x="3807538" y="1863234"/>
            <a:ext cx="7344728" cy="36136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08497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A81C1F6C-F685-44A3-9BC3-37E4CD4244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24" name="图片 23">
            <a:extLst>
              <a:ext uri="{FF2B5EF4-FFF2-40B4-BE49-F238E27FC236}">
                <a16:creationId xmlns:a16="http://schemas.microsoft.com/office/drawing/2014/main" id="{C2A08FFE-47A2-4CDF-9DD4-3E3771D7BF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857290"/>
          </a:xfrm>
          <a:prstGeom prst="rect">
            <a:avLst/>
          </a:prstGeom>
        </p:spPr>
      </p:pic>
      <p:pic>
        <p:nvPicPr>
          <p:cNvPr id="8" name="图片 7">
            <a:extLst>
              <a:ext uri="{FF2B5EF4-FFF2-40B4-BE49-F238E27FC236}">
                <a16:creationId xmlns:a16="http://schemas.microsoft.com/office/drawing/2014/main" id="{580DCEC4-9D89-4A2D-9F56-78229E2674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53" y="0"/>
            <a:ext cx="12514378" cy="4348609"/>
          </a:xfrm>
          <a:prstGeom prst="rect">
            <a:avLst/>
          </a:prstGeom>
        </p:spPr>
      </p:pic>
      <p:grpSp>
        <p:nvGrpSpPr>
          <p:cNvPr id="2" name="组合 1">
            <a:extLst>
              <a:ext uri="{FF2B5EF4-FFF2-40B4-BE49-F238E27FC236}">
                <a16:creationId xmlns:a16="http://schemas.microsoft.com/office/drawing/2014/main" id="{B614C3B9-A156-443A-85C4-CC867607D8E9}"/>
              </a:ext>
            </a:extLst>
          </p:cNvPr>
          <p:cNvGrpSpPr/>
          <p:nvPr/>
        </p:nvGrpSpPr>
        <p:grpSpPr>
          <a:xfrm>
            <a:off x="2458720" y="929012"/>
            <a:ext cx="8361680" cy="4552373"/>
            <a:chOff x="4227946" y="1721427"/>
            <a:chExt cx="7449127" cy="4552373"/>
          </a:xfrm>
        </p:grpSpPr>
        <p:sp>
          <p:nvSpPr>
            <p:cNvPr id="43" name="矩形: 圆角 42">
              <a:extLst>
                <a:ext uri="{FF2B5EF4-FFF2-40B4-BE49-F238E27FC236}">
                  <a16:creationId xmlns:a16="http://schemas.microsoft.com/office/drawing/2014/main" id="{D8EF74FD-B9EA-4692-9ECE-9B33A2FCC126}"/>
                </a:ext>
              </a:extLst>
            </p:cNvPr>
            <p:cNvSpPr/>
            <p:nvPr/>
          </p:nvSpPr>
          <p:spPr>
            <a:xfrm>
              <a:off x="4380346" y="1873827"/>
              <a:ext cx="7296727" cy="4399973"/>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3" name="矩形: 圆角 12">
              <a:extLst>
                <a:ext uri="{FF2B5EF4-FFF2-40B4-BE49-F238E27FC236}">
                  <a16:creationId xmlns:a16="http://schemas.microsoft.com/office/drawing/2014/main" id="{8124473F-375B-4D9D-97F1-C505E743EB15}"/>
                </a:ext>
              </a:extLst>
            </p:cNvPr>
            <p:cNvSpPr/>
            <p:nvPr/>
          </p:nvSpPr>
          <p:spPr>
            <a:xfrm>
              <a:off x="4227946" y="1721427"/>
              <a:ext cx="7296727" cy="4399973"/>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4" name="图片 3">
            <a:extLst>
              <a:ext uri="{FF2B5EF4-FFF2-40B4-BE49-F238E27FC236}">
                <a16:creationId xmlns:a16="http://schemas.microsoft.com/office/drawing/2014/main" id="{9E4CA570-FC8A-4268-AEE5-D355A5B9B8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2671" y="2958684"/>
            <a:ext cx="3832991" cy="4637871"/>
          </a:xfrm>
          <a:prstGeom prst="rect">
            <a:avLst/>
          </a:prstGeom>
        </p:spPr>
      </p:pic>
      <p:pic>
        <p:nvPicPr>
          <p:cNvPr id="12" name="Picture 11">
            <a:extLst>
              <a:ext uri="{FF2B5EF4-FFF2-40B4-BE49-F238E27FC236}">
                <a16:creationId xmlns:a16="http://schemas.microsoft.com/office/drawing/2014/main" id="{78481401-AF31-413C-B407-FB94611EC252}"/>
              </a:ext>
            </a:extLst>
          </p:cNvPr>
          <p:cNvPicPr>
            <a:picLocks noChangeAspect="1"/>
          </p:cNvPicPr>
          <p:nvPr/>
        </p:nvPicPr>
        <p:blipFill>
          <a:blip r:embed="rId7"/>
          <a:stretch>
            <a:fillRect/>
          </a:stretch>
        </p:blipFill>
        <p:spPr>
          <a:xfrm>
            <a:off x="3365493" y="1758091"/>
            <a:ext cx="6719203" cy="3129680"/>
          </a:xfrm>
          <a:prstGeom prst="rect">
            <a:avLst/>
          </a:prstGeom>
        </p:spPr>
      </p:pic>
    </p:spTree>
    <p:extLst>
      <p:ext uri="{BB962C8B-B14F-4D97-AF65-F5344CB8AC3E}">
        <p14:creationId xmlns:p14="http://schemas.microsoft.com/office/powerpoint/2010/main" val="36230342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5" name="TextBox 24">
            <a:extLst>
              <a:ext uri="{FF2B5EF4-FFF2-40B4-BE49-F238E27FC236}">
                <a16:creationId xmlns:a16="http://schemas.microsoft.com/office/drawing/2014/main" id="{44E29D84-7D90-4E6B-8EC1-6A20D527F266}"/>
              </a:ext>
            </a:extLst>
          </p:cNvPr>
          <p:cNvSpPr txBox="1"/>
          <p:nvPr/>
        </p:nvSpPr>
        <p:spPr>
          <a:xfrm>
            <a:off x="589280" y="387350"/>
            <a:ext cx="10810240" cy="6186309"/>
          </a:xfrm>
          <a:prstGeom prst="rect">
            <a:avLst/>
          </a:prstGeom>
          <a:noFill/>
        </p:spPr>
        <p:txBody>
          <a:bodyPr wrap="square" rtlCol="0">
            <a:spAutoFit/>
          </a:bodyPr>
          <a:lstStyle/>
          <a:p>
            <a:pPr algn="ctr"/>
            <a:r>
              <a:rPr lang="vi-VN" sz="4400" b="1" dirty="0">
                <a:solidFill>
                  <a:srgbClr val="FF0000"/>
                </a:solidFill>
                <a:latin typeface="Cambria" panose="02040503050406030204" pitchFamily="18" charset="0"/>
                <a:ea typeface="Cambria" panose="02040503050406030204" pitchFamily="18" charset="0"/>
                <a:cs typeface="Arial-Rounded" panose="020B0500000000000000" pitchFamily="34" charset="0"/>
              </a:rPr>
              <a:t>Những chiếc áo ấm</a:t>
            </a:r>
          </a:p>
          <a:p>
            <a:pPr algn="just"/>
            <a:r>
              <a:rPr lang="en-US"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Mùa đ</a:t>
            </a:r>
            <a:r>
              <a:rPr lang="en-US" sz="32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ông</a:t>
            </a: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thỏ quấn tấm vải lên người cho đỡ rét thì gió thổi tấm vải bay xuống ao. Nhím giúp thỏ khều tấm vải vào bờ và nói:</a:t>
            </a:r>
          </a:p>
          <a:p>
            <a:pPr algn="just"/>
            <a:r>
              <a:rPr lang="en-US"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Phải may thành áo mới được.</a:t>
            </a:r>
          </a:p>
          <a:p>
            <a:pPr algn="just"/>
            <a:r>
              <a:rPr lang="en-US"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algn="just"/>
            <a:r>
              <a:rPr lang="en-US"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Anh giúp chúng tôi cắt vải may áo. Mọi người cần áo ấm.</a:t>
            </a:r>
          </a:p>
        </p:txBody>
      </p:sp>
    </p:spTree>
    <p:extLst>
      <p:ext uri="{BB962C8B-B14F-4D97-AF65-F5344CB8AC3E}">
        <p14:creationId xmlns:p14="http://schemas.microsoft.com/office/powerpoint/2010/main" val="2465743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493844"/>
            <a:ext cx="11538350" cy="60466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pic>
        <p:nvPicPr>
          <p:cNvPr id="4" name="Picture 3">
            <a:extLst>
              <a:ext uri="{FF2B5EF4-FFF2-40B4-BE49-F238E27FC236}">
                <a16:creationId xmlns:a16="http://schemas.microsoft.com/office/drawing/2014/main" id="{DDB46974-4CDB-4E43-A645-04789A97391F}"/>
              </a:ext>
            </a:extLst>
          </p:cNvPr>
          <p:cNvPicPr>
            <a:picLocks noChangeAspect="1"/>
          </p:cNvPicPr>
          <p:nvPr/>
        </p:nvPicPr>
        <p:blipFill>
          <a:blip r:embed="rId3"/>
          <a:stretch>
            <a:fillRect/>
          </a:stretch>
        </p:blipFill>
        <p:spPr>
          <a:xfrm>
            <a:off x="7578090" y="2406900"/>
            <a:ext cx="4112660" cy="2268515"/>
          </a:xfrm>
          <a:prstGeom prst="rect">
            <a:avLst/>
          </a:prstGeom>
        </p:spPr>
      </p:pic>
      <p:sp>
        <p:nvSpPr>
          <p:cNvPr id="12" name="TextBox 11">
            <a:extLst>
              <a:ext uri="{FF2B5EF4-FFF2-40B4-BE49-F238E27FC236}">
                <a16:creationId xmlns:a16="http://schemas.microsoft.com/office/drawing/2014/main" id="{98025E97-4190-47C1-BDEA-C808E4AE7416}"/>
              </a:ext>
            </a:extLst>
          </p:cNvPr>
          <p:cNvSpPr txBox="1"/>
          <p:nvPr/>
        </p:nvSpPr>
        <p:spPr>
          <a:xfrm>
            <a:off x="690880" y="643983"/>
            <a:ext cx="10810240" cy="2308324"/>
          </a:xfrm>
          <a:prstGeom prst="rect">
            <a:avLst/>
          </a:prstGeom>
          <a:noFill/>
        </p:spPr>
        <p:txBody>
          <a:bodyPr wrap="square" rtlCol="0">
            <a:spAutoFit/>
          </a:bodyPr>
          <a:lstStyle/>
          <a:p>
            <a:pPr lvl="0" algn="just"/>
            <a:r>
              <a:rPr lang="en-US" sz="2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2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Bọ ngựa đồng ý, vung kiếm cắt vải, nhím ngăn:</a:t>
            </a:r>
          </a:p>
          <a:p>
            <a:pPr lvl="0" algn="just"/>
            <a:r>
              <a:rPr lang="en-US" sz="2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2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Phải cắt đúng theo kích thước.</a:t>
            </a:r>
          </a:p>
          <a:p>
            <a:pPr lvl="0" algn="just"/>
            <a:r>
              <a:rPr lang="en-US" sz="2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2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Tất cả lại đi tìm người biết kẻ đường vạch trên vải. Lúc qua vườn chuối, Nhím trông thấy ốc sên bò trên lá, cứ mỗi quãng, ốc sên lại để lại phía sau một đường vạch. Nhím nói:</a:t>
            </a:r>
          </a:p>
          <a:p>
            <a:pPr lvl="0" algn="just"/>
            <a:r>
              <a:rPr lang="en-US" sz="2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2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Chúng tôi cần anh kẻ đường vạch để may áo ấm cho mọi người.</a:t>
            </a:r>
          </a:p>
        </p:txBody>
      </p:sp>
      <p:sp>
        <p:nvSpPr>
          <p:cNvPr id="13" name="TextBox 12">
            <a:extLst>
              <a:ext uri="{FF2B5EF4-FFF2-40B4-BE49-F238E27FC236}">
                <a16:creationId xmlns:a16="http://schemas.microsoft.com/office/drawing/2014/main" id="{947DA6FA-6AFF-4DC5-A2F9-0A828E8057C7}"/>
              </a:ext>
            </a:extLst>
          </p:cNvPr>
          <p:cNvSpPr txBox="1"/>
          <p:nvPr/>
        </p:nvSpPr>
        <p:spPr>
          <a:xfrm>
            <a:off x="690880" y="3092007"/>
            <a:ext cx="6200590" cy="1569660"/>
          </a:xfrm>
          <a:prstGeom prst="rect">
            <a:avLst/>
          </a:prstGeom>
          <a:noFill/>
        </p:spPr>
        <p:txBody>
          <a:bodyPr wrap="square" rtlCol="0">
            <a:spAutoFit/>
          </a:bodyPr>
          <a:lstStyle/>
          <a:p>
            <a:pPr algn="just"/>
            <a:r>
              <a:rPr lang="en-US"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Ốc sên nhận lời, bò lên tấm vải, vạch những đường rất rõ. Bây giờ chỉ còn thiếu người luồn kim giỏi. Tất cả lại đi tìm chim ổ dộc có biệt tài khâu vá.</a:t>
            </a:r>
          </a:p>
        </p:txBody>
      </p:sp>
      <p:sp>
        <p:nvSpPr>
          <p:cNvPr id="14" name="TextBox 13">
            <a:extLst>
              <a:ext uri="{FF2B5EF4-FFF2-40B4-BE49-F238E27FC236}">
                <a16:creationId xmlns:a16="http://schemas.microsoft.com/office/drawing/2014/main" id="{00E78C6D-FA49-4066-A682-2B0577EC216A}"/>
              </a:ext>
            </a:extLst>
          </p:cNvPr>
          <p:cNvSpPr txBox="1"/>
          <p:nvPr/>
        </p:nvSpPr>
        <p:spPr>
          <a:xfrm>
            <a:off x="599440" y="4675415"/>
            <a:ext cx="11109960" cy="1938992"/>
          </a:xfrm>
          <a:prstGeom prst="rect">
            <a:avLst/>
          </a:prstGeom>
          <a:noFill/>
        </p:spPr>
        <p:txBody>
          <a:bodyPr wrap="square" rtlCol="0">
            <a:spAutoFit/>
          </a:bodyPr>
          <a:lstStyle/>
          <a:p>
            <a:pPr algn="just"/>
            <a:r>
              <a:rPr lang="en-US"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Xưởng may áo ấm được dựng lên. Thỏ trải vải. Ốc sên kẻ đường vạch.</a:t>
            </a:r>
            <a:r>
              <a:rPr lang="en-US"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Bọ ngựa cắt vải theo vạch. Tằm xe chỉ. Nhím chắp vải, dùi lỗ. Đôi chim ổ dộc luồn kim, may áo…</a:t>
            </a:r>
          </a:p>
          <a:p>
            <a:pPr algn="just"/>
            <a:r>
              <a:rPr lang="en-US"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Mùa đông năm ấy, trong rừng ai cũng có áo ấm để mặc.</a:t>
            </a:r>
          </a:p>
          <a:p>
            <a:pPr algn="r"/>
            <a:r>
              <a:rPr lang="vi-VN" sz="24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(Theo Võ Quảng)</a:t>
            </a:r>
          </a:p>
        </p:txBody>
      </p:sp>
    </p:spTree>
    <p:extLst>
      <p:ext uri="{BB962C8B-B14F-4D97-AF65-F5344CB8AC3E}">
        <p14:creationId xmlns:p14="http://schemas.microsoft.com/office/powerpoint/2010/main" val="2907972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21E3F-C389-629A-768A-0643F32CDB75}"/>
            </a:ext>
          </a:extLst>
        </p:cNvPr>
        <p:cNvGrpSpPr/>
        <p:nvPr/>
      </p:nvGrpSpPr>
      <p:grpSpPr>
        <a:xfrm>
          <a:off x="0" y="0"/>
          <a:ext cx="0" cy="0"/>
          <a:chOff x="0" y="0"/>
          <a:chExt cx="0" cy="0"/>
        </a:xfrm>
      </p:grpSpPr>
      <p:sp>
        <p:nvSpPr>
          <p:cNvPr id="5" name="矩形: 圆角 4">
            <a:extLst>
              <a:ext uri="{FF2B5EF4-FFF2-40B4-BE49-F238E27FC236}">
                <a16:creationId xmlns:a16="http://schemas.microsoft.com/office/drawing/2014/main" id="{C14CF4A7-05A5-038F-24B5-EA314405304F}"/>
              </a:ext>
            </a:extLst>
          </p:cNvPr>
          <p:cNvSpPr/>
          <p:nvPr/>
        </p:nvSpPr>
        <p:spPr>
          <a:xfrm>
            <a:off x="336150" y="493844"/>
            <a:ext cx="11538350" cy="60466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10" name="矩形: 圆角 9">
            <a:extLst>
              <a:ext uri="{FF2B5EF4-FFF2-40B4-BE49-F238E27FC236}">
                <a16:creationId xmlns:a16="http://schemas.microsoft.com/office/drawing/2014/main" id="{18CD1C28-ED89-BC7D-8F4C-521C515EFE83}"/>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grpSp>
        <p:nvGrpSpPr>
          <p:cNvPr id="2" name="Group 1">
            <a:extLst>
              <a:ext uri="{FF2B5EF4-FFF2-40B4-BE49-F238E27FC236}">
                <a16:creationId xmlns:a16="http://schemas.microsoft.com/office/drawing/2014/main" id="{BD671676-1094-1EE9-3236-E6F05DF86C01}"/>
              </a:ext>
            </a:extLst>
          </p:cNvPr>
          <p:cNvGrpSpPr/>
          <p:nvPr/>
        </p:nvGrpSpPr>
        <p:grpSpPr>
          <a:xfrm>
            <a:off x="908391" y="1957025"/>
            <a:ext cx="9310029" cy="1060495"/>
            <a:chOff x="892967" y="2103140"/>
            <a:chExt cx="10089994" cy="802640"/>
          </a:xfrm>
        </p:grpSpPr>
        <p:sp>
          <p:nvSpPr>
            <p:cNvPr id="3" name="Rectangle: Rounded Corners 2">
              <a:extLst>
                <a:ext uri="{FF2B5EF4-FFF2-40B4-BE49-F238E27FC236}">
                  <a16:creationId xmlns:a16="http://schemas.microsoft.com/office/drawing/2014/main" id="{09C82515-6214-3883-AA99-B7D2790331DC}"/>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6DD19886-657D-2A34-A773-CC78DDBBF56F}"/>
                </a:ext>
              </a:extLst>
            </p:cNvPr>
            <p:cNvSpPr txBox="1"/>
            <p:nvPr/>
          </p:nvSpPr>
          <p:spPr>
            <a:xfrm>
              <a:off x="1209040" y="2194083"/>
              <a:ext cx="9510073" cy="559837"/>
            </a:xfrm>
            <a:prstGeom prst="rect">
              <a:avLst/>
            </a:prstGeom>
            <a:noFill/>
          </p:spPr>
          <p:txBody>
            <a:bodyPr wrap="square">
              <a:spAutoFit/>
            </a:bodyPr>
            <a:lstStyle/>
            <a:p>
              <a:pPr marL="0" marR="0" algn="just">
                <a:lnSpc>
                  <a:spcPct val="150000"/>
                </a:lnSpc>
                <a:spcBef>
                  <a:spcPts val="0"/>
                </a:spcBef>
                <a:spcAft>
                  <a:spcPts val="0"/>
                </a:spcAft>
              </a:pPr>
              <a:r>
                <a:rPr lang="vi-VN"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1: </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Từ đầu đến Phải may thành áo mới được.</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06A96D40-0C17-9E22-3AA3-39C080076072}"/>
              </a:ext>
            </a:extLst>
          </p:cNvPr>
          <p:cNvGrpSpPr/>
          <p:nvPr/>
        </p:nvGrpSpPr>
        <p:grpSpPr>
          <a:xfrm>
            <a:off x="1044176" y="3249523"/>
            <a:ext cx="8557024" cy="876707"/>
            <a:chOff x="892967" y="3219281"/>
            <a:chExt cx="10089994" cy="802640"/>
          </a:xfrm>
        </p:grpSpPr>
        <p:sp>
          <p:nvSpPr>
            <p:cNvPr id="8" name="Rectangle: Rounded Corners 7">
              <a:extLst>
                <a:ext uri="{FF2B5EF4-FFF2-40B4-BE49-F238E27FC236}">
                  <a16:creationId xmlns:a16="http://schemas.microsoft.com/office/drawing/2014/main" id="{D869FE92-8BA2-CE6C-0BD7-73026B0BE650}"/>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5A4DDE89-32B9-E7B3-A1E9-0DDB5CB15E8C}"/>
                </a:ext>
              </a:extLst>
            </p:cNvPr>
            <p:cNvSpPr txBox="1"/>
            <p:nvPr/>
          </p:nvSpPr>
          <p:spPr>
            <a:xfrm>
              <a:off x="1198208" y="3220400"/>
              <a:ext cx="9340051" cy="527338"/>
            </a:xfrm>
            <a:prstGeom prst="rect">
              <a:avLst/>
            </a:prstGeom>
            <a:noFill/>
          </p:spPr>
          <p:txBody>
            <a:bodyPr wrap="square">
              <a:spAutoFit/>
            </a:bodyPr>
            <a:lstStyle/>
            <a:p>
              <a:pPr marL="0" marR="0" algn="just">
                <a:lnSpc>
                  <a:spcPct val="150000"/>
                </a:lnSpc>
                <a:spcBef>
                  <a:spcPts val="0"/>
                </a:spcBef>
                <a:spcAft>
                  <a:spcPts val="0"/>
                </a:spcAft>
              </a:pPr>
              <a:r>
                <a:rPr lang="vi-VN"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Đoạn 2: </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Tiếp theo đến Mọi người cần áo ấm.</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03973A7C-2C54-3636-55A8-15820F8A9BBC}"/>
              </a:ext>
            </a:extLst>
          </p:cNvPr>
          <p:cNvGrpSpPr/>
          <p:nvPr/>
        </p:nvGrpSpPr>
        <p:grpSpPr>
          <a:xfrm>
            <a:off x="715316" y="628899"/>
            <a:ext cx="10807300" cy="919401"/>
            <a:chOff x="715316" y="628899"/>
            <a:chExt cx="10807300" cy="919401"/>
          </a:xfrm>
        </p:grpSpPr>
        <p:sp>
          <p:nvSpPr>
            <p:cNvPr id="15" name="TextBox 14">
              <a:extLst>
                <a:ext uri="{FF2B5EF4-FFF2-40B4-BE49-F238E27FC236}">
                  <a16:creationId xmlns:a16="http://schemas.microsoft.com/office/drawing/2014/main" id="{89CE284F-4B56-414E-691C-6C73C323745E}"/>
                </a:ext>
              </a:extLst>
            </p:cNvPr>
            <p:cNvSpPr txBox="1"/>
            <p:nvPr/>
          </p:nvSpPr>
          <p:spPr>
            <a:xfrm>
              <a:off x="1105540" y="628899"/>
              <a:ext cx="10417076" cy="919401"/>
            </a:xfrm>
            <a:prstGeom prst="roundRect">
              <a:avLst/>
            </a:prstGeom>
            <a:solidFill>
              <a:srgbClr val="F8D0DB"/>
            </a:solidFill>
            <a:ln w="38100">
              <a:solidFill>
                <a:srgbClr val="FF656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chia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mấy</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16" name="Picture 15" descr="A question mark in a speech bubble&#10;&#10;Description automatically generated">
              <a:extLst>
                <a:ext uri="{FF2B5EF4-FFF2-40B4-BE49-F238E27FC236}">
                  <a16:creationId xmlns:a16="http://schemas.microsoft.com/office/drawing/2014/main" id="{8D3C9801-249F-C7E8-E1F6-B59B184B2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17" name="Group 16">
            <a:extLst>
              <a:ext uri="{FF2B5EF4-FFF2-40B4-BE49-F238E27FC236}">
                <a16:creationId xmlns:a16="http://schemas.microsoft.com/office/drawing/2014/main" id="{A1DE6296-954E-31A4-4D01-5E09EFE2C2BD}"/>
              </a:ext>
            </a:extLst>
          </p:cNvPr>
          <p:cNvGrpSpPr/>
          <p:nvPr/>
        </p:nvGrpSpPr>
        <p:grpSpPr>
          <a:xfrm>
            <a:off x="868123" y="4379316"/>
            <a:ext cx="9327437" cy="802640"/>
            <a:chOff x="892967" y="4375091"/>
            <a:chExt cx="10114784" cy="802640"/>
          </a:xfrm>
        </p:grpSpPr>
        <p:sp>
          <p:nvSpPr>
            <p:cNvPr id="18" name="Rectangle: Rounded Corners 17">
              <a:extLst>
                <a:ext uri="{FF2B5EF4-FFF2-40B4-BE49-F238E27FC236}">
                  <a16:creationId xmlns:a16="http://schemas.microsoft.com/office/drawing/2014/main" id="{46338294-B5B0-87F5-03AD-3C6E2D035B7D}"/>
                </a:ext>
              </a:extLst>
            </p:cNvPr>
            <p:cNvSpPr/>
            <p:nvPr/>
          </p:nvSpPr>
          <p:spPr>
            <a:xfrm>
              <a:off x="892967" y="437509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FA0E601D-B982-758E-9C75-AC3085E4A185}"/>
                </a:ext>
              </a:extLst>
            </p:cNvPr>
            <p:cNvSpPr txBox="1"/>
            <p:nvPr/>
          </p:nvSpPr>
          <p:spPr>
            <a:xfrm>
              <a:off x="1137581" y="4448050"/>
              <a:ext cx="9870170" cy="584775"/>
            </a:xfrm>
            <a:prstGeom prst="rect">
              <a:avLst/>
            </a:prstGeom>
            <a:noFill/>
          </p:spPr>
          <p:txBody>
            <a:bodyPr wrap="square">
              <a:spAutoFit/>
            </a:bodyPr>
            <a:lstStyle/>
            <a:p>
              <a:pPr lvl="0">
                <a:defRPr/>
              </a:pPr>
              <a:r>
                <a:rPr lang="vi-VN" sz="3200" i="1" dirty="0">
                  <a:latin typeface="Cambria" panose="02040503050406030204" pitchFamily="18" charset="0"/>
                  <a:ea typeface="Cambria" panose="02040503050406030204" pitchFamily="18" charset="0"/>
                </a:rPr>
                <a:t> </a:t>
              </a:r>
              <a:r>
                <a:rPr lang="vi-VN" sz="3200" b="1" i="1" dirty="0">
                  <a:latin typeface="Cambria" panose="02040503050406030204" pitchFamily="18" charset="0"/>
                  <a:ea typeface="Cambria" panose="02040503050406030204" pitchFamily="18" charset="0"/>
                </a:rPr>
                <a:t>Đoạn 3: </a:t>
              </a:r>
              <a:r>
                <a:rPr lang="vi-VN" sz="3200" i="1" dirty="0">
                  <a:latin typeface="Cambria" panose="02040503050406030204" pitchFamily="18" charset="0"/>
                  <a:ea typeface="Cambria" panose="02040503050406030204" pitchFamily="18" charset="0"/>
                </a:rPr>
                <a:t>Tiếp theo đến để may áo ấm cho mọi người.</a:t>
              </a:r>
              <a:endParaRPr kumimoji="0" lang="en-US" sz="5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24" name="Group 23">
            <a:extLst>
              <a:ext uri="{FF2B5EF4-FFF2-40B4-BE49-F238E27FC236}">
                <a16:creationId xmlns:a16="http://schemas.microsoft.com/office/drawing/2014/main" id="{F4D126DC-C665-EFAA-5D00-94C647C7F78E}"/>
              </a:ext>
            </a:extLst>
          </p:cNvPr>
          <p:cNvGrpSpPr/>
          <p:nvPr/>
        </p:nvGrpSpPr>
        <p:grpSpPr>
          <a:xfrm>
            <a:off x="952736" y="5455513"/>
            <a:ext cx="3322084" cy="876707"/>
            <a:chOff x="892967" y="3219281"/>
            <a:chExt cx="10089994" cy="802640"/>
          </a:xfrm>
        </p:grpSpPr>
        <p:sp>
          <p:nvSpPr>
            <p:cNvPr id="25" name="Rectangle: Rounded Corners 24">
              <a:extLst>
                <a:ext uri="{FF2B5EF4-FFF2-40B4-BE49-F238E27FC236}">
                  <a16:creationId xmlns:a16="http://schemas.microsoft.com/office/drawing/2014/main" id="{4676AFDB-604B-D551-02FD-5785FA060073}"/>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AA55B304-D9AA-1C5F-1196-E4BBB3EA7C5B}"/>
                </a:ext>
              </a:extLst>
            </p:cNvPr>
            <p:cNvSpPr txBox="1"/>
            <p:nvPr/>
          </p:nvSpPr>
          <p:spPr>
            <a:xfrm>
              <a:off x="1198208" y="3220400"/>
              <a:ext cx="9340051" cy="677199"/>
            </a:xfrm>
            <a:prstGeom prst="rect">
              <a:avLst/>
            </a:prstGeom>
            <a:noFill/>
          </p:spPr>
          <p:txBody>
            <a:bodyPr wrap="square">
              <a:spAutoFit/>
            </a:bodyPr>
            <a:lstStyle/>
            <a:p>
              <a:pPr marL="0" marR="0" algn="just">
                <a:lnSpc>
                  <a:spcPct val="150000"/>
                </a:lnSpc>
                <a:spcBef>
                  <a:spcPts val="0"/>
                </a:spcBef>
                <a:spcAft>
                  <a:spcPts val="0"/>
                </a:spcAft>
              </a:pPr>
              <a:r>
                <a:rPr lang="vi-VN"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4: </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Còn lại.</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772364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A5E22ED-05BE-4ACD-A260-8B7C4A5FD7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5" name="图片 4">
            <a:extLst>
              <a:ext uri="{FF2B5EF4-FFF2-40B4-BE49-F238E27FC236}">
                <a16:creationId xmlns:a16="http://schemas.microsoft.com/office/drawing/2014/main" id="{2E2ACE93-6D26-4A4F-981D-77E1ADF15C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grpSp>
        <p:nvGrpSpPr>
          <p:cNvPr id="8" name="组合 7">
            <a:extLst>
              <a:ext uri="{FF2B5EF4-FFF2-40B4-BE49-F238E27FC236}">
                <a16:creationId xmlns:a16="http://schemas.microsoft.com/office/drawing/2014/main" id="{E353F520-2690-46EE-B6A3-9654DC4BA87C}"/>
              </a:ext>
            </a:extLst>
          </p:cNvPr>
          <p:cNvGrpSpPr/>
          <p:nvPr/>
        </p:nvGrpSpPr>
        <p:grpSpPr>
          <a:xfrm>
            <a:off x="1751679" y="1476204"/>
            <a:ext cx="8319327" cy="3918725"/>
            <a:chOff x="1018420" y="1587058"/>
            <a:chExt cx="8319327" cy="3918725"/>
          </a:xfrm>
        </p:grpSpPr>
        <p:sp>
          <p:nvSpPr>
            <p:cNvPr id="9" name="矩形: 圆角 8">
              <a:extLst>
                <a:ext uri="{FF2B5EF4-FFF2-40B4-BE49-F238E27FC236}">
                  <a16:creationId xmlns:a16="http://schemas.microsoft.com/office/drawing/2014/main" id="{37F4CBB3-675F-4D3F-A87E-41038E915850}"/>
                </a:ext>
              </a:extLst>
            </p:cNvPr>
            <p:cNvSpPr/>
            <p:nvPr/>
          </p:nvSpPr>
          <p:spPr>
            <a:xfrm>
              <a:off x="1170820" y="1739458"/>
              <a:ext cx="8166927" cy="3766325"/>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sp>
          <p:nvSpPr>
            <p:cNvPr id="10" name="矩形: 圆角 9">
              <a:extLst>
                <a:ext uri="{FF2B5EF4-FFF2-40B4-BE49-F238E27FC236}">
                  <a16:creationId xmlns:a16="http://schemas.microsoft.com/office/drawing/2014/main" id="{76DB45F0-CAF0-4C7D-ADC1-EC26712A0FDE}"/>
                </a:ext>
              </a:extLst>
            </p:cNvPr>
            <p:cNvSpPr/>
            <p:nvPr/>
          </p:nvSpPr>
          <p:spPr>
            <a:xfrm>
              <a:off x="1018420" y="1587058"/>
              <a:ext cx="8166927" cy="3766325"/>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54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Trong</a:t>
              </a:r>
              <a:r>
                <a:rPr kumimoji="0" lang="en-US" sz="5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bài</a:t>
              </a:r>
              <a:r>
                <a:rPr kumimoji="0" lang="en-US" sz="5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Những</a:t>
              </a:r>
              <a:r>
                <a:rPr kumimoji="0" lang="en-US" sz="5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lang="en-US" sz="54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chiếc</a:t>
              </a:r>
              <a:r>
                <a:rPr lang="en-US" sz="5400" b="1" kern="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54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áo</a:t>
              </a:r>
              <a:r>
                <a:rPr lang="en-US" sz="5400" b="1" kern="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54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ấm</a:t>
              </a:r>
              <a:r>
                <a:rPr kumimoji="0" lang="en-US" sz="5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có</a:t>
              </a:r>
              <a:r>
                <a:rPr kumimoji="0" lang="en-US" sz="540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pt-BR" sz="540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từ nào em chưa hiểu nghĩa?</a:t>
              </a:r>
            </a:p>
          </p:txBody>
        </p:sp>
      </p:grpSp>
      <p:pic>
        <p:nvPicPr>
          <p:cNvPr id="16" name="图片 15">
            <a:extLst>
              <a:ext uri="{FF2B5EF4-FFF2-40B4-BE49-F238E27FC236}">
                <a16:creationId xmlns:a16="http://schemas.microsoft.com/office/drawing/2014/main" id="{353EAA52-3A84-495E-A66F-A837AA3955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95811" y="4733979"/>
            <a:ext cx="7488589" cy="2137154"/>
          </a:xfrm>
          <a:prstGeom prst="rect">
            <a:avLst/>
          </a:prstGeom>
        </p:spPr>
      </p:pic>
      <p:pic>
        <p:nvPicPr>
          <p:cNvPr id="18" name="图片 17">
            <a:extLst>
              <a:ext uri="{FF2B5EF4-FFF2-40B4-BE49-F238E27FC236}">
                <a16:creationId xmlns:a16="http://schemas.microsoft.com/office/drawing/2014/main" id="{03FD0653-CCCC-42DA-AA75-2373071FBCE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650" y="2523952"/>
            <a:ext cx="3245455" cy="3751837"/>
          </a:xfrm>
          <a:prstGeom prst="rect">
            <a:avLst/>
          </a:prstGeom>
        </p:spPr>
      </p:pic>
      <p:pic>
        <p:nvPicPr>
          <p:cNvPr id="20" name="图片 19">
            <a:extLst>
              <a:ext uri="{FF2B5EF4-FFF2-40B4-BE49-F238E27FC236}">
                <a16:creationId xmlns:a16="http://schemas.microsoft.com/office/drawing/2014/main" id="{FF9F24DE-6E22-46AB-A760-D7FBD25E678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33239" y="2523952"/>
            <a:ext cx="3058759" cy="3461329"/>
          </a:xfrm>
          <a:prstGeom prst="rect">
            <a:avLst/>
          </a:prstGeom>
        </p:spPr>
      </p:pic>
    </p:spTree>
    <p:extLst>
      <p:ext uri="{BB962C8B-B14F-4D97-AF65-F5344CB8AC3E}">
        <p14:creationId xmlns:p14="http://schemas.microsoft.com/office/powerpoint/2010/main" val="3139258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字魂20号-石头体"/>
              <a:cs typeface="+mn-ea"/>
              <a:sym typeface="+mn-lt"/>
            </a:endParaRPr>
          </a:p>
        </p:txBody>
      </p:sp>
      <p:grpSp>
        <p:nvGrpSpPr>
          <p:cNvPr id="28" name="组合 6">
            <a:extLst>
              <a:ext uri="{FF2B5EF4-FFF2-40B4-BE49-F238E27FC236}">
                <a16:creationId xmlns:a16="http://schemas.microsoft.com/office/drawing/2014/main" id="{A3CDFB19-3F77-4544-A3B7-D634BF488F85}"/>
              </a:ext>
            </a:extLst>
          </p:cNvPr>
          <p:cNvGrpSpPr/>
          <p:nvPr/>
        </p:nvGrpSpPr>
        <p:grpSpPr>
          <a:xfrm>
            <a:off x="400050" y="45112"/>
            <a:ext cx="1852471" cy="1988057"/>
            <a:chOff x="540445" y="2037"/>
            <a:chExt cx="1255706" cy="1585269"/>
          </a:xfrm>
        </p:grpSpPr>
        <p:sp>
          <p:nvSpPr>
            <p:cNvPr id="29" name="矩形 3">
              <a:extLst>
                <a:ext uri="{FF2B5EF4-FFF2-40B4-BE49-F238E27FC236}">
                  <a16:creationId xmlns:a16="http://schemas.microsoft.com/office/drawing/2014/main" id="{3DF99727-D575-4015-A7A1-DFB971D442FE}"/>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736" rtl="0" eaLnBrk="1" fontAlgn="base" latinLnBrk="0" hangingPunct="1">
                <a:lnSpc>
                  <a:spcPct val="100000"/>
                </a:lnSpc>
                <a:spcBef>
                  <a:spcPct val="0"/>
                </a:spcBef>
                <a:spcAft>
                  <a:spcPct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30" name="Title 3">
              <a:extLst>
                <a:ext uri="{FF2B5EF4-FFF2-40B4-BE49-F238E27FC236}">
                  <a16:creationId xmlns:a16="http://schemas.microsoft.com/office/drawing/2014/main" id="{2419DA14-5EEA-4582-9D03-576589967122}"/>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marL="0" marR="0" lvl="0" indent="0" algn="ctr" defTabSz="121773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Rounded" panose="020B0500000000000000" pitchFamily="34" charset="0"/>
                </a:rPr>
                <a:t>GIẢI NGHĨA TỪ</a:t>
              </a:r>
            </a:p>
          </p:txBody>
        </p:sp>
      </p:grpSp>
      <p:grpSp>
        <p:nvGrpSpPr>
          <p:cNvPr id="31" name="组合 10">
            <a:extLst>
              <a:ext uri="{FF2B5EF4-FFF2-40B4-BE49-F238E27FC236}">
                <a16:creationId xmlns:a16="http://schemas.microsoft.com/office/drawing/2014/main" id="{7CC74428-D4DB-45A7-87D7-2C0FA8A70CD1}"/>
              </a:ext>
            </a:extLst>
          </p:cNvPr>
          <p:cNvGrpSpPr/>
          <p:nvPr/>
        </p:nvGrpSpPr>
        <p:grpSpPr>
          <a:xfrm>
            <a:off x="3104952" y="647479"/>
            <a:ext cx="7216751" cy="2084703"/>
            <a:chOff x="2484661" y="1618247"/>
            <a:chExt cx="5729026" cy="1662335"/>
          </a:xfrm>
        </p:grpSpPr>
        <p:grpSp>
          <p:nvGrpSpPr>
            <p:cNvPr id="32" name="组合 158">
              <a:extLst>
                <a:ext uri="{FF2B5EF4-FFF2-40B4-BE49-F238E27FC236}">
                  <a16:creationId xmlns:a16="http://schemas.microsoft.com/office/drawing/2014/main" id="{04D4C0A7-133F-4227-B9BC-E193422F8616}"/>
                </a:ext>
              </a:extLst>
            </p:cNvPr>
            <p:cNvGrpSpPr>
              <a:grpSpLocks/>
            </p:cNvGrpSpPr>
            <p:nvPr/>
          </p:nvGrpSpPr>
          <p:grpSpPr bwMode="auto">
            <a:xfrm>
              <a:off x="2484661" y="1618247"/>
              <a:ext cx="5729026" cy="1662335"/>
              <a:chOff x="3300347" y="850194"/>
              <a:chExt cx="10912466" cy="3206357"/>
            </a:xfrm>
          </p:grpSpPr>
          <p:grpSp>
            <p:nvGrpSpPr>
              <p:cNvPr id="37" name="组合 159">
                <a:extLst>
                  <a:ext uri="{FF2B5EF4-FFF2-40B4-BE49-F238E27FC236}">
                    <a16:creationId xmlns:a16="http://schemas.microsoft.com/office/drawing/2014/main" id="{57B83B46-B39A-4767-8DEE-DFF1D369719C}"/>
                  </a:ext>
                </a:extLst>
              </p:cNvPr>
              <p:cNvGrpSpPr>
                <a:grpSpLocks/>
              </p:cNvGrpSpPr>
              <p:nvPr/>
            </p:nvGrpSpPr>
            <p:grpSpPr bwMode="auto">
              <a:xfrm>
                <a:off x="4631859" y="850194"/>
                <a:ext cx="9580954" cy="3206357"/>
                <a:chOff x="1986534" y="3591628"/>
                <a:chExt cx="9580954" cy="3206357"/>
              </a:xfrm>
            </p:grpSpPr>
            <p:sp>
              <p:nvSpPr>
                <p:cNvPr id="41" name="Freeform 7">
                  <a:extLst>
                    <a:ext uri="{FF2B5EF4-FFF2-40B4-BE49-F238E27FC236}">
                      <a16:creationId xmlns:a16="http://schemas.microsoft.com/office/drawing/2014/main" id="{F4A0BA57-90A5-4E88-86C8-205F13F3141A}"/>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42" name="Freeform 7">
                  <a:extLst>
                    <a:ext uri="{FF2B5EF4-FFF2-40B4-BE49-F238E27FC236}">
                      <a16:creationId xmlns:a16="http://schemas.microsoft.com/office/drawing/2014/main" id="{18E2A96F-6CB6-47BA-8C88-6D9D9581A6BD}"/>
                    </a:ext>
                  </a:extLst>
                </p:cNvPr>
                <p:cNvSpPr>
                  <a:spLocks noChangeAspect="1"/>
                </p:cNvSpPr>
                <p:nvPr/>
              </p:nvSpPr>
              <p:spPr bwMode="auto">
                <a:xfrm>
                  <a:off x="2135488" y="3591628"/>
                  <a:ext cx="9432000" cy="3206357"/>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Cambria" panose="02040503050406030204" pitchFamily="18" charset="0"/>
                    <a:ea typeface="Arial-Rounded" panose="020B0500000000000000" pitchFamily="34" charset="0"/>
                    <a:cs typeface="Arial-Rounded" panose="020B0500000000000000" pitchFamily="34" charset="0"/>
                  </a:endParaRPr>
                </a:p>
              </p:txBody>
            </p:sp>
          </p:grpSp>
          <p:grpSp>
            <p:nvGrpSpPr>
              <p:cNvPr id="38" name="组合 160">
                <a:extLst>
                  <a:ext uri="{FF2B5EF4-FFF2-40B4-BE49-F238E27FC236}">
                    <a16:creationId xmlns:a16="http://schemas.microsoft.com/office/drawing/2014/main" id="{D9AB407A-D526-4473-ADBF-C09CAEF728B1}"/>
                  </a:ext>
                </a:extLst>
              </p:cNvPr>
              <p:cNvGrpSpPr>
                <a:grpSpLocks/>
              </p:cNvGrpSpPr>
              <p:nvPr/>
            </p:nvGrpSpPr>
            <p:grpSpPr bwMode="auto">
              <a:xfrm>
                <a:off x="3300347" y="1368497"/>
                <a:ext cx="1581466" cy="1417865"/>
                <a:chOff x="1349437" y="779714"/>
                <a:chExt cx="2923167" cy="2620769"/>
              </a:xfrm>
            </p:grpSpPr>
            <p:sp>
              <p:nvSpPr>
                <p:cNvPr id="39" name="Freeform 23">
                  <a:extLst>
                    <a:ext uri="{FF2B5EF4-FFF2-40B4-BE49-F238E27FC236}">
                      <a16:creationId xmlns:a16="http://schemas.microsoft.com/office/drawing/2014/main" id="{AE794ED9-5CCC-42C3-AF6D-A8A9B75D3D91}"/>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40" name="Freeform 21">
                  <a:extLst>
                    <a:ext uri="{FF2B5EF4-FFF2-40B4-BE49-F238E27FC236}">
                      <a16:creationId xmlns:a16="http://schemas.microsoft.com/office/drawing/2014/main" id="{0989A0DD-F818-45E7-8454-C1CF17F84571}"/>
                    </a:ext>
                  </a:extLst>
                </p:cNvPr>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Cambria" panose="02040503050406030204" pitchFamily="18" charset="0"/>
                    <a:ea typeface="Arial-Rounded" panose="020B0500000000000000" pitchFamily="34" charset="0"/>
                    <a:cs typeface="Arial-Rounded" panose="020B0500000000000000" pitchFamily="34" charset="0"/>
                  </a:endParaRPr>
                </a:p>
              </p:txBody>
            </p:sp>
          </p:grpSp>
        </p:grpSp>
        <p:grpSp>
          <p:nvGrpSpPr>
            <p:cNvPr id="33" name="组合 209">
              <a:extLst>
                <a:ext uri="{FF2B5EF4-FFF2-40B4-BE49-F238E27FC236}">
                  <a16:creationId xmlns:a16="http://schemas.microsoft.com/office/drawing/2014/main" id="{9982BA93-762A-4DDB-8A2D-507052000524}"/>
                </a:ext>
              </a:extLst>
            </p:cNvPr>
            <p:cNvGrpSpPr>
              <a:grpSpLocks/>
            </p:cNvGrpSpPr>
            <p:nvPr/>
          </p:nvGrpSpPr>
          <p:grpSpPr bwMode="auto">
            <a:xfrm>
              <a:off x="2727708" y="2110740"/>
              <a:ext cx="534195" cy="475059"/>
              <a:chOff x="952501" y="6013451"/>
              <a:chExt cx="511175" cy="460375"/>
            </a:xfrm>
          </p:grpSpPr>
          <p:sp>
            <p:nvSpPr>
              <p:cNvPr id="34" name="Freeform 58">
                <a:extLst>
                  <a:ext uri="{FF2B5EF4-FFF2-40B4-BE49-F238E27FC236}">
                    <a16:creationId xmlns:a16="http://schemas.microsoft.com/office/drawing/2014/main" id="{6C1FD57F-EFB8-4D4A-BD6A-ADE3E27593A3}"/>
                  </a:ext>
                </a:extLst>
              </p:cNvPr>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35" name="Freeform 59">
                <a:extLst>
                  <a:ext uri="{FF2B5EF4-FFF2-40B4-BE49-F238E27FC236}">
                    <a16:creationId xmlns:a16="http://schemas.microsoft.com/office/drawing/2014/main" id="{09224430-E90A-4AC6-BC4A-6FD7EF5512FB}"/>
                  </a:ext>
                </a:extLst>
              </p:cNvPr>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36" name="Freeform 60">
                <a:extLst>
                  <a:ext uri="{FF2B5EF4-FFF2-40B4-BE49-F238E27FC236}">
                    <a16:creationId xmlns:a16="http://schemas.microsoft.com/office/drawing/2014/main" id="{41A05180-1677-485D-9F39-30D61DF92FC7}"/>
                  </a:ext>
                </a:extLst>
              </p:cNvPr>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Cambria" panose="02040503050406030204" pitchFamily="18" charset="0"/>
                  <a:ea typeface="Arial-Rounded" panose="020B0500000000000000" pitchFamily="34" charset="0"/>
                  <a:cs typeface="Arial-Rounded" panose="020B0500000000000000" pitchFamily="34" charset="0"/>
                </a:endParaRPr>
              </a:p>
            </p:txBody>
          </p:sp>
        </p:grpSp>
      </p:grpSp>
      <p:sp>
        <p:nvSpPr>
          <p:cNvPr id="43" name="文本框 187">
            <a:extLst>
              <a:ext uri="{FF2B5EF4-FFF2-40B4-BE49-F238E27FC236}">
                <a16:creationId xmlns:a16="http://schemas.microsoft.com/office/drawing/2014/main" id="{AF4F8280-C747-4743-8007-D12A8BC68AE7}"/>
              </a:ext>
            </a:extLst>
          </p:cNvPr>
          <p:cNvSpPr txBox="1"/>
          <p:nvPr/>
        </p:nvSpPr>
        <p:spPr>
          <a:xfrm>
            <a:off x="4464658" y="813837"/>
            <a:ext cx="5454138" cy="1753912"/>
          </a:xfrm>
          <a:prstGeom prst="rect">
            <a:avLst/>
          </a:prstGeom>
          <a:noFill/>
        </p:spPr>
        <p:txBody>
          <a:bodyPr wrap="square" lIns="91028" tIns="45515" rIns="91028" bIns="45515">
            <a:spAutoFit/>
          </a:bodyPr>
          <a:lstStyle/>
          <a:p>
            <a:pPr algn="just" defTabSz="1217736" fontAlgn="base">
              <a:spcBef>
                <a:spcPct val="0"/>
              </a:spcBef>
              <a:spcAft>
                <a:spcPct val="0"/>
              </a:spcAft>
              <a:defRPr/>
            </a:pPr>
            <a:r>
              <a:rPr lang="vi-VN" altLang="zh-CN"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Xe (chỉ): </a:t>
            </a:r>
            <a:r>
              <a:rPr lang="vi-VN" altLang="zh-CN" sz="3600" dirty="0">
                <a:solidFill>
                  <a:srgbClr val="002060"/>
                </a:solidFill>
                <a:latin typeface="Cambria" panose="02040503050406030204" pitchFamily="18" charset="0"/>
                <a:ea typeface="Cambria" panose="02040503050406030204" pitchFamily="18" charset="0"/>
                <a:cs typeface="Arial-Rounded" panose="020B0500000000000000" pitchFamily="34" charset="0"/>
              </a:rPr>
              <a:t>làm cho các sợi nhỏ xoắn chặt với nhau thành sợi lớn.</a:t>
            </a:r>
          </a:p>
        </p:txBody>
      </p:sp>
      <p:pic>
        <p:nvPicPr>
          <p:cNvPr id="2050" name="Picture 2" descr="Vợ chồng ngày đêm &quot;xe chỉ luồn kim&quot; kiếm 200 triệu/năm từ đệm bông">
            <a:extLst>
              <a:ext uri="{FF2B5EF4-FFF2-40B4-BE49-F238E27FC236}">
                <a16:creationId xmlns:a16="http://schemas.microsoft.com/office/drawing/2014/main" id="{E06797F1-CD46-405E-B576-52D5A5DAD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079" y="2919284"/>
            <a:ext cx="4947921" cy="332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99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
                                        <p:tgtEl>
                                          <p:spTgt spid="28"/>
                                        </p:tgtEl>
                                      </p:cBhvr>
                                    </p:animEffect>
                                    <p:anim calcmode="lin" valueType="num">
                                      <p:cBhvr>
                                        <p:cTn id="8" dur="400" fill="hold"/>
                                        <p:tgtEl>
                                          <p:spTgt spid="28"/>
                                        </p:tgtEl>
                                        <p:attrNameLst>
                                          <p:attrName>ppt_x</p:attrName>
                                        </p:attrNameLst>
                                      </p:cBhvr>
                                      <p:tavLst>
                                        <p:tav tm="0">
                                          <p:val>
                                            <p:strVal val="#ppt_x"/>
                                          </p:val>
                                        </p:tav>
                                        <p:tav tm="100000">
                                          <p:val>
                                            <p:strVal val="#ppt_x"/>
                                          </p:val>
                                        </p:tav>
                                      </p:tavLst>
                                    </p:anim>
                                    <p:anim calcmode="lin" valueType="num">
                                      <p:cBhvr>
                                        <p:cTn id="9" dur="400" fill="hold"/>
                                        <p:tgtEl>
                                          <p:spTgt spid="2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250" fill="hold"/>
                                        <p:tgtEl>
                                          <p:spTgt spid="31"/>
                                        </p:tgtEl>
                                        <p:attrNameLst>
                                          <p:attrName>ppt_x</p:attrName>
                                        </p:attrNameLst>
                                      </p:cBhvr>
                                      <p:tavLst>
                                        <p:tav tm="0">
                                          <p:val>
                                            <p:strVal val="1+#ppt_w/2"/>
                                          </p:val>
                                        </p:tav>
                                        <p:tav tm="100000">
                                          <p:val>
                                            <p:strVal val="#ppt_x"/>
                                          </p:val>
                                        </p:tav>
                                      </p:tavLst>
                                    </p:anim>
                                    <p:anim calcmode="lin" valueType="num">
                                      <p:cBhvr additive="base">
                                        <p:cTn id="16" dur="250" fill="hold"/>
                                        <p:tgtEl>
                                          <p:spTgt spid="31"/>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25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wg3c0xw">
      <a:majorFont>
        <a:latin typeface="字魂20号-石头体" panose="020F0302020204030204"/>
        <a:ea typeface="字魂20号-石头体"/>
        <a:cs typeface=""/>
      </a:majorFont>
      <a:minorFont>
        <a:latin typeface="字魂20号-石头体" panose="020F0502020204030204"/>
        <a:ea typeface="字魂20号-石头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TotalTime>
  <Words>486</Words>
  <Application>Microsoft Office PowerPoint</Application>
  <PresentationFormat>Widescreen</PresentationFormat>
  <Paragraphs>40</Paragraphs>
  <Slides>10</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等线</vt:lpstr>
      <vt:lpstr>Aptos</vt:lpstr>
      <vt:lpstr>Aptos Display</vt:lpstr>
      <vt:lpstr>Arial</vt:lpstr>
      <vt:lpstr>Arial-Rounded</vt:lpstr>
      <vt:lpstr>Calibri</vt:lpstr>
      <vt:lpstr>Cambria</vt:lpstr>
      <vt:lpstr>Times New Roman</vt:lpstr>
      <vt:lpstr>字魂20号-石头体</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139</cp:revision>
  <dcterms:created xsi:type="dcterms:W3CDTF">2022-08-30T00:09:52Z</dcterms:created>
  <dcterms:modified xsi:type="dcterms:W3CDTF">2025-12-19T15:11:23Z</dcterms:modified>
</cp:coreProperties>
</file>