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2"/>
  </p:notesMasterIdLst>
  <p:sldIdLst>
    <p:sldId id="320" r:id="rId3"/>
    <p:sldId id="2007577482" r:id="rId4"/>
    <p:sldId id="2007577486" r:id="rId5"/>
    <p:sldId id="2007577489" r:id="rId6"/>
    <p:sldId id="2007577488" r:id="rId7"/>
    <p:sldId id="2007577490" r:id="rId8"/>
    <p:sldId id="2007577487" r:id="rId9"/>
    <p:sldId id="2007577505" r:id="rId10"/>
    <p:sldId id="20075774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8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0CD6-D848-42C0-A1CD-0D141C3893F4}" type="datetimeFigureOut">
              <a:rPr lang="en-US" smtClean="0"/>
              <a:t>12/19/2025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B97D-BDAA-4D3C-8F30-B21088C1F1D1}" type="slidenum">
              <a:rPr lang="en-US" smtClean="0"/>
              <a:t>‹#›</a:t>
            </a:fld>
            <a:endParaRPr lang="en-US"/>
          </a:p>
        </p:txBody>
      </p:sp>
    </p:spTree>
    <p:extLst>
      <p:ext uri="{BB962C8B-B14F-4D97-AF65-F5344CB8AC3E}">
        <p14:creationId xmlns:p14="http://schemas.microsoft.com/office/powerpoint/2010/main" val="425110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07914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084563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50341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18948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56118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14281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9B48F-B46F-88B6-3DAB-938C2E7AC53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68D9796-37D9-F1DF-6F56-75C4E920C66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94DBCA6-211A-7661-7415-768DEED6FFD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5C6773A8-C051-0F3C-4273-0FAE8C55B9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28220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35028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A53CADB-E377-4376-B292-394BE28956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Tree>
    <p:extLst>
      <p:ext uri="{BB962C8B-B14F-4D97-AF65-F5344CB8AC3E}">
        <p14:creationId xmlns:p14="http://schemas.microsoft.com/office/powerpoint/2010/main" val="41972528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53D95-BE57-7370-EE9E-550D50271380}"/>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3" name="Footer Placeholder 2">
            <a:extLst>
              <a:ext uri="{FF2B5EF4-FFF2-40B4-BE49-F238E27FC236}">
                <a16:creationId xmlns:a16="http://schemas.microsoft.com/office/drawing/2014/main" id="{8C7CC7CA-5955-B84D-14D5-EF37E9053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41C2C4-794C-5541-E92F-D71B25C761AA}"/>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38478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A71F-8BB9-D874-4265-8A31648CF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74F56D-DC3B-23A9-A3B0-5CD2AF824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D28FF-0D49-4633-D1F1-828971FEA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F04FD-1862-99BD-2F27-0CCC481AC629}"/>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6" name="Footer Placeholder 5">
            <a:extLst>
              <a:ext uri="{FF2B5EF4-FFF2-40B4-BE49-F238E27FC236}">
                <a16:creationId xmlns:a16="http://schemas.microsoft.com/office/drawing/2014/main" id="{094C4179-E539-43BC-CD43-631BE7B93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7EE77-2CAE-CCA4-BE1F-E23D5D7AAC3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28871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5E5A-D732-4762-D017-0FD71CF8F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21A4B-17BA-41A8-D73D-C9FE57F1E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2B2E6-4E0E-AAE8-B623-02AF74B08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8DCD0-FB89-DDBA-E5CF-102075138CAB}"/>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6" name="Footer Placeholder 5">
            <a:extLst>
              <a:ext uri="{FF2B5EF4-FFF2-40B4-BE49-F238E27FC236}">
                <a16:creationId xmlns:a16="http://schemas.microsoft.com/office/drawing/2014/main" id="{5144EFE2-DB5F-A1C2-0B64-81C9AD4A9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05B3E-B799-536C-8A38-1517E6BC6C2E}"/>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951839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F364-1E15-02CE-55E1-99F47B00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1D8FED-CAF8-38DE-324D-95A8D86BC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0696-E281-5E91-7BDB-8F6959CD4448}"/>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D68C964E-3ABE-E366-C585-BD1E576A7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2B6A9-F5DE-22E7-79C5-C3703062E0E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993902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EA13C-B81C-EE0B-9EE4-EE4E45662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3A7D8-C912-C1EF-82C0-DA6BD264C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06C4D-F1A6-9D65-4D44-2A68B0B934F7}"/>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53A79BFB-FEEE-7AB9-1B27-8E40BCB7C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66F81-EE8C-04D5-923A-ACF6960CE18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22696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8EBB452-E37D-4E2E-A4BF-5B44F785DF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1" name="图片 10">
            <a:extLst>
              <a:ext uri="{FF2B5EF4-FFF2-40B4-BE49-F238E27FC236}">
                <a16:creationId xmlns:a16="http://schemas.microsoft.com/office/drawing/2014/main" id="{FB16A7E1-834D-4D2D-A2A2-EBD7B85461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27" y="18321"/>
            <a:ext cx="12192000" cy="6858001"/>
          </a:xfrm>
          <a:prstGeom prst="rect">
            <a:avLst/>
          </a:prstGeom>
        </p:spPr>
      </p:pic>
      <p:pic>
        <p:nvPicPr>
          <p:cNvPr id="12" name="图片 11">
            <a:extLst>
              <a:ext uri="{FF2B5EF4-FFF2-40B4-BE49-F238E27FC236}">
                <a16:creationId xmlns:a16="http://schemas.microsoft.com/office/drawing/2014/main" id="{1D2BEAE5-09E7-4F17-80B3-F27D957C8F7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pic>
        <p:nvPicPr>
          <p:cNvPr id="13" name="图片 12">
            <a:extLst>
              <a:ext uri="{FF2B5EF4-FFF2-40B4-BE49-F238E27FC236}">
                <a16:creationId xmlns:a16="http://schemas.microsoft.com/office/drawing/2014/main" id="{5C5C9E95-B66D-4B1F-802B-F7270D4BBE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sp>
        <p:nvSpPr>
          <p:cNvPr id="14" name="矩形: 圆角 13">
            <a:extLst>
              <a:ext uri="{FF2B5EF4-FFF2-40B4-BE49-F238E27FC236}">
                <a16:creationId xmlns:a16="http://schemas.microsoft.com/office/drawing/2014/main" id="{2E7DD394-D364-4DC4-AF31-DDFA0D59D36C}"/>
              </a:ext>
            </a:extLst>
          </p:cNvPr>
          <p:cNvSpPr/>
          <p:nvPr userDrawn="1"/>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197953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4225166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85E5-3499-79CD-D4A0-9A0FB777E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6FE1A-D2E8-9FED-7353-D9A053165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86936-4C26-1DD1-42CF-5A856BBC468C}"/>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1ED06B07-BA08-63ED-6BF1-B58D1B416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5336A-54C4-B51F-BEA9-62E3C173D754}"/>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78923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1D6B-0B77-62CE-7971-4A2760524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B642F-1B13-1AB4-3D47-BF2C05708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5AAD-ACCA-B481-3FBD-9A40CF92B7D1}"/>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BAB36E94-76D9-B434-609B-87039048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B764D-AF39-BD2A-797F-1D8CEDEF669F}"/>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19302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21D6-4CE4-5EC5-60B4-3561EA123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91D95-236A-E39F-17D8-02EAE5B0AD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76ED1-317F-43EA-3D9F-CCD6630B4D87}"/>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4AA3B16D-0197-6FB4-A14F-1FAC3AE6D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6511F-9F77-57DC-5D27-4771E485CDB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51029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1939-D73E-9F5B-B76A-4050DE95E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1CC68-E542-3666-216C-0449C011C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C2EB8-8189-5F3E-CE8F-EDBAAE185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F04FF-5F68-1C96-2611-9289AC898ADB}"/>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6" name="Footer Placeholder 5">
            <a:extLst>
              <a:ext uri="{FF2B5EF4-FFF2-40B4-BE49-F238E27FC236}">
                <a16:creationId xmlns:a16="http://schemas.microsoft.com/office/drawing/2014/main" id="{EDAC4C64-6B31-8101-A08E-14AEDCA98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C4801-5C0B-9C2D-1582-D2D5083B39A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57198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E826-7416-DFE4-E64B-F39B5A8CD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FEE1C0-D8B9-40CA-5756-A33552BC0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B5B2C-8699-2707-184A-97EA728132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C17991-B6E2-9CCB-53FE-CF7F2BE1D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9C6E5-39B2-F488-61ED-01DAEA12D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4C1422-821C-0551-CC9A-9867A20A52B7}"/>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8" name="Footer Placeholder 7">
            <a:extLst>
              <a:ext uri="{FF2B5EF4-FFF2-40B4-BE49-F238E27FC236}">
                <a16:creationId xmlns:a16="http://schemas.microsoft.com/office/drawing/2014/main" id="{670AAD14-6817-0A8A-F460-5DA7F1181E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DF8F6-928A-FE52-535C-07E9E94E0F08}"/>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89269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7850-C959-A108-7585-577387CFB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CF750-1F1C-1CA2-CF89-9682854BCCF9}"/>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4" name="Footer Placeholder 3">
            <a:extLst>
              <a:ext uri="{FF2B5EF4-FFF2-40B4-BE49-F238E27FC236}">
                <a16:creationId xmlns:a16="http://schemas.microsoft.com/office/drawing/2014/main" id="{58CDBF80-C737-19C0-6F4A-C09443A1C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0F1DA0-754D-FE1F-424F-8EC7F36F829B}"/>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643822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7BD1833-5C2B-4E00-9BE2-7BAB1021F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71131E5-605C-4873-8252-B57241371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FF99E3-6FAA-407F-8FBE-5A3E5D4D6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69E31-C159-46AF-8F25-83C3CF58D752}"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853FF5DB-5499-47EF-A22B-78AF7787A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758EA4B-FF22-4CC8-92EF-A6F555580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D073-45A5-4DA8-BB5C-63A37CDFC8B9}"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255A1BF7-8316-C090-8679-CD1EEFBEEF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55227" y="0"/>
            <a:ext cx="1508593" cy="1508593"/>
          </a:xfrm>
          <a:prstGeom prst="rect">
            <a:avLst/>
          </a:prstGeom>
        </p:spPr>
      </p:pic>
    </p:spTree>
    <p:extLst>
      <p:ext uri="{BB962C8B-B14F-4D97-AF65-F5344CB8AC3E}">
        <p14:creationId xmlns:p14="http://schemas.microsoft.com/office/powerpoint/2010/main" val="3838565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5" r:id="rId3"/>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567B2AA-3A5C-EE12-7954-801908E43E4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9F6A6E1-2F87-6770-7832-A8A278CE9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BCA5D2-51F4-2A3D-6247-4CBA0FE74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70578-1BCF-647E-9B89-B55A40A95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75E7E648-086A-321E-7223-DE225B8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2405CF-A92C-F9A8-868A-A67AB492F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F0BB06-A84A-44BC-80A3-06B62BF87D90}"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1468E7CD-5516-9D97-0660-61310444F21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5227" y="0"/>
            <a:ext cx="1508593" cy="1508593"/>
          </a:xfrm>
          <a:prstGeom prst="rect">
            <a:avLst/>
          </a:prstGeom>
        </p:spPr>
      </p:pic>
    </p:spTree>
    <p:extLst>
      <p:ext uri="{BB962C8B-B14F-4D97-AF65-F5344CB8AC3E}">
        <p14:creationId xmlns:p14="http://schemas.microsoft.com/office/powerpoint/2010/main" val="37050621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10.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C60DD275-4246-401E-BA17-E6BAE60632D0}"/>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49CD258A-AD72-42B2-ACCF-A5966C93E4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 name="图片 11">
              <a:extLst>
                <a:ext uri="{FF2B5EF4-FFF2-40B4-BE49-F238E27FC236}">
                  <a16:creationId xmlns:a16="http://schemas.microsoft.com/office/drawing/2014/main" id="{FCC04B38-87A0-4292-84B8-0EE3BAC31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 name="图片 12">
              <a:extLst>
                <a:ext uri="{FF2B5EF4-FFF2-40B4-BE49-F238E27FC236}">
                  <a16:creationId xmlns:a16="http://schemas.microsoft.com/office/drawing/2014/main" id="{6760FB0B-1ABC-4A59-A737-277D091FD5A7}"/>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13">
              <a:extLst>
                <a:ext uri="{FF2B5EF4-FFF2-40B4-BE49-F238E27FC236}">
                  <a16:creationId xmlns:a16="http://schemas.microsoft.com/office/drawing/2014/main" id="{CA6693FD-857D-4189-BA78-21BFBE636C2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14">
              <a:extLst>
                <a:ext uri="{FF2B5EF4-FFF2-40B4-BE49-F238E27FC236}">
                  <a16:creationId xmlns:a16="http://schemas.microsoft.com/office/drawing/2014/main" id="{7ACB3BA8-ACD1-4DBF-8113-171993D78EE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6" name="图片 15">
              <a:extLst>
                <a:ext uri="{FF2B5EF4-FFF2-40B4-BE49-F238E27FC236}">
                  <a16:creationId xmlns:a16="http://schemas.microsoft.com/office/drawing/2014/main" id="{ABCAA27F-064C-4803-B10A-7CC063775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7" name="图片 16">
              <a:extLst>
                <a:ext uri="{FF2B5EF4-FFF2-40B4-BE49-F238E27FC236}">
                  <a16:creationId xmlns:a16="http://schemas.microsoft.com/office/drawing/2014/main" id="{09C9CDD6-0BAF-415B-A1AA-F363B4B7B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 name="Rectangle: Rounded Corners 1">
            <a:extLst>
              <a:ext uri="{FF2B5EF4-FFF2-40B4-BE49-F238E27FC236}">
                <a16:creationId xmlns:a16="http://schemas.microsoft.com/office/drawing/2014/main" id="{061FD592-EDFD-5511-9D18-8256C7EE8298}"/>
              </a:ext>
            </a:extLst>
          </p:cNvPr>
          <p:cNvSpPr/>
          <p:nvPr/>
        </p:nvSpPr>
        <p:spPr>
          <a:xfrm>
            <a:off x="39732" y="-1994"/>
            <a:ext cx="12191999" cy="5034132"/>
          </a:xfrm>
          <a:prstGeom prst="roundRect">
            <a:avLst>
              <a:gd name="adj" fmla="val 9575"/>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8" name="Picture 17">
            <a:extLst>
              <a:ext uri="{FF2B5EF4-FFF2-40B4-BE49-F238E27FC236}">
                <a16:creationId xmlns:a16="http://schemas.microsoft.com/office/drawing/2014/main" id="{B063AA84-818D-B612-B559-6F28A2E293E1}"/>
              </a:ext>
            </a:extLst>
          </p:cNvPr>
          <p:cNvPicPr>
            <a:picLocks noChangeAspect="1"/>
          </p:cNvPicPr>
          <p:nvPr/>
        </p:nvPicPr>
        <p:blipFill>
          <a:blip r:embed="rId7"/>
          <a:stretch>
            <a:fillRect/>
          </a:stretch>
        </p:blipFill>
        <p:spPr>
          <a:xfrm>
            <a:off x="3666419" y="1397633"/>
            <a:ext cx="3981033" cy="1012024"/>
          </a:xfrm>
          <a:prstGeom prst="rect">
            <a:avLst/>
          </a:prstGeom>
        </p:spPr>
      </p:pic>
      <p:sp>
        <p:nvSpPr>
          <p:cNvPr id="20" name="Rectangle 19"/>
          <p:cNvSpPr/>
          <p:nvPr/>
        </p:nvSpPr>
        <p:spPr>
          <a:xfrm>
            <a:off x="2582731" y="201508"/>
            <a:ext cx="6655348" cy="1015663"/>
          </a:xfrm>
          <a:prstGeom prst="rect">
            <a:avLst/>
          </a:prstGeom>
          <a:noFill/>
        </p:spPr>
        <p:txBody>
          <a:bodyPr wrap="none" lIns="91440" tIns="45720" rIns="91440" bIns="45720">
            <a:spAutoFit/>
          </a:bodyPr>
          <a:lstStyle/>
          <a:p>
            <a:pPr algn="ctr"/>
            <a:r>
              <a:rPr lang="en-US" sz="28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ỦY BAN NHÂN DÂN </a:t>
            </a:r>
            <a:r>
              <a:rPr lang="vi-VN" sz="28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XÃ</a:t>
            </a:r>
            <a:r>
              <a:rPr lang="en-US" sz="28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AN LÃO</a:t>
            </a:r>
          </a:p>
          <a:p>
            <a:pPr algn="ctr"/>
            <a:r>
              <a:rPr lang="en-US" sz="3200" b="1"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TRƯỜNG TIỂU HỌC</a:t>
            </a:r>
            <a:r>
              <a:rPr lang="vi-VN" sz="3200" b="1"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AN THANG</a:t>
            </a:r>
            <a:endParaRPr lang="en-US" sz="3200" b="1"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4609997" y="3728638"/>
            <a:ext cx="2550698" cy="769441"/>
          </a:xfrm>
          <a:prstGeom prst="rect">
            <a:avLst/>
          </a:prstGeom>
          <a:noFill/>
        </p:spPr>
        <p:txBody>
          <a:bodyPr wrap="none" lIns="91440" tIns="45720" rIns="91440" bIns="45720">
            <a:spAutoFit/>
          </a:bodyPr>
          <a:lstStyle/>
          <a:p>
            <a:pPr algn="ctr"/>
            <a:r>
              <a:rPr lang="en-US" sz="4400" dirty="0" err="1">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Giáo</a:t>
            </a:r>
            <a:r>
              <a:rPr lang="en-US" sz="4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4400" dirty="0" err="1">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viên</a:t>
            </a:r>
            <a:r>
              <a:rPr lang="en-US" sz="4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3FC0FC0E-387A-AE50-E805-559FA692A9F0}"/>
              </a:ext>
            </a:extLst>
          </p:cNvPr>
          <p:cNvPicPr>
            <a:picLocks noChangeAspect="1"/>
          </p:cNvPicPr>
          <p:nvPr/>
        </p:nvPicPr>
        <p:blipFill>
          <a:blip r:embed="rId8"/>
          <a:stretch>
            <a:fillRect/>
          </a:stretch>
        </p:blipFill>
        <p:spPr>
          <a:xfrm>
            <a:off x="1514135" y="1522229"/>
            <a:ext cx="8742422" cy="2871465"/>
          </a:xfrm>
          <a:prstGeom prst="rect">
            <a:avLst/>
          </a:prstGeom>
        </p:spPr>
      </p:pic>
      <p:sp>
        <p:nvSpPr>
          <p:cNvPr id="7" name="TextBox 6">
            <a:extLst>
              <a:ext uri="{FF2B5EF4-FFF2-40B4-BE49-F238E27FC236}">
                <a16:creationId xmlns:a16="http://schemas.microsoft.com/office/drawing/2014/main" id="{92929B19-3883-C48C-628C-09CEF65D460A}"/>
              </a:ext>
            </a:extLst>
          </p:cNvPr>
          <p:cNvSpPr txBox="1"/>
          <p:nvPr/>
        </p:nvSpPr>
        <p:spPr>
          <a:xfrm>
            <a:off x="4737732" y="4019617"/>
            <a:ext cx="6993228" cy="374077"/>
          </a:xfrm>
          <a:prstGeom prst="rect">
            <a:avLst/>
          </a:prstGeom>
          <a:noFill/>
        </p:spPr>
        <p:txBody>
          <a:bodyPr wrap="square">
            <a:spAutoFit/>
          </a:bodyPr>
          <a:lstStyle/>
          <a:p>
            <a:pPr algn="ctr">
              <a:lnSpc>
                <a:spcPct val="107000"/>
              </a:lnSpc>
              <a:spcAft>
                <a:spcPts val="800"/>
              </a:spcAft>
              <a:buNone/>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 THÚY HÀ</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051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id="{B614C3B9-A156-443A-85C4-CC867607D8E9}"/>
              </a:ext>
            </a:extLst>
          </p:cNvPr>
          <p:cNvGrpSpPr/>
          <p:nvPr/>
        </p:nvGrpSpPr>
        <p:grpSpPr>
          <a:xfrm>
            <a:off x="2458720" y="929012"/>
            <a:ext cx="8361680" cy="4552373"/>
            <a:chOff x="4227946" y="1721427"/>
            <a:chExt cx="7449127" cy="4552373"/>
          </a:xfrm>
        </p:grpSpPr>
        <p:sp>
          <p:nvSpPr>
            <p:cNvPr id="43" name="矩形: 圆角 42">
              <a:extLst>
                <a:ext uri="{FF2B5EF4-FFF2-40B4-BE49-F238E27FC236}">
                  <a16:creationId xmlns:a16="http://schemas.microsoft.com/office/drawing/2014/main"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671" y="2958684"/>
            <a:ext cx="3832991" cy="4637871"/>
          </a:xfrm>
          <a:prstGeom prst="rect">
            <a:avLst/>
          </a:prstGeom>
        </p:spPr>
      </p:pic>
      <p:pic>
        <p:nvPicPr>
          <p:cNvPr id="10" name="Picture 9">
            <a:extLst>
              <a:ext uri="{FF2B5EF4-FFF2-40B4-BE49-F238E27FC236}">
                <a16:creationId xmlns:a16="http://schemas.microsoft.com/office/drawing/2014/main" id="{EBAC22E9-962B-43F9-B676-3C21FA45B386}"/>
              </a:ext>
            </a:extLst>
          </p:cNvPr>
          <p:cNvPicPr>
            <a:picLocks noChangeAspect="1"/>
          </p:cNvPicPr>
          <p:nvPr/>
        </p:nvPicPr>
        <p:blipFill rotWithShape="1">
          <a:blip r:embed="rId7"/>
          <a:srcRect l="16127" t="11921" r="14764" b="20863"/>
          <a:stretch/>
        </p:blipFill>
        <p:spPr>
          <a:xfrm>
            <a:off x="3963637" y="1638170"/>
            <a:ext cx="5522915" cy="2786639"/>
          </a:xfrm>
          <a:prstGeom prst="rect">
            <a:avLst/>
          </a:prstGeom>
        </p:spPr>
      </p:pic>
    </p:spTree>
    <p:extLst>
      <p:ext uri="{BB962C8B-B14F-4D97-AF65-F5344CB8AC3E}">
        <p14:creationId xmlns:p14="http://schemas.microsoft.com/office/powerpoint/2010/main" val="15883578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944176" y="348944"/>
            <a:ext cx="10404145" cy="1588941"/>
            <a:chOff x="1167696" y="958544"/>
            <a:chExt cx="10404145" cy="1588941"/>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2353691" y="1702981"/>
              <a:ext cx="9218150" cy="649845"/>
              <a:chOff x="1088928" y="1196588"/>
              <a:chExt cx="11643726" cy="649845"/>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1088928" y="1196588"/>
                <a:ext cx="11361895" cy="649845"/>
              </a:xfrm>
              <a:custGeom>
                <a:avLst/>
                <a:gdLst>
                  <a:gd name="connsiteX0" fmla="*/ 0 w 11361895"/>
                  <a:gd name="connsiteY0" fmla="*/ 108310 h 649845"/>
                  <a:gd name="connsiteX1" fmla="*/ 108310 w 11361895"/>
                  <a:gd name="connsiteY1" fmla="*/ 0 h 649845"/>
                  <a:gd name="connsiteX2" fmla="*/ 583451 w 11361895"/>
                  <a:gd name="connsiteY2" fmla="*/ 0 h 649845"/>
                  <a:gd name="connsiteX3" fmla="*/ 947139 w 11361895"/>
                  <a:gd name="connsiteY3" fmla="*/ 0 h 649845"/>
                  <a:gd name="connsiteX4" fmla="*/ 1533732 w 11361895"/>
                  <a:gd name="connsiteY4" fmla="*/ 0 h 649845"/>
                  <a:gd name="connsiteX5" fmla="*/ 1897420 w 11361895"/>
                  <a:gd name="connsiteY5" fmla="*/ 0 h 649845"/>
                  <a:gd name="connsiteX6" fmla="*/ 2372561 w 11361895"/>
                  <a:gd name="connsiteY6" fmla="*/ 0 h 649845"/>
                  <a:gd name="connsiteX7" fmla="*/ 2959154 w 11361895"/>
                  <a:gd name="connsiteY7" fmla="*/ 0 h 649845"/>
                  <a:gd name="connsiteX8" fmla="*/ 3545747 w 11361895"/>
                  <a:gd name="connsiteY8" fmla="*/ 0 h 649845"/>
                  <a:gd name="connsiteX9" fmla="*/ 4355246 w 11361895"/>
                  <a:gd name="connsiteY9" fmla="*/ 0 h 649845"/>
                  <a:gd name="connsiteX10" fmla="*/ 5053293 w 11361895"/>
                  <a:gd name="connsiteY10" fmla="*/ 0 h 649845"/>
                  <a:gd name="connsiteX11" fmla="*/ 5305528 w 11361895"/>
                  <a:gd name="connsiteY11" fmla="*/ 0 h 649845"/>
                  <a:gd name="connsiteX12" fmla="*/ 6115027 w 11361895"/>
                  <a:gd name="connsiteY12" fmla="*/ 0 h 649845"/>
                  <a:gd name="connsiteX13" fmla="*/ 6924526 w 11361895"/>
                  <a:gd name="connsiteY13" fmla="*/ 0 h 649845"/>
                  <a:gd name="connsiteX14" fmla="*/ 7288213 w 11361895"/>
                  <a:gd name="connsiteY14" fmla="*/ 0 h 649845"/>
                  <a:gd name="connsiteX15" fmla="*/ 8097712 w 11361895"/>
                  <a:gd name="connsiteY15" fmla="*/ 0 h 649845"/>
                  <a:gd name="connsiteX16" fmla="*/ 8684306 w 11361895"/>
                  <a:gd name="connsiteY16" fmla="*/ 0 h 649845"/>
                  <a:gd name="connsiteX17" fmla="*/ 8936541 w 11361895"/>
                  <a:gd name="connsiteY17" fmla="*/ 0 h 649845"/>
                  <a:gd name="connsiteX18" fmla="*/ 9746040 w 11361895"/>
                  <a:gd name="connsiteY18" fmla="*/ 0 h 649845"/>
                  <a:gd name="connsiteX19" fmla="*/ 10555539 w 11361895"/>
                  <a:gd name="connsiteY19" fmla="*/ 0 h 649845"/>
                  <a:gd name="connsiteX20" fmla="*/ 11253585 w 11361895"/>
                  <a:gd name="connsiteY20" fmla="*/ 0 h 649845"/>
                  <a:gd name="connsiteX21" fmla="*/ 11361895 w 11361895"/>
                  <a:gd name="connsiteY21" fmla="*/ 108310 h 649845"/>
                  <a:gd name="connsiteX22" fmla="*/ 11361895 w 11361895"/>
                  <a:gd name="connsiteY22" fmla="*/ 541535 h 649845"/>
                  <a:gd name="connsiteX23" fmla="*/ 11253585 w 11361895"/>
                  <a:gd name="connsiteY23" fmla="*/ 649845 h 649845"/>
                  <a:gd name="connsiteX24" fmla="*/ 10444086 w 11361895"/>
                  <a:gd name="connsiteY24" fmla="*/ 649845 h 649845"/>
                  <a:gd name="connsiteX25" fmla="*/ 10080398 w 11361895"/>
                  <a:gd name="connsiteY25" fmla="*/ 649845 h 649845"/>
                  <a:gd name="connsiteX26" fmla="*/ 9716710 w 11361895"/>
                  <a:gd name="connsiteY26" fmla="*/ 649845 h 649845"/>
                  <a:gd name="connsiteX27" fmla="*/ 9353022 w 11361895"/>
                  <a:gd name="connsiteY27" fmla="*/ 649845 h 649845"/>
                  <a:gd name="connsiteX28" fmla="*/ 8543523 w 11361895"/>
                  <a:gd name="connsiteY28" fmla="*/ 649845 h 649845"/>
                  <a:gd name="connsiteX29" fmla="*/ 7845477 w 11361895"/>
                  <a:gd name="connsiteY29" fmla="*/ 649845 h 649845"/>
                  <a:gd name="connsiteX30" fmla="*/ 7370337 w 11361895"/>
                  <a:gd name="connsiteY30" fmla="*/ 649845 h 649845"/>
                  <a:gd name="connsiteX31" fmla="*/ 6895196 w 11361895"/>
                  <a:gd name="connsiteY31" fmla="*/ 649845 h 649845"/>
                  <a:gd name="connsiteX32" fmla="*/ 6642961 w 11361895"/>
                  <a:gd name="connsiteY32" fmla="*/ 649845 h 649845"/>
                  <a:gd name="connsiteX33" fmla="*/ 5944915 w 11361895"/>
                  <a:gd name="connsiteY33" fmla="*/ 649845 h 649845"/>
                  <a:gd name="connsiteX34" fmla="*/ 5246868 w 11361895"/>
                  <a:gd name="connsiteY34" fmla="*/ 649845 h 649845"/>
                  <a:gd name="connsiteX35" fmla="*/ 4548822 w 11361895"/>
                  <a:gd name="connsiteY35" fmla="*/ 649845 h 649845"/>
                  <a:gd name="connsiteX36" fmla="*/ 3850776 w 11361895"/>
                  <a:gd name="connsiteY36" fmla="*/ 649845 h 649845"/>
                  <a:gd name="connsiteX37" fmla="*/ 3152730 w 11361895"/>
                  <a:gd name="connsiteY37" fmla="*/ 649845 h 649845"/>
                  <a:gd name="connsiteX38" fmla="*/ 2343231 w 11361895"/>
                  <a:gd name="connsiteY38" fmla="*/ 649845 h 649845"/>
                  <a:gd name="connsiteX39" fmla="*/ 1645185 w 11361895"/>
                  <a:gd name="connsiteY39" fmla="*/ 649845 h 649845"/>
                  <a:gd name="connsiteX40" fmla="*/ 947139 w 11361895"/>
                  <a:gd name="connsiteY40" fmla="*/ 649845 h 649845"/>
                  <a:gd name="connsiteX41" fmla="*/ 108310 w 11361895"/>
                  <a:gd name="connsiteY41" fmla="*/ 649845 h 649845"/>
                  <a:gd name="connsiteX42" fmla="*/ 0 w 11361895"/>
                  <a:gd name="connsiteY42" fmla="*/ 541535 h 649845"/>
                  <a:gd name="connsiteX43" fmla="*/ 0 w 11361895"/>
                  <a:gd name="connsiteY43" fmla="*/ 108310 h 64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61895" h="649845" fill="none" extrusionOk="0">
                    <a:moveTo>
                      <a:pt x="0" y="108310"/>
                    </a:moveTo>
                    <a:cubicBezTo>
                      <a:pt x="-2865" y="50206"/>
                      <a:pt x="60578" y="1737"/>
                      <a:pt x="108310" y="0"/>
                    </a:cubicBezTo>
                    <a:cubicBezTo>
                      <a:pt x="255879" y="-18065"/>
                      <a:pt x="393188" y="16936"/>
                      <a:pt x="583451" y="0"/>
                    </a:cubicBezTo>
                    <a:cubicBezTo>
                      <a:pt x="773714" y="-16936"/>
                      <a:pt x="777750" y="12203"/>
                      <a:pt x="947139" y="0"/>
                    </a:cubicBezTo>
                    <a:cubicBezTo>
                      <a:pt x="1116528" y="-12203"/>
                      <a:pt x="1414793" y="46393"/>
                      <a:pt x="1533732" y="0"/>
                    </a:cubicBezTo>
                    <a:cubicBezTo>
                      <a:pt x="1652671" y="-46393"/>
                      <a:pt x="1823430" y="8451"/>
                      <a:pt x="1897420" y="0"/>
                    </a:cubicBezTo>
                    <a:cubicBezTo>
                      <a:pt x="1971410" y="-8451"/>
                      <a:pt x="2164105" y="56219"/>
                      <a:pt x="2372561" y="0"/>
                    </a:cubicBezTo>
                    <a:cubicBezTo>
                      <a:pt x="2581017" y="-56219"/>
                      <a:pt x="2668720" y="6839"/>
                      <a:pt x="2959154" y="0"/>
                    </a:cubicBezTo>
                    <a:cubicBezTo>
                      <a:pt x="3249588" y="-6839"/>
                      <a:pt x="3326400" y="1711"/>
                      <a:pt x="3545747" y="0"/>
                    </a:cubicBezTo>
                    <a:cubicBezTo>
                      <a:pt x="3765094" y="-1711"/>
                      <a:pt x="4132314" y="14815"/>
                      <a:pt x="4355246" y="0"/>
                    </a:cubicBezTo>
                    <a:cubicBezTo>
                      <a:pt x="4578178" y="-14815"/>
                      <a:pt x="4775890" y="24358"/>
                      <a:pt x="5053293" y="0"/>
                    </a:cubicBezTo>
                    <a:cubicBezTo>
                      <a:pt x="5330696" y="-24358"/>
                      <a:pt x="5229270" y="18719"/>
                      <a:pt x="5305528" y="0"/>
                    </a:cubicBezTo>
                    <a:cubicBezTo>
                      <a:pt x="5381786" y="-18719"/>
                      <a:pt x="5750984" y="10727"/>
                      <a:pt x="6115027" y="0"/>
                    </a:cubicBezTo>
                    <a:cubicBezTo>
                      <a:pt x="6479070" y="-10727"/>
                      <a:pt x="6557475" y="7009"/>
                      <a:pt x="6924526" y="0"/>
                    </a:cubicBezTo>
                    <a:cubicBezTo>
                      <a:pt x="7291577" y="-7009"/>
                      <a:pt x="7202315" y="21351"/>
                      <a:pt x="7288213" y="0"/>
                    </a:cubicBezTo>
                    <a:cubicBezTo>
                      <a:pt x="7374111" y="-21351"/>
                      <a:pt x="7906226" y="34274"/>
                      <a:pt x="8097712" y="0"/>
                    </a:cubicBezTo>
                    <a:cubicBezTo>
                      <a:pt x="8289198" y="-34274"/>
                      <a:pt x="8511030" y="3090"/>
                      <a:pt x="8684306" y="0"/>
                    </a:cubicBezTo>
                    <a:cubicBezTo>
                      <a:pt x="8857582" y="-3090"/>
                      <a:pt x="8870383" y="4513"/>
                      <a:pt x="8936541" y="0"/>
                    </a:cubicBezTo>
                    <a:cubicBezTo>
                      <a:pt x="9002699" y="-4513"/>
                      <a:pt x="9367960" y="238"/>
                      <a:pt x="9746040" y="0"/>
                    </a:cubicBezTo>
                    <a:cubicBezTo>
                      <a:pt x="10124120" y="-238"/>
                      <a:pt x="10159677" y="35024"/>
                      <a:pt x="10555539" y="0"/>
                    </a:cubicBezTo>
                    <a:cubicBezTo>
                      <a:pt x="10951401" y="-35024"/>
                      <a:pt x="11029593" y="69685"/>
                      <a:pt x="11253585" y="0"/>
                    </a:cubicBezTo>
                    <a:cubicBezTo>
                      <a:pt x="11321303" y="-8852"/>
                      <a:pt x="11353844" y="51280"/>
                      <a:pt x="11361895" y="108310"/>
                    </a:cubicBezTo>
                    <a:cubicBezTo>
                      <a:pt x="11407899" y="321751"/>
                      <a:pt x="11341230" y="400508"/>
                      <a:pt x="11361895" y="541535"/>
                    </a:cubicBezTo>
                    <a:cubicBezTo>
                      <a:pt x="11370610" y="609689"/>
                      <a:pt x="11310388" y="662638"/>
                      <a:pt x="11253585" y="649845"/>
                    </a:cubicBezTo>
                    <a:cubicBezTo>
                      <a:pt x="10912918" y="691761"/>
                      <a:pt x="10742292" y="600046"/>
                      <a:pt x="10444086" y="649845"/>
                    </a:cubicBezTo>
                    <a:cubicBezTo>
                      <a:pt x="10145880" y="699644"/>
                      <a:pt x="10200905" y="622313"/>
                      <a:pt x="10080398" y="649845"/>
                    </a:cubicBezTo>
                    <a:cubicBezTo>
                      <a:pt x="9959891" y="677377"/>
                      <a:pt x="9851504" y="606427"/>
                      <a:pt x="9716710" y="649845"/>
                    </a:cubicBezTo>
                    <a:cubicBezTo>
                      <a:pt x="9581916" y="693263"/>
                      <a:pt x="9435038" y="633923"/>
                      <a:pt x="9353022" y="649845"/>
                    </a:cubicBezTo>
                    <a:cubicBezTo>
                      <a:pt x="9271006" y="665767"/>
                      <a:pt x="8909966" y="642480"/>
                      <a:pt x="8543523" y="649845"/>
                    </a:cubicBezTo>
                    <a:cubicBezTo>
                      <a:pt x="8177080" y="657210"/>
                      <a:pt x="8172779" y="566920"/>
                      <a:pt x="7845477" y="649845"/>
                    </a:cubicBezTo>
                    <a:cubicBezTo>
                      <a:pt x="7518175" y="732770"/>
                      <a:pt x="7505742" y="603362"/>
                      <a:pt x="7370337" y="649845"/>
                    </a:cubicBezTo>
                    <a:cubicBezTo>
                      <a:pt x="7234932" y="696328"/>
                      <a:pt x="7042299" y="644342"/>
                      <a:pt x="6895196" y="649845"/>
                    </a:cubicBezTo>
                    <a:cubicBezTo>
                      <a:pt x="6748093" y="655348"/>
                      <a:pt x="6756128" y="645142"/>
                      <a:pt x="6642961" y="649845"/>
                    </a:cubicBezTo>
                    <a:cubicBezTo>
                      <a:pt x="6529794" y="654548"/>
                      <a:pt x="6139063" y="571402"/>
                      <a:pt x="5944915" y="649845"/>
                    </a:cubicBezTo>
                    <a:cubicBezTo>
                      <a:pt x="5750767" y="728288"/>
                      <a:pt x="5580861" y="599240"/>
                      <a:pt x="5246868" y="649845"/>
                    </a:cubicBezTo>
                    <a:cubicBezTo>
                      <a:pt x="4912875" y="700450"/>
                      <a:pt x="4818621" y="584993"/>
                      <a:pt x="4548822" y="649845"/>
                    </a:cubicBezTo>
                    <a:cubicBezTo>
                      <a:pt x="4279023" y="714697"/>
                      <a:pt x="4101392" y="631736"/>
                      <a:pt x="3850776" y="649845"/>
                    </a:cubicBezTo>
                    <a:cubicBezTo>
                      <a:pt x="3600160" y="667954"/>
                      <a:pt x="3455164" y="593634"/>
                      <a:pt x="3152730" y="649845"/>
                    </a:cubicBezTo>
                    <a:cubicBezTo>
                      <a:pt x="2850296" y="706056"/>
                      <a:pt x="2694365" y="573943"/>
                      <a:pt x="2343231" y="649845"/>
                    </a:cubicBezTo>
                    <a:cubicBezTo>
                      <a:pt x="1992097" y="725747"/>
                      <a:pt x="1984171" y="635561"/>
                      <a:pt x="1645185" y="649845"/>
                    </a:cubicBezTo>
                    <a:cubicBezTo>
                      <a:pt x="1306199" y="664129"/>
                      <a:pt x="1157435" y="603366"/>
                      <a:pt x="947139" y="649845"/>
                    </a:cubicBezTo>
                    <a:cubicBezTo>
                      <a:pt x="736843" y="696324"/>
                      <a:pt x="374355" y="554370"/>
                      <a:pt x="108310" y="649845"/>
                    </a:cubicBezTo>
                    <a:cubicBezTo>
                      <a:pt x="54062" y="653045"/>
                      <a:pt x="7438" y="606272"/>
                      <a:pt x="0" y="541535"/>
                    </a:cubicBezTo>
                    <a:cubicBezTo>
                      <a:pt x="-51633" y="346563"/>
                      <a:pt x="34948" y="300774"/>
                      <a:pt x="0" y="108310"/>
                    </a:cubicBezTo>
                    <a:close/>
                  </a:path>
                  <a:path w="11361895" h="649845" stroke="0" extrusionOk="0">
                    <a:moveTo>
                      <a:pt x="0" y="108310"/>
                    </a:moveTo>
                    <a:cubicBezTo>
                      <a:pt x="-14932" y="44081"/>
                      <a:pt x="60393" y="9060"/>
                      <a:pt x="108310" y="0"/>
                    </a:cubicBezTo>
                    <a:cubicBezTo>
                      <a:pt x="346956" y="-37751"/>
                      <a:pt x="587326" y="30071"/>
                      <a:pt x="806356" y="0"/>
                    </a:cubicBezTo>
                    <a:cubicBezTo>
                      <a:pt x="1025386" y="-30071"/>
                      <a:pt x="1246552" y="25274"/>
                      <a:pt x="1504402" y="0"/>
                    </a:cubicBezTo>
                    <a:cubicBezTo>
                      <a:pt x="1762252" y="-25274"/>
                      <a:pt x="1997285" y="31872"/>
                      <a:pt x="2202449" y="0"/>
                    </a:cubicBezTo>
                    <a:cubicBezTo>
                      <a:pt x="2407613" y="-31872"/>
                      <a:pt x="2846100" y="59176"/>
                      <a:pt x="3011947" y="0"/>
                    </a:cubicBezTo>
                    <a:cubicBezTo>
                      <a:pt x="3177794" y="-59176"/>
                      <a:pt x="3195150" y="941"/>
                      <a:pt x="3375635" y="0"/>
                    </a:cubicBezTo>
                    <a:cubicBezTo>
                      <a:pt x="3556120" y="-941"/>
                      <a:pt x="3697231" y="16012"/>
                      <a:pt x="3962229" y="0"/>
                    </a:cubicBezTo>
                    <a:cubicBezTo>
                      <a:pt x="4227227" y="-16012"/>
                      <a:pt x="4225789" y="50882"/>
                      <a:pt x="4437369" y="0"/>
                    </a:cubicBezTo>
                    <a:cubicBezTo>
                      <a:pt x="4648949" y="-50882"/>
                      <a:pt x="4673125" y="38299"/>
                      <a:pt x="4801057" y="0"/>
                    </a:cubicBezTo>
                    <a:cubicBezTo>
                      <a:pt x="4928989" y="-38299"/>
                      <a:pt x="5254330" y="77420"/>
                      <a:pt x="5499104" y="0"/>
                    </a:cubicBezTo>
                    <a:cubicBezTo>
                      <a:pt x="5743878" y="-77420"/>
                      <a:pt x="5648509" y="15947"/>
                      <a:pt x="5751339" y="0"/>
                    </a:cubicBezTo>
                    <a:cubicBezTo>
                      <a:pt x="5854170" y="-15947"/>
                      <a:pt x="5949266" y="29435"/>
                      <a:pt x="6003574" y="0"/>
                    </a:cubicBezTo>
                    <a:cubicBezTo>
                      <a:pt x="6057883" y="-29435"/>
                      <a:pt x="6448484" y="28044"/>
                      <a:pt x="6701620" y="0"/>
                    </a:cubicBezTo>
                    <a:cubicBezTo>
                      <a:pt x="6954756" y="-28044"/>
                      <a:pt x="6910271" y="34458"/>
                      <a:pt x="7065308" y="0"/>
                    </a:cubicBezTo>
                    <a:cubicBezTo>
                      <a:pt x="7220345" y="-34458"/>
                      <a:pt x="7307390" y="14892"/>
                      <a:pt x="7428996" y="0"/>
                    </a:cubicBezTo>
                    <a:cubicBezTo>
                      <a:pt x="7550602" y="-14892"/>
                      <a:pt x="7961727" y="80348"/>
                      <a:pt x="8238495" y="0"/>
                    </a:cubicBezTo>
                    <a:cubicBezTo>
                      <a:pt x="8515263" y="-80348"/>
                      <a:pt x="8710352" y="20363"/>
                      <a:pt x="9047994" y="0"/>
                    </a:cubicBezTo>
                    <a:cubicBezTo>
                      <a:pt x="9385636" y="-20363"/>
                      <a:pt x="9352775" y="30791"/>
                      <a:pt x="9523134" y="0"/>
                    </a:cubicBezTo>
                    <a:cubicBezTo>
                      <a:pt x="9693493" y="-30791"/>
                      <a:pt x="9981843" y="79775"/>
                      <a:pt x="10332633" y="0"/>
                    </a:cubicBezTo>
                    <a:cubicBezTo>
                      <a:pt x="10683423" y="-79775"/>
                      <a:pt x="10828489" y="63504"/>
                      <a:pt x="11253585" y="0"/>
                    </a:cubicBezTo>
                    <a:cubicBezTo>
                      <a:pt x="11316958" y="3619"/>
                      <a:pt x="11368146" y="54916"/>
                      <a:pt x="11361895" y="108310"/>
                    </a:cubicBezTo>
                    <a:cubicBezTo>
                      <a:pt x="11373294" y="270182"/>
                      <a:pt x="11313268" y="373042"/>
                      <a:pt x="11361895" y="541535"/>
                    </a:cubicBezTo>
                    <a:cubicBezTo>
                      <a:pt x="11360279" y="604861"/>
                      <a:pt x="11303274" y="645345"/>
                      <a:pt x="11253585" y="649845"/>
                    </a:cubicBezTo>
                    <a:cubicBezTo>
                      <a:pt x="11084680" y="669956"/>
                      <a:pt x="11015922" y="624054"/>
                      <a:pt x="10889897" y="649845"/>
                    </a:cubicBezTo>
                    <a:cubicBezTo>
                      <a:pt x="10763872" y="675636"/>
                      <a:pt x="10618756" y="616487"/>
                      <a:pt x="10526209" y="649845"/>
                    </a:cubicBezTo>
                    <a:cubicBezTo>
                      <a:pt x="10433662" y="683203"/>
                      <a:pt x="10364415" y="631279"/>
                      <a:pt x="10273974" y="649845"/>
                    </a:cubicBezTo>
                    <a:cubicBezTo>
                      <a:pt x="10183533" y="668411"/>
                      <a:pt x="9999983" y="644007"/>
                      <a:pt x="9910286" y="649845"/>
                    </a:cubicBezTo>
                    <a:cubicBezTo>
                      <a:pt x="9820589" y="655683"/>
                      <a:pt x="9541281" y="580584"/>
                      <a:pt x="9212240" y="649845"/>
                    </a:cubicBezTo>
                    <a:cubicBezTo>
                      <a:pt x="8883199" y="719106"/>
                      <a:pt x="8998765" y="620338"/>
                      <a:pt x="8848552" y="649845"/>
                    </a:cubicBezTo>
                    <a:cubicBezTo>
                      <a:pt x="8698339" y="679352"/>
                      <a:pt x="8400364" y="630613"/>
                      <a:pt x="8261959" y="649845"/>
                    </a:cubicBezTo>
                    <a:cubicBezTo>
                      <a:pt x="8123554" y="669077"/>
                      <a:pt x="7921567" y="642144"/>
                      <a:pt x="7786818" y="649845"/>
                    </a:cubicBezTo>
                    <a:cubicBezTo>
                      <a:pt x="7652069" y="657546"/>
                      <a:pt x="7572931" y="614705"/>
                      <a:pt x="7423130" y="649845"/>
                    </a:cubicBezTo>
                    <a:cubicBezTo>
                      <a:pt x="7273329" y="684985"/>
                      <a:pt x="6917654" y="574482"/>
                      <a:pt x="6613631" y="649845"/>
                    </a:cubicBezTo>
                    <a:cubicBezTo>
                      <a:pt x="6309608" y="725208"/>
                      <a:pt x="6357616" y="606327"/>
                      <a:pt x="6249943" y="649845"/>
                    </a:cubicBezTo>
                    <a:cubicBezTo>
                      <a:pt x="6142270" y="693363"/>
                      <a:pt x="5836088" y="594527"/>
                      <a:pt x="5551897" y="649845"/>
                    </a:cubicBezTo>
                    <a:cubicBezTo>
                      <a:pt x="5267706" y="705163"/>
                      <a:pt x="5364108" y="643958"/>
                      <a:pt x="5188209" y="649845"/>
                    </a:cubicBezTo>
                    <a:cubicBezTo>
                      <a:pt x="5012310" y="655732"/>
                      <a:pt x="4994571" y="610417"/>
                      <a:pt x="4824521" y="649845"/>
                    </a:cubicBezTo>
                    <a:cubicBezTo>
                      <a:pt x="4654471" y="689273"/>
                      <a:pt x="4215606" y="594636"/>
                      <a:pt x="4015022" y="649845"/>
                    </a:cubicBezTo>
                    <a:cubicBezTo>
                      <a:pt x="3814438" y="705054"/>
                      <a:pt x="3587495" y="625077"/>
                      <a:pt x="3316976" y="649845"/>
                    </a:cubicBezTo>
                    <a:cubicBezTo>
                      <a:pt x="3046457" y="674613"/>
                      <a:pt x="3151889" y="626781"/>
                      <a:pt x="3064741" y="649845"/>
                    </a:cubicBezTo>
                    <a:cubicBezTo>
                      <a:pt x="2977593" y="672909"/>
                      <a:pt x="2788533" y="602366"/>
                      <a:pt x="2589600" y="649845"/>
                    </a:cubicBezTo>
                    <a:cubicBezTo>
                      <a:pt x="2390667" y="697324"/>
                      <a:pt x="2065149" y="612511"/>
                      <a:pt x="1891554" y="649845"/>
                    </a:cubicBezTo>
                    <a:cubicBezTo>
                      <a:pt x="1717959" y="687179"/>
                      <a:pt x="1508845" y="646909"/>
                      <a:pt x="1193508" y="649845"/>
                    </a:cubicBezTo>
                    <a:cubicBezTo>
                      <a:pt x="878171" y="652781"/>
                      <a:pt x="1057464" y="648040"/>
                      <a:pt x="941273" y="649845"/>
                    </a:cubicBezTo>
                    <a:cubicBezTo>
                      <a:pt x="825082" y="651650"/>
                      <a:pt x="765736" y="624976"/>
                      <a:pt x="689037" y="649845"/>
                    </a:cubicBezTo>
                    <a:cubicBezTo>
                      <a:pt x="612338" y="674714"/>
                      <a:pt x="385546" y="637295"/>
                      <a:pt x="108310" y="649845"/>
                    </a:cubicBezTo>
                    <a:cubicBezTo>
                      <a:pt x="55651" y="646445"/>
                      <a:pt x="1515" y="609612"/>
                      <a:pt x="0" y="541535"/>
                    </a:cubicBezTo>
                    <a:cubicBezTo>
                      <a:pt x="-44889" y="403634"/>
                      <a:pt x="46450" y="250079"/>
                      <a:pt x="0" y="108310"/>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1387089" y="1217173"/>
                <a:ext cx="11345565" cy="584775"/>
              </a:xfrm>
              <a:prstGeom prst="rect">
                <a:avLst/>
              </a:prstGeom>
            </p:spPr>
            <p:txBody>
              <a:bodyPr wrap="square">
                <a:spAutoFit/>
              </a:bodyPr>
              <a:lstStyle/>
              <a:p>
                <a:pPr lvl="0"/>
                <a:r>
                  <a:rPr lang="en-US" sz="3200" b="1" dirty="0" err="1">
                    <a:latin typeface="Cambria" panose="02040503050406030204" pitchFamily="18" charset="0"/>
                    <a:ea typeface="Cambria" panose="02040503050406030204" pitchFamily="18" charset="0"/>
                    <a:cs typeface="Arial-Rounded" panose="020B0500000000000000" pitchFamily="34" charset="0"/>
                  </a:rPr>
                  <a:t>Mùa</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đông</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đến</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thỏ</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chống</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rét</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bằng</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cách</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nào</a:t>
                </a:r>
                <a:r>
                  <a:rPr lang="en-US" sz="3200" b="1" dirty="0">
                    <a:latin typeface="Cambria" panose="02040503050406030204" pitchFamily="18" charset="0"/>
                    <a:ea typeface="Cambria" panose="02040503050406030204" pitchFamily="18" charset="0"/>
                    <a:cs typeface="Arial-Rounded" panose="020B0500000000000000" pitchFamily="34" charset="0"/>
                  </a:rPr>
                  <a:t>?</a:t>
                </a:r>
                <a:endParaRPr lang="vi-VN" sz="3200" b="1" kern="0" dirty="0">
                  <a:solidFill>
                    <a:srgbClr val="663F0D">
                      <a:lumMod val="50000"/>
                    </a:srgbClr>
                  </a:solidFill>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7" name="Group 26">
              <a:extLst>
                <a:ext uri="{FF2B5EF4-FFF2-40B4-BE49-F238E27FC236}">
                  <a16:creationId xmlns:a16="http://schemas.microsoft.com/office/drawing/2014/main" id="{A34C90B2-69FA-415C-8FBB-84CBE97FCD20}"/>
                </a:ext>
              </a:extLst>
            </p:cNvPr>
            <p:cNvGrpSpPr/>
            <p:nvPr/>
          </p:nvGrpSpPr>
          <p:grpSpPr>
            <a:xfrm>
              <a:off x="1167696" y="958544"/>
              <a:ext cx="1191706" cy="1588941"/>
              <a:chOff x="350288" y="1871971"/>
              <a:chExt cx="1191706" cy="1588941"/>
            </a:xfrm>
          </p:grpSpPr>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350288" y="1871971"/>
                <a:ext cx="1191706" cy="1588941"/>
              </a:xfrm>
              <a:prstGeom prst="rect">
                <a:avLst/>
              </a:prstGeom>
            </p:spPr>
          </p:pic>
          <p:pic>
            <p:nvPicPr>
              <p:cNvPr id="45" name="Picture 44">
                <a:extLst>
                  <a:ext uri="{FF2B5EF4-FFF2-40B4-BE49-F238E27FC236}">
                    <a16:creationId xmlns:a16="http://schemas.microsoft.com/office/drawing/2014/main" id="{67C01279-D8EA-4323-9FD1-3A1872E4989D}"/>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003838" y="2616408"/>
                <a:ext cx="505175" cy="700355"/>
              </a:xfrm>
              <a:prstGeom prst="rect">
                <a:avLst/>
              </a:prstGeom>
            </p:spPr>
          </p:pic>
        </p:grpSp>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pic>
        <p:nvPicPr>
          <p:cNvPr id="54" name="Picture 53" descr="Shape, arrow&#10;&#10;Description automatically generated">
            <a:extLst>
              <a:ext uri="{FF2B5EF4-FFF2-40B4-BE49-F238E27FC236}">
                <a16:creationId xmlns:a16="http://schemas.microsoft.com/office/drawing/2014/main" id="{4B6086BC-A4D4-41DF-9756-FDD1520A4CB4}"/>
              </a:ext>
            </a:extLst>
          </p:cNvPr>
          <p:cNvPicPr>
            <a:picLocks noChangeAspect="1"/>
          </p:cNvPicPr>
          <p:nvPr/>
        </p:nvPicPr>
        <p:blipFill rotWithShape="1">
          <a:blip r:embed="rId7">
            <a:extLst>
              <a:ext uri="{28A0092B-C50C-407E-A947-70E740481C1C}">
                <a14:useLocalDpi xmlns:a14="http://schemas.microsoft.com/office/drawing/2010/main" val="0"/>
              </a:ext>
            </a:extLst>
          </a:blip>
          <a:srcRect l="79967" t="40280" r="-4276" b="42410"/>
          <a:stretch/>
        </p:blipFill>
        <p:spPr>
          <a:xfrm rot="15293549" flipH="1">
            <a:off x="965222" y="4125227"/>
            <a:ext cx="1623831" cy="1512184"/>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891127" y="2272064"/>
            <a:ext cx="9607473" cy="2271021"/>
            <a:chOff x="2215701" y="4110677"/>
            <a:chExt cx="9607473" cy="1729709"/>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Cambria" panose="02040503050406030204" pitchFamily="18" charset="0"/>
                <a:ea typeface="Cambria" panose="02040503050406030204" pitchFamily="18"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2404375" y="4246356"/>
              <a:ext cx="9418799" cy="1594030"/>
            </a:xfrm>
            <a:prstGeom prst="rect">
              <a:avLst/>
            </a:prstGeom>
            <a:noFill/>
          </p:spPr>
          <p:txBody>
            <a:bodyPr wrap="square" rtlCol="0">
              <a:spAutoFit/>
            </a:bodyPr>
            <a:lstStyle/>
            <a:p>
              <a:pPr>
                <a:spcBef>
                  <a:spcPts val="600"/>
                </a:spcBef>
                <a:spcAft>
                  <a:spcPts val="600"/>
                </a:spcAft>
              </a:pPr>
              <a:r>
                <a:rPr lang="vi-VN" sz="3000" dirty="0">
                  <a:latin typeface="Cambria" panose="02040503050406030204" pitchFamily="18" charset="0"/>
                  <a:ea typeface="Cambria" panose="02040503050406030204" pitchFamily="18" charset="0"/>
                  <a:cs typeface="Arial-Rounded" panose="020B0500000000000000" pitchFamily="34" charset="0"/>
                </a:rPr>
                <a:t> Mùa đông, thỏ quấn tấm vải lên người cho đỡ rét thì gió thổi tấm vải bay xuống ao. Nhím giúp thỏ khều tấm vải vào bờ và nói:</a:t>
              </a:r>
            </a:p>
            <a:p>
              <a:pPr>
                <a:spcBef>
                  <a:spcPts val="600"/>
                </a:spcBef>
                <a:spcAft>
                  <a:spcPts val="600"/>
                </a:spcAft>
              </a:pPr>
              <a:r>
                <a:rPr lang="vi-VN" sz="3000" dirty="0">
                  <a:latin typeface="Cambria" panose="02040503050406030204" pitchFamily="18" charset="0"/>
                  <a:ea typeface="Cambria" panose="02040503050406030204" pitchFamily="18" charset="0"/>
                  <a:cs typeface="Arial-Rounded" panose="020B0500000000000000" pitchFamily="34" charset="0"/>
                </a:rPr>
                <a:t>   - Phải may thành áo mới được.</a:t>
              </a:r>
              <a:endParaRPr lang="en-US" sz="3000" dirty="0">
                <a:latin typeface="Cambria" panose="02040503050406030204" pitchFamily="18" charset="0"/>
                <a:ea typeface="Cambria" panose="02040503050406030204" pitchFamily="18" charset="0"/>
                <a:cs typeface="Arial-Rounded" panose="020B0500000000000000" pitchFamily="34" charset="0"/>
              </a:endParaRPr>
            </a:p>
          </p:txBody>
        </p:sp>
        <p:sp>
          <p:nvSpPr>
            <p:cNvPr id="58" name="Teardrop 57">
              <a:extLst>
                <a:ext uri="{FF2B5EF4-FFF2-40B4-BE49-F238E27FC236}">
                  <a16:creationId xmlns:a16="http://schemas.microsoft.com/office/drawing/2014/main" id="{9D05674D-559E-4AEA-97CC-967D9538714A}"/>
                </a:ext>
              </a:extLst>
            </p:cNvPr>
            <p:cNvSpPr/>
            <p:nvPr/>
          </p:nvSpPr>
          <p:spPr>
            <a:xfrm>
              <a:off x="2215701" y="4110677"/>
              <a:ext cx="423548" cy="355424"/>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ambria" panose="02040503050406030204" pitchFamily="18" charset="0"/>
                  <a:ea typeface="Cambria" panose="02040503050406030204" pitchFamily="18" charset="0"/>
                  <a:cs typeface="Arial"/>
                  <a:sym typeface="Arial"/>
                </a:rPr>
                <a:t>1</a:t>
              </a:r>
            </a:p>
          </p:txBody>
        </p:sp>
      </p:grpSp>
      <p:grpSp>
        <p:nvGrpSpPr>
          <p:cNvPr id="59" name="Group 58">
            <a:extLst>
              <a:ext uri="{FF2B5EF4-FFF2-40B4-BE49-F238E27FC236}">
                <a16:creationId xmlns:a16="http://schemas.microsoft.com/office/drawing/2014/main" id="{51CE15FA-149C-4707-9B78-D146F1ED1270}"/>
              </a:ext>
            </a:extLst>
          </p:cNvPr>
          <p:cNvGrpSpPr/>
          <p:nvPr/>
        </p:nvGrpSpPr>
        <p:grpSpPr>
          <a:xfrm>
            <a:off x="2461200" y="4917228"/>
            <a:ext cx="7419011" cy="649165"/>
            <a:chOff x="2229963" y="4180202"/>
            <a:chExt cx="9593211" cy="1600425"/>
          </a:xfrm>
        </p:grpSpPr>
        <p:sp>
          <p:nvSpPr>
            <p:cNvPr id="60" name="îṥḷíďê">
              <a:extLst>
                <a:ext uri="{FF2B5EF4-FFF2-40B4-BE49-F238E27FC236}">
                  <a16:creationId xmlns:a16="http://schemas.microsoft.com/office/drawing/2014/main" id="{070551F6-F5EB-4D82-8958-FAAC4297A4AD}"/>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id="{E84685F0-BB98-42B2-824E-B6C25A06D003}"/>
                </a:ext>
              </a:extLst>
            </p:cNvPr>
            <p:cNvSpPr txBox="1"/>
            <p:nvPr/>
          </p:nvSpPr>
          <p:spPr>
            <a:xfrm>
              <a:off x="2404375" y="4246355"/>
              <a:ext cx="9418799" cy="1441681"/>
            </a:xfrm>
            <a:prstGeom prst="rect">
              <a:avLst/>
            </a:prstGeom>
            <a:noFill/>
          </p:spPr>
          <p:txBody>
            <a:bodyPr wrap="square" rtlCol="0">
              <a:spAutoFit/>
            </a:bodyPr>
            <a:lstStyle/>
            <a:p>
              <a:pPr algn="ctr">
                <a:spcBef>
                  <a:spcPts val="600"/>
                </a:spcBef>
                <a:spcAft>
                  <a:spcPts val="600"/>
                </a:spcAft>
              </a:pP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T</a:t>
              </a:r>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hỏ quấn tấm vải lên người cho đỡ rét</a:t>
              </a:r>
              <a:endPar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grpSp>
      <p:cxnSp>
        <p:nvCxnSpPr>
          <p:cNvPr id="62" name="Straight Connector 61">
            <a:extLst>
              <a:ext uri="{FF2B5EF4-FFF2-40B4-BE49-F238E27FC236}">
                <a16:creationId xmlns:a16="http://schemas.microsoft.com/office/drawing/2014/main" id="{A212FF62-AED0-4641-9C13-5527EA6911EE}"/>
              </a:ext>
            </a:extLst>
          </p:cNvPr>
          <p:cNvCxnSpPr>
            <a:cxnSpLocks/>
          </p:cNvCxnSpPr>
          <p:nvPr/>
        </p:nvCxnSpPr>
        <p:spPr>
          <a:xfrm>
            <a:off x="4703836" y="2889003"/>
            <a:ext cx="3698484" cy="0"/>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3130279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66000">
                                          <p:cBhvr additive="base">
                                            <p:cTn id="7" dur="500" fill="hold"/>
                                            <p:tgtEl>
                                              <p:spTgt spid="25"/>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14:presetBounceEnd="66000">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14:bounceEnd="66000">
                                          <p:cBhvr additive="base">
                                            <p:cTn id="19"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pic>
        <p:nvPicPr>
          <p:cNvPr id="54" name="Picture 53" descr="Shape, arrow&#10;&#10;Description automatically generated">
            <a:extLst>
              <a:ext uri="{FF2B5EF4-FFF2-40B4-BE49-F238E27FC236}">
                <a16:creationId xmlns:a16="http://schemas.microsoft.com/office/drawing/2014/main" id="{4B6086BC-A4D4-41DF-9756-FDD1520A4CB4}"/>
              </a:ext>
            </a:extLst>
          </p:cNvPr>
          <p:cNvPicPr>
            <a:picLocks noChangeAspect="1"/>
          </p:cNvPicPr>
          <p:nvPr/>
        </p:nvPicPr>
        <p:blipFill rotWithShape="1">
          <a:blip r:embed="rId4">
            <a:extLst>
              <a:ext uri="{28A0092B-C50C-407E-A947-70E740481C1C}">
                <a14:useLocalDpi xmlns:a14="http://schemas.microsoft.com/office/drawing/2010/main" val="0"/>
              </a:ext>
            </a:extLst>
          </a:blip>
          <a:srcRect l="79967" t="40280" r="-4276" b="42410"/>
          <a:stretch/>
        </p:blipFill>
        <p:spPr>
          <a:xfrm rot="15293549" flipH="1">
            <a:off x="965222" y="4125227"/>
            <a:ext cx="1623831" cy="1512184"/>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891127" y="2272063"/>
            <a:ext cx="9607473" cy="2310610"/>
            <a:chOff x="2215701" y="4110677"/>
            <a:chExt cx="9607473" cy="1759862"/>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2229963" y="4180202"/>
              <a:ext cx="9509594" cy="1690337"/>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2404375" y="4246356"/>
              <a:ext cx="9418799" cy="15940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Mùa đông, thỏ quấn tấm vải lên người cho đỡ rét thì gió thổi tấm vải bay xuống ao. Nhím giúp thỏ khều tấm vải vào bờ và nói:</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 Phải may thành áo mới được.</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8" name="Teardrop 57">
              <a:extLst>
                <a:ext uri="{FF2B5EF4-FFF2-40B4-BE49-F238E27FC236}">
                  <a16:creationId xmlns:a16="http://schemas.microsoft.com/office/drawing/2014/main" id="{9D05674D-559E-4AEA-97CC-967D9538714A}"/>
                </a:ext>
              </a:extLst>
            </p:cNvPr>
            <p:cNvSpPr/>
            <p:nvPr/>
          </p:nvSpPr>
          <p:spPr>
            <a:xfrm>
              <a:off x="2215701" y="4110677"/>
              <a:ext cx="423548" cy="355424"/>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a:t>
              </a:r>
            </a:p>
          </p:txBody>
        </p:sp>
      </p:grpSp>
      <p:grpSp>
        <p:nvGrpSpPr>
          <p:cNvPr id="59" name="Group 58">
            <a:extLst>
              <a:ext uri="{FF2B5EF4-FFF2-40B4-BE49-F238E27FC236}">
                <a16:creationId xmlns:a16="http://schemas.microsoft.com/office/drawing/2014/main" id="{51CE15FA-149C-4707-9B78-D146F1ED1270}"/>
              </a:ext>
            </a:extLst>
          </p:cNvPr>
          <p:cNvGrpSpPr/>
          <p:nvPr/>
        </p:nvGrpSpPr>
        <p:grpSpPr>
          <a:xfrm>
            <a:off x="2461200" y="4917230"/>
            <a:ext cx="7814370" cy="1672646"/>
            <a:chOff x="2229963" y="4180202"/>
            <a:chExt cx="9593211" cy="1932245"/>
          </a:xfrm>
        </p:grpSpPr>
        <p:sp>
          <p:nvSpPr>
            <p:cNvPr id="60" name="îṥḷíďê">
              <a:extLst>
                <a:ext uri="{FF2B5EF4-FFF2-40B4-BE49-F238E27FC236}">
                  <a16:creationId xmlns:a16="http://schemas.microsoft.com/office/drawing/2014/main" id="{070551F6-F5EB-4D82-8958-FAAC4297A4AD}"/>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id="{E84685F0-BB98-42B2-824E-B6C25A06D003}"/>
                </a:ext>
              </a:extLst>
            </p:cNvPr>
            <p:cNvSpPr txBox="1"/>
            <p:nvPr/>
          </p:nvSpPr>
          <p:spPr>
            <a:xfrm>
              <a:off x="2404375" y="4299171"/>
              <a:ext cx="9418799" cy="1813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Nhím</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nảy</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ra</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sáng</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kiến</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may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áo</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ấm</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vì</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tấm</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vải</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của</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thỏ</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bị</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gió</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thổi</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bay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xuống</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ao</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cxnSp>
        <p:nvCxnSpPr>
          <p:cNvPr id="62" name="Straight Connector 61">
            <a:extLst>
              <a:ext uri="{FF2B5EF4-FFF2-40B4-BE49-F238E27FC236}">
                <a16:creationId xmlns:a16="http://schemas.microsoft.com/office/drawing/2014/main" id="{A212FF62-AED0-4641-9C13-5527EA6911EE}"/>
              </a:ext>
            </a:extLst>
          </p:cNvPr>
          <p:cNvCxnSpPr>
            <a:cxnSpLocks/>
          </p:cNvCxnSpPr>
          <p:nvPr/>
        </p:nvCxnSpPr>
        <p:spPr>
          <a:xfrm>
            <a:off x="6545238" y="3391126"/>
            <a:ext cx="4541862" cy="0"/>
          </a:xfrm>
          <a:prstGeom prst="line">
            <a:avLst/>
          </a:prstGeom>
          <a:noFill/>
          <a:ln w="38100" cap="flat" cmpd="sng" algn="ctr">
            <a:solidFill>
              <a:srgbClr val="FF0000"/>
            </a:solidFill>
            <a:prstDash val="solid"/>
          </a:ln>
          <a:effectLst/>
        </p:spPr>
      </p:cxnSp>
      <p:grpSp>
        <p:nvGrpSpPr>
          <p:cNvPr id="31" name="Group 30">
            <a:extLst>
              <a:ext uri="{FF2B5EF4-FFF2-40B4-BE49-F238E27FC236}">
                <a16:creationId xmlns:a16="http://schemas.microsoft.com/office/drawing/2014/main" id="{A87B6313-29C1-4E55-AB28-EE2D89A0C9F8}"/>
              </a:ext>
            </a:extLst>
          </p:cNvPr>
          <p:cNvGrpSpPr/>
          <p:nvPr/>
        </p:nvGrpSpPr>
        <p:grpSpPr>
          <a:xfrm>
            <a:off x="1554561" y="630524"/>
            <a:ext cx="8746311" cy="1429758"/>
            <a:chOff x="1426287" y="2516701"/>
            <a:chExt cx="7933302" cy="1429758"/>
          </a:xfrm>
        </p:grpSpPr>
        <p:grpSp>
          <p:nvGrpSpPr>
            <p:cNvPr id="32" name="Group 31">
              <a:extLst>
                <a:ext uri="{FF2B5EF4-FFF2-40B4-BE49-F238E27FC236}">
                  <a16:creationId xmlns:a16="http://schemas.microsoft.com/office/drawing/2014/main" id="{C14451A4-A799-465D-BC91-4C173E3D4AC0}"/>
                </a:ext>
              </a:extLst>
            </p:cNvPr>
            <p:cNvGrpSpPr/>
            <p:nvPr/>
          </p:nvGrpSpPr>
          <p:grpSpPr>
            <a:xfrm>
              <a:off x="2365113" y="3084285"/>
              <a:ext cx="6994476" cy="584775"/>
              <a:chOff x="1837994" y="2220845"/>
              <a:chExt cx="5901871" cy="584775"/>
            </a:xfrm>
          </p:grpSpPr>
          <p:sp>
            <p:nvSpPr>
              <p:cNvPr id="36" name="Rectangle: Rounded Corners 43">
                <a:extLst>
                  <a:ext uri="{FF2B5EF4-FFF2-40B4-BE49-F238E27FC236}">
                    <a16:creationId xmlns:a16="http://schemas.microsoft.com/office/drawing/2014/main" id="{22958938-7EFB-4EC2-B704-EFCBC422FE6A}"/>
                  </a:ext>
                </a:extLst>
              </p:cNvPr>
              <p:cNvSpPr/>
              <p:nvPr/>
            </p:nvSpPr>
            <p:spPr>
              <a:xfrm>
                <a:off x="1837994" y="2249329"/>
                <a:ext cx="5901871" cy="523393"/>
              </a:xfrm>
              <a:custGeom>
                <a:avLst/>
                <a:gdLst>
                  <a:gd name="connsiteX0" fmla="*/ 0 w 5901871"/>
                  <a:gd name="connsiteY0" fmla="*/ 87234 h 523393"/>
                  <a:gd name="connsiteX1" fmla="*/ 87234 w 5901871"/>
                  <a:gd name="connsiteY1" fmla="*/ 0 h 523393"/>
                  <a:gd name="connsiteX2" fmla="*/ 659974 w 5901871"/>
                  <a:gd name="connsiteY2" fmla="*/ 0 h 523393"/>
                  <a:gd name="connsiteX3" fmla="*/ 1175441 w 5901871"/>
                  <a:gd name="connsiteY3" fmla="*/ 0 h 523393"/>
                  <a:gd name="connsiteX4" fmla="*/ 1633633 w 5901871"/>
                  <a:gd name="connsiteY4" fmla="*/ 0 h 523393"/>
                  <a:gd name="connsiteX5" fmla="*/ 2320921 w 5901871"/>
                  <a:gd name="connsiteY5" fmla="*/ 0 h 523393"/>
                  <a:gd name="connsiteX6" fmla="*/ 2779113 w 5901871"/>
                  <a:gd name="connsiteY6" fmla="*/ 0 h 523393"/>
                  <a:gd name="connsiteX7" fmla="*/ 3409128 w 5901871"/>
                  <a:gd name="connsiteY7" fmla="*/ 0 h 523393"/>
                  <a:gd name="connsiteX8" fmla="*/ 3867320 w 5901871"/>
                  <a:gd name="connsiteY8" fmla="*/ 0 h 523393"/>
                  <a:gd name="connsiteX9" fmla="*/ 4325512 w 5901871"/>
                  <a:gd name="connsiteY9" fmla="*/ 0 h 523393"/>
                  <a:gd name="connsiteX10" fmla="*/ 5012801 w 5901871"/>
                  <a:gd name="connsiteY10" fmla="*/ 0 h 523393"/>
                  <a:gd name="connsiteX11" fmla="*/ 5814637 w 5901871"/>
                  <a:gd name="connsiteY11" fmla="*/ 0 h 523393"/>
                  <a:gd name="connsiteX12" fmla="*/ 5901871 w 5901871"/>
                  <a:gd name="connsiteY12" fmla="*/ 87234 h 523393"/>
                  <a:gd name="connsiteX13" fmla="*/ 5901871 w 5901871"/>
                  <a:gd name="connsiteY13" fmla="*/ 436159 h 523393"/>
                  <a:gd name="connsiteX14" fmla="*/ 5814637 w 5901871"/>
                  <a:gd name="connsiteY14" fmla="*/ 523393 h 523393"/>
                  <a:gd name="connsiteX15" fmla="*/ 5356445 w 5901871"/>
                  <a:gd name="connsiteY15" fmla="*/ 523393 h 523393"/>
                  <a:gd name="connsiteX16" fmla="*/ 4955527 w 5901871"/>
                  <a:gd name="connsiteY16" fmla="*/ 523393 h 523393"/>
                  <a:gd name="connsiteX17" fmla="*/ 4497334 w 5901871"/>
                  <a:gd name="connsiteY17" fmla="*/ 523393 h 523393"/>
                  <a:gd name="connsiteX18" fmla="*/ 3867320 w 5901871"/>
                  <a:gd name="connsiteY18" fmla="*/ 523393 h 523393"/>
                  <a:gd name="connsiteX19" fmla="*/ 3466402 w 5901871"/>
                  <a:gd name="connsiteY19" fmla="*/ 523393 h 523393"/>
                  <a:gd name="connsiteX20" fmla="*/ 2950936 w 5901871"/>
                  <a:gd name="connsiteY20" fmla="*/ 523393 h 523393"/>
                  <a:gd name="connsiteX21" fmla="*/ 2492743 w 5901871"/>
                  <a:gd name="connsiteY21" fmla="*/ 523393 h 523393"/>
                  <a:gd name="connsiteX22" fmla="*/ 1977277 w 5901871"/>
                  <a:gd name="connsiteY22" fmla="*/ 523393 h 523393"/>
                  <a:gd name="connsiteX23" fmla="*/ 1519085 w 5901871"/>
                  <a:gd name="connsiteY23" fmla="*/ 523393 h 523393"/>
                  <a:gd name="connsiteX24" fmla="*/ 946344 w 5901871"/>
                  <a:gd name="connsiteY24" fmla="*/ 523393 h 523393"/>
                  <a:gd name="connsiteX25" fmla="*/ 87234 w 5901871"/>
                  <a:gd name="connsiteY25" fmla="*/ 523393 h 523393"/>
                  <a:gd name="connsiteX26" fmla="*/ 0 w 5901871"/>
                  <a:gd name="connsiteY26" fmla="*/ 436159 h 523393"/>
                  <a:gd name="connsiteX27" fmla="*/ 0 w 5901871"/>
                  <a:gd name="connsiteY27"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1871" h="523393" fill="none" extrusionOk="0">
                    <a:moveTo>
                      <a:pt x="0" y="87234"/>
                    </a:moveTo>
                    <a:cubicBezTo>
                      <a:pt x="-5912" y="41502"/>
                      <a:pt x="40354" y="-10773"/>
                      <a:pt x="87234" y="0"/>
                    </a:cubicBezTo>
                    <a:cubicBezTo>
                      <a:pt x="279172" y="-51218"/>
                      <a:pt x="408317" y="25437"/>
                      <a:pt x="659974" y="0"/>
                    </a:cubicBezTo>
                    <a:cubicBezTo>
                      <a:pt x="911631" y="-25437"/>
                      <a:pt x="951389" y="53793"/>
                      <a:pt x="1175441" y="0"/>
                    </a:cubicBezTo>
                    <a:cubicBezTo>
                      <a:pt x="1399493" y="-53793"/>
                      <a:pt x="1485196" y="8085"/>
                      <a:pt x="1633633" y="0"/>
                    </a:cubicBezTo>
                    <a:cubicBezTo>
                      <a:pt x="1782070" y="-8085"/>
                      <a:pt x="2092162" y="13346"/>
                      <a:pt x="2320921" y="0"/>
                    </a:cubicBezTo>
                    <a:cubicBezTo>
                      <a:pt x="2549680" y="-13346"/>
                      <a:pt x="2592341" y="20654"/>
                      <a:pt x="2779113" y="0"/>
                    </a:cubicBezTo>
                    <a:cubicBezTo>
                      <a:pt x="2965885" y="-20654"/>
                      <a:pt x="3239294" y="6272"/>
                      <a:pt x="3409128" y="0"/>
                    </a:cubicBezTo>
                    <a:cubicBezTo>
                      <a:pt x="3578963" y="-6272"/>
                      <a:pt x="3690809" y="2462"/>
                      <a:pt x="3867320" y="0"/>
                    </a:cubicBezTo>
                    <a:cubicBezTo>
                      <a:pt x="4043831" y="-2462"/>
                      <a:pt x="4163396" y="31835"/>
                      <a:pt x="4325512" y="0"/>
                    </a:cubicBezTo>
                    <a:cubicBezTo>
                      <a:pt x="4487628" y="-31835"/>
                      <a:pt x="4844418" y="42768"/>
                      <a:pt x="5012801" y="0"/>
                    </a:cubicBezTo>
                    <a:cubicBezTo>
                      <a:pt x="5181184" y="-42768"/>
                      <a:pt x="5488524" y="42933"/>
                      <a:pt x="5814637" y="0"/>
                    </a:cubicBezTo>
                    <a:cubicBezTo>
                      <a:pt x="5859013" y="-2964"/>
                      <a:pt x="5904347" y="29186"/>
                      <a:pt x="5901871" y="87234"/>
                    </a:cubicBezTo>
                    <a:cubicBezTo>
                      <a:pt x="5917281" y="206847"/>
                      <a:pt x="5861362" y="325962"/>
                      <a:pt x="5901871" y="436159"/>
                    </a:cubicBezTo>
                    <a:cubicBezTo>
                      <a:pt x="5894074" y="477953"/>
                      <a:pt x="5863767" y="525312"/>
                      <a:pt x="5814637" y="523393"/>
                    </a:cubicBezTo>
                    <a:cubicBezTo>
                      <a:pt x="5634877" y="573105"/>
                      <a:pt x="5543687" y="510906"/>
                      <a:pt x="5356445" y="523393"/>
                    </a:cubicBezTo>
                    <a:cubicBezTo>
                      <a:pt x="5169203" y="535880"/>
                      <a:pt x="5089721" y="481648"/>
                      <a:pt x="4955527" y="523393"/>
                    </a:cubicBezTo>
                    <a:cubicBezTo>
                      <a:pt x="4821333" y="565138"/>
                      <a:pt x="4610661" y="506135"/>
                      <a:pt x="4497334" y="523393"/>
                    </a:cubicBezTo>
                    <a:cubicBezTo>
                      <a:pt x="4384007" y="540651"/>
                      <a:pt x="4153695" y="462964"/>
                      <a:pt x="3867320" y="523393"/>
                    </a:cubicBezTo>
                    <a:cubicBezTo>
                      <a:pt x="3580945" y="583822"/>
                      <a:pt x="3611830" y="497802"/>
                      <a:pt x="3466402" y="523393"/>
                    </a:cubicBezTo>
                    <a:cubicBezTo>
                      <a:pt x="3320974" y="548984"/>
                      <a:pt x="3157555" y="463361"/>
                      <a:pt x="2950936" y="523393"/>
                    </a:cubicBezTo>
                    <a:cubicBezTo>
                      <a:pt x="2744317" y="583425"/>
                      <a:pt x="2666457" y="481935"/>
                      <a:pt x="2492743" y="523393"/>
                    </a:cubicBezTo>
                    <a:cubicBezTo>
                      <a:pt x="2319029" y="564851"/>
                      <a:pt x="2168639" y="494969"/>
                      <a:pt x="1977277" y="523393"/>
                    </a:cubicBezTo>
                    <a:cubicBezTo>
                      <a:pt x="1785915" y="551817"/>
                      <a:pt x="1670699" y="494134"/>
                      <a:pt x="1519085" y="523393"/>
                    </a:cubicBezTo>
                    <a:cubicBezTo>
                      <a:pt x="1367471" y="552652"/>
                      <a:pt x="1169267" y="492952"/>
                      <a:pt x="946344" y="523393"/>
                    </a:cubicBezTo>
                    <a:cubicBezTo>
                      <a:pt x="723421" y="553834"/>
                      <a:pt x="407911" y="420709"/>
                      <a:pt x="87234" y="523393"/>
                    </a:cubicBezTo>
                    <a:cubicBezTo>
                      <a:pt x="31118" y="518124"/>
                      <a:pt x="2215" y="476825"/>
                      <a:pt x="0" y="436159"/>
                    </a:cubicBezTo>
                    <a:cubicBezTo>
                      <a:pt x="-14829" y="351086"/>
                      <a:pt x="25771" y="228201"/>
                      <a:pt x="0" y="87234"/>
                    </a:cubicBezTo>
                    <a:close/>
                  </a:path>
                  <a:path w="5901871" h="523393" stroke="0" extrusionOk="0">
                    <a:moveTo>
                      <a:pt x="0" y="87234"/>
                    </a:moveTo>
                    <a:cubicBezTo>
                      <a:pt x="-5620" y="37396"/>
                      <a:pt x="49113" y="7656"/>
                      <a:pt x="87234" y="0"/>
                    </a:cubicBezTo>
                    <a:cubicBezTo>
                      <a:pt x="355662" y="-3388"/>
                      <a:pt x="580837" y="11869"/>
                      <a:pt x="717248" y="0"/>
                    </a:cubicBezTo>
                    <a:cubicBezTo>
                      <a:pt x="853659" y="-11869"/>
                      <a:pt x="1215212" y="22015"/>
                      <a:pt x="1347263" y="0"/>
                    </a:cubicBezTo>
                    <a:cubicBezTo>
                      <a:pt x="1479314" y="-22015"/>
                      <a:pt x="1809918" y="24371"/>
                      <a:pt x="1977277" y="0"/>
                    </a:cubicBezTo>
                    <a:cubicBezTo>
                      <a:pt x="2144636" y="-24371"/>
                      <a:pt x="2476233" y="45736"/>
                      <a:pt x="2664565" y="0"/>
                    </a:cubicBezTo>
                    <a:cubicBezTo>
                      <a:pt x="2852897" y="-45736"/>
                      <a:pt x="3027573" y="12206"/>
                      <a:pt x="3122758" y="0"/>
                    </a:cubicBezTo>
                    <a:cubicBezTo>
                      <a:pt x="3217943" y="-12206"/>
                      <a:pt x="3458356" y="64945"/>
                      <a:pt x="3695498" y="0"/>
                    </a:cubicBezTo>
                    <a:cubicBezTo>
                      <a:pt x="3932640" y="-64945"/>
                      <a:pt x="4041157" y="16237"/>
                      <a:pt x="4210964" y="0"/>
                    </a:cubicBezTo>
                    <a:cubicBezTo>
                      <a:pt x="4380771" y="-16237"/>
                      <a:pt x="4537493" y="5755"/>
                      <a:pt x="4669156" y="0"/>
                    </a:cubicBezTo>
                    <a:cubicBezTo>
                      <a:pt x="4800819" y="-5755"/>
                      <a:pt x="5061033" y="4379"/>
                      <a:pt x="5299171" y="0"/>
                    </a:cubicBezTo>
                    <a:cubicBezTo>
                      <a:pt x="5537309" y="-4379"/>
                      <a:pt x="5628904" y="8933"/>
                      <a:pt x="5814637" y="0"/>
                    </a:cubicBezTo>
                    <a:cubicBezTo>
                      <a:pt x="5865709" y="7158"/>
                      <a:pt x="5901536" y="40783"/>
                      <a:pt x="5901871" y="87234"/>
                    </a:cubicBezTo>
                    <a:cubicBezTo>
                      <a:pt x="5909352" y="224078"/>
                      <a:pt x="5899795" y="300037"/>
                      <a:pt x="5901871" y="436159"/>
                    </a:cubicBezTo>
                    <a:cubicBezTo>
                      <a:pt x="5909127" y="483999"/>
                      <a:pt x="5863764" y="528543"/>
                      <a:pt x="5814637" y="523393"/>
                    </a:cubicBezTo>
                    <a:cubicBezTo>
                      <a:pt x="5574665" y="545155"/>
                      <a:pt x="5542700" y="479259"/>
                      <a:pt x="5299171" y="523393"/>
                    </a:cubicBezTo>
                    <a:cubicBezTo>
                      <a:pt x="5055642" y="567527"/>
                      <a:pt x="4889261" y="507923"/>
                      <a:pt x="4783704" y="523393"/>
                    </a:cubicBezTo>
                    <a:cubicBezTo>
                      <a:pt x="4678147" y="538863"/>
                      <a:pt x="4304897" y="477931"/>
                      <a:pt x="4096416" y="523393"/>
                    </a:cubicBezTo>
                    <a:cubicBezTo>
                      <a:pt x="3887935" y="568855"/>
                      <a:pt x="3714388" y="489475"/>
                      <a:pt x="3580950" y="523393"/>
                    </a:cubicBezTo>
                    <a:cubicBezTo>
                      <a:pt x="3447512" y="557311"/>
                      <a:pt x="3234963" y="505130"/>
                      <a:pt x="2950935" y="523393"/>
                    </a:cubicBezTo>
                    <a:cubicBezTo>
                      <a:pt x="2666907" y="541656"/>
                      <a:pt x="2596429" y="503250"/>
                      <a:pt x="2492743" y="523393"/>
                    </a:cubicBezTo>
                    <a:cubicBezTo>
                      <a:pt x="2389057" y="543536"/>
                      <a:pt x="2158212" y="495203"/>
                      <a:pt x="2034551" y="523393"/>
                    </a:cubicBezTo>
                    <a:cubicBezTo>
                      <a:pt x="1910890" y="551583"/>
                      <a:pt x="1579011" y="484270"/>
                      <a:pt x="1461811" y="523393"/>
                    </a:cubicBezTo>
                    <a:cubicBezTo>
                      <a:pt x="1344611" y="562516"/>
                      <a:pt x="1164799" y="476870"/>
                      <a:pt x="889070" y="523393"/>
                    </a:cubicBezTo>
                    <a:cubicBezTo>
                      <a:pt x="613341" y="569916"/>
                      <a:pt x="476627" y="517290"/>
                      <a:pt x="87234" y="523393"/>
                    </a:cubicBezTo>
                    <a:cubicBezTo>
                      <a:pt x="40697" y="531451"/>
                      <a:pt x="7151" y="475333"/>
                      <a:pt x="0" y="436159"/>
                    </a:cubicBezTo>
                    <a:cubicBezTo>
                      <a:pt x="-7442" y="312891"/>
                      <a:pt x="7744" y="190684"/>
                      <a:pt x="0" y="87234"/>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53596D34-9222-4FBD-BEED-F2DC9250B7A5}"/>
                  </a:ext>
                </a:extLst>
              </p:cNvPr>
              <p:cNvSpPr/>
              <p:nvPr/>
            </p:nvSpPr>
            <p:spPr>
              <a:xfrm>
                <a:off x="1964361" y="2220845"/>
                <a:ext cx="5597028" cy="584775"/>
              </a:xfrm>
              <a:prstGeom prst="rect">
                <a:avLst/>
              </a:prstGeom>
            </p:spPr>
            <p:txBody>
              <a:bodyPr wrap="square">
                <a:spAutoFit/>
              </a:bodyPr>
              <a:lstStyle/>
              <a:p>
                <a:pPr lvl="0"/>
                <a:r>
                  <a:rPr lang="en-US" sz="3200" dirty="0" err="1">
                    <a:latin typeface="Cambria" panose="02040503050406030204" pitchFamily="18" charset="0"/>
                    <a:ea typeface="Cambria" panose="02040503050406030204" pitchFamily="18" charset="0"/>
                    <a:cs typeface="Arial-Rounded" panose="020B0500000000000000" pitchFamily="34" charset="0"/>
                  </a:rPr>
                  <a:t>Vì</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sao</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nhím</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nảy</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ra</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sáng</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kiến</a:t>
                </a:r>
                <a:r>
                  <a:rPr lang="en-US" sz="3200" dirty="0">
                    <a:latin typeface="Cambria" panose="02040503050406030204" pitchFamily="18" charset="0"/>
                    <a:ea typeface="Cambria" panose="02040503050406030204" pitchFamily="18" charset="0"/>
                    <a:cs typeface="Arial-Rounded" panose="020B0500000000000000" pitchFamily="34" charset="0"/>
                  </a:rPr>
                  <a:t> may </a:t>
                </a:r>
                <a:r>
                  <a:rPr lang="en-US" sz="3200" dirty="0" err="1">
                    <a:latin typeface="Cambria" panose="02040503050406030204" pitchFamily="18" charset="0"/>
                    <a:ea typeface="Cambria" panose="02040503050406030204" pitchFamily="18" charset="0"/>
                    <a:cs typeface="Arial-Rounded" panose="020B0500000000000000" pitchFamily="34" charset="0"/>
                  </a:rPr>
                  <a:t>áo</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ấm</a:t>
                </a:r>
                <a:r>
                  <a:rPr lang="en-US" sz="3200" dirty="0">
                    <a:latin typeface="Cambria" panose="02040503050406030204" pitchFamily="18" charset="0"/>
                    <a:ea typeface="Cambria" panose="02040503050406030204" pitchFamily="18" charset="0"/>
                    <a:cs typeface="Arial-Rounded" panose="020B0500000000000000" pitchFamily="34" charset="0"/>
                  </a:rPr>
                  <a:t>?</a:t>
                </a:r>
                <a:endParaRPr kumimoji="0" lang="en-US" sz="3200" b="0"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063C3E32-CD72-4D2D-A17B-34F3B4B89150}"/>
                </a:ext>
              </a:extLst>
            </p:cNvPr>
            <p:cNvGrpSpPr/>
            <p:nvPr/>
          </p:nvGrpSpPr>
          <p:grpSpPr>
            <a:xfrm>
              <a:off x="1426287" y="2516701"/>
              <a:ext cx="968582" cy="1429758"/>
              <a:chOff x="1266195" y="2994753"/>
              <a:chExt cx="968582" cy="1429758"/>
            </a:xfrm>
          </p:grpSpPr>
          <p:pic>
            <p:nvPicPr>
              <p:cNvPr id="34" name="Picture 33">
                <a:extLst>
                  <a:ext uri="{FF2B5EF4-FFF2-40B4-BE49-F238E27FC236}">
                    <a16:creationId xmlns:a16="http://schemas.microsoft.com/office/drawing/2014/main" id="{EF008FF6-0AB0-440D-AA0D-A956CABCE80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7125" b="87375" l="38889" r="66000">
                            <a14:foregroundMark x1="39111" y1="75750" x2="39111" y2="75750"/>
                            <a14:foregroundMark x1="49778" y1="78000" x2="49778" y2="78000"/>
                            <a14:foregroundMark x1="57778" y1="77750" x2="57778" y2="77750"/>
                            <a14:foregroundMark x1="49778" y1="77625" x2="49778" y2="77625"/>
                            <a14:foregroundMark x1="47333" y1="83625" x2="47333" y2="83625"/>
                            <a14:foregroundMark x1="52444" y1="82875" x2="52889" y2="85250"/>
                            <a14:foregroundMark x1="47111" y1="82750" x2="47333" y2="85250"/>
                            <a14:foregroundMark x1="47333" y1="85250" x2="49556" y2="86250"/>
                            <a14:foregroundMark x1="52000" y1="83500" x2="52000" y2="83500"/>
                            <a14:foregroundMark x1="51333" y1="84000" x2="51333" y2="84000"/>
                            <a14:foregroundMark x1="53333" y1="87375" x2="53333" y2="87375"/>
                            <a14:foregroundMark x1="48222" y1="77250" x2="48222" y2="77250"/>
                          </a14:backgroundRemoval>
                        </a14:imgEffect>
                      </a14:imgLayer>
                    </a14:imgProps>
                  </a:ext>
                  <a:ext uri="{28A0092B-C50C-407E-A947-70E740481C1C}">
                    <a14:useLocalDpi xmlns:a14="http://schemas.microsoft.com/office/drawing/2010/main" val="0"/>
                  </a:ext>
                </a:extLst>
              </a:blip>
              <a:srcRect l="37187" t="64928" r="30224" b="12366"/>
              <a:stretch/>
            </p:blipFill>
            <p:spPr>
              <a:xfrm rot="21008371">
                <a:off x="1353182" y="2994753"/>
                <a:ext cx="881595" cy="1091954"/>
              </a:xfrm>
              <a:prstGeom prst="rect">
                <a:avLst/>
              </a:prstGeom>
            </p:spPr>
          </p:pic>
          <p:pic>
            <p:nvPicPr>
              <p:cNvPr id="35" name="Picture 34">
                <a:extLst>
                  <a:ext uri="{FF2B5EF4-FFF2-40B4-BE49-F238E27FC236}">
                    <a16:creationId xmlns:a16="http://schemas.microsoft.com/office/drawing/2014/main" id="{8E15BDAF-B711-4240-A711-E177A8CD7B5C}"/>
                  </a:ext>
                </a:extLst>
              </p:cNvPr>
              <p:cNvPicPr>
                <a:picLocks noChangeAspect="1"/>
              </p:cNvPicPr>
              <p:nvPr/>
            </p:nvPicPr>
            <p:blipFill rotWithShape="1">
              <a:blip r:embed="rId7">
                <a:extLst>
                  <a:ext uri="{28A0092B-C50C-407E-A947-70E740481C1C}">
                    <a14:useLocalDpi xmlns:a14="http://schemas.microsoft.com/office/drawing/2010/main" val="0"/>
                  </a:ext>
                </a:extLst>
              </a:blip>
              <a:srcRect l="25018" t="9783" r="54347" b="63042"/>
              <a:stretch/>
            </p:blipFill>
            <p:spPr>
              <a:xfrm>
                <a:off x="1266195" y="3724156"/>
                <a:ext cx="626789" cy="700355"/>
              </a:xfrm>
              <a:prstGeom prst="rect">
                <a:avLst/>
              </a:prstGeom>
            </p:spPr>
          </p:pic>
        </p:grpSp>
      </p:grpSp>
      <p:cxnSp>
        <p:nvCxnSpPr>
          <p:cNvPr id="38" name="Straight Connector 37">
            <a:extLst>
              <a:ext uri="{FF2B5EF4-FFF2-40B4-BE49-F238E27FC236}">
                <a16:creationId xmlns:a16="http://schemas.microsoft.com/office/drawing/2014/main" id="{ABC58061-9BCF-4DBA-B7DD-C3C26BA46534}"/>
              </a:ext>
            </a:extLst>
          </p:cNvPr>
          <p:cNvCxnSpPr>
            <a:cxnSpLocks/>
          </p:cNvCxnSpPr>
          <p:nvPr/>
        </p:nvCxnSpPr>
        <p:spPr>
          <a:xfrm>
            <a:off x="2682948" y="4464625"/>
            <a:ext cx="4677972" cy="0"/>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15785197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6000">
                                          <p:cBhvr additive="base">
                                            <p:cTn id="7" dur="500" fill="hold"/>
                                            <p:tgtEl>
                                              <p:spTgt spid="3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14:presetBounceEnd="66000">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14:bounceEnd="66000">
                                          <p:cBhvr additive="base">
                                            <p:cTn id="19"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29" name="Oval 28">
            <a:extLst>
              <a:ext uri="{FF2B5EF4-FFF2-40B4-BE49-F238E27FC236}">
                <a16:creationId xmlns:a16="http://schemas.microsoft.com/office/drawing/2014/main" id="{4E90BDA9-BBEC-4320-BDA2-1C0D8F7B882E}"/>
              </a:ext>
            </a:extLst>
          </p:cNvPr>
          <p:cNvSpPr/>
          <p:nvPr/>
        </p:nvSpPr>
        <p:spPr>
          <a:xfrm rot="21127157">
            <a:off x="1721644" y="26267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grpSp>
        <p:nvGrpSpPr>
          <p:cNvPr id="48" name="Group 47">
            <a:extLst>
              <a:ext uri="{FF2B5EF4-FFF2-40B4-BE49-F238E27FC236}">
                <a16:creationId xmlns:a16="http://schemas.microsoft.com/office/drawing/2014/main" id="{ED6489ED-9C79-4BBA-BFAE-AC07A620D323}"/>
              </a:ext>
            </a:extLst>
          </p:cNvPr>
          <p:cNvGrpSpPr/>
          <p:nvPr/>
        </p:nvGrpSpPr>
        <p:grpSpPr>
          <a:xfrm>
            <a:off x="966671" y="121830"/>
            <a:ext cx="9804900" cy="1226798"/>
            <a:chOff x="1114396" y="3985839"/>
            <a:chExt cx="9804900" cy="1226798"/>
          </a:xfrm>
        </p:grpSpPr>
        <p:grpSp>
          <p:nvGrpSpPr>
            <p:cNvPr id="50" name="Group 49">
              <a:extLst>
                <a:ext uri="{FF2B5EF4-FFF2-40B4-BE49-F238E27FC236}">
                  <a16:creationId xmlns:a16="http://schemas.microsoft.com/office/drawing/2014/main" id="{3F38A81F-2583-4379-AC6D-DC479895BAD9}"/>
                </a:ext>
              </a:extLst>
            </p:cNvPr>
            <p:cNvGrpSpPr/>
            <p:nvPr/>
          </p:nvGrpSpPr>
          <p:grpSpPr>
            <a:xfrm>
              <a:off x="2355645" y="4213946"/>
              <a:ext cx="8563651" cy="993611"/>
              <a:chOff x="1266578" y="1259808"/>
              <a:chExt cx="5063393" cy="993611"/>
            </a:xfrm>
          </p:grpSpPr>
          <p:sp>
            <p:nvSpPr>
              <p:cNvPr id="64" name="Rectangle: Rounded Corners 43">
                <a:extLst>
                  <a:ext uri="{FF2B5EF4-FFF2-40B4-BE49-F238E27FC236}">
                    <a16:creationId xmlns:a16="http://schemas.microsoft.com/office/drawing/2014/main" id="{359BA8EF-2D55-48B2-883C-20C9FC691944}"/>
                  </a:ext>
                </a:extLst>
              </p:cNvPr>
              <p:cNvSpPr/>
              <p:nvPr/>
            </p:nvSpPr>
            <p:spPr>
              <a:xfrm>
                <a:off x="1266578" y="1259808"/>
                <a:ext cx="5020809" cy="993611"/>
              </a:xfrm>
              <a:custGeom>
                <a:avLst/>
                <a:gdLst>
                  <a:gd name="connsiteX0" fmla="*/ 0 w 5020809"/>
                  <a:gd name="connsiteY0" fmla="*/ 165605 h 993611"/>
                  <a:gd name="connsiteX1" fmla="*/ 165605 w 5020809"/>
                  <a:gd name="connsiteY1" fmla="*/ 0 h 993611"/>
                  <a:gd name="connsiteX2" fmla="*/ 845597 w 5020809"/>
                  <a:gd name="connsiteY2" fmla="*/ 0 h 993611"/>
                  <a:gd name="connsiteX3" fmla="*/ 1338005 w 5020809"/>
                  <a:gd name="connsiteY3" fmla="*/ 0 h 993611"/>
                  <a:gd name="connsiteX4" fmla="*/ 1971101 w 5020809"/>
                  <a:gd name="connsiteY4" fmla="*/ 0 h 993611"/>
                  <a:gd name="connsiteX5" fmla="*/ 2463509 w 5020809"/>
                  <a:gd name="connsiteY5" fmla="*/ 0 h 993611"/>
                  <a:gd name="connsiteX6" fmla="*/ 3049708 w 5020809"/>
                  <a:gd name="connsiteY6" fmla="*/ 0 h 993611"/>
                  <a:gd name="connsiteX7" fmla="*/ 3589012 w 5020809"/>
                  <a:gd name="connsiteY7" fmla="*/ 0 h 993611"/>
                  <a:gd name="connsiteX8" fmla="*/ 4081420 w 5020809"/>
                  <a:gd name="connsiteY8" fmla="*/ 0 h 993611"/>
                  <a:gd name="connsiteX9" fmla="*/ 4855204 w 5020809"/>
                  <a:gd name="connsiteY9" fmla="*/ 0 h 993611"/>
                  <a:gd name="connsiteX10" fmla="*/ 5020809 w 5020809"/>
                  <a:gd name="connsiteY10" fmla="*/ 165605 h 993611"/>
                  <a:gd name="connsiteX11" fmla="*/ 5020809 w 5020809"/>
                  <a:gd name="connsiteY11" fmla="*/ 476933 h 993611"/>
                  <a:gd name="connsiteX12" fmla="*/ 5020809 w 5020809"/>
                  <a:gd name="connsiteY12" fmla="*/ 828006 h 993611"/>
                  <a:gd name="connsiteX13" fmla="*/ 4855204 w 5020809"/>
                  <a:gd name="connsiteY13" fmla="*/ 993611 h 993611"/>
                  <a:gd name="connsiteX14" fmla="*/ 4315900 w 5020809"/>
                  <a:gd name="connsiteY14" fmla="*/ 993611 h 993611"/>
                  <a:gd name="connsiteX15" fmla="*/ 3776596 w 5020809"/>
                  <a:gd name="connsiteY15" fmla="*/ 993611 h 993611"/>
                  <a:gd name="connsiteX16" fmla="*/ 3143500 w 5020809"/>
                  <a:gd name="connsiteY16" fmla="*/ 993611 h 993611"/>
                  <a:gd name="connsiteX17" fmla="*/ 2510405 w 5020809"/>
                  <a:gd name="connsiteY17" fmla="*/ 993611 h 993611"/>
                  <a:gd name="connsiteX18" fmla="*/ 2064893 w 5020809"/>
                  <a:gd name="connsiteY18" fmla="*/ 993611 h 993611"/>
                  <a:gd name="connsiteX19" fmla="*/ 1619381 w 5020809"/>
                  <a:gd name="connsiteY19" fmla="*/ 993611 h 993611"/>
                  <a:gd name="connsiteX20" fmla="*/ 1173869 w 5020809"/>
                  <a:gd name="connsiteY20" fmla="*/ 993611 h 993611"/>
                  <a:gd name="connsiteX21" fmla="*/ 681461 w 5020809"/>
                  <a:gd name="connsiteY21" fmla="*/ 993611 h 993611"/>
                  <a:gd name="connsiteX22" fmla="*/ 165605 w 5020809"/>
                  <a:gd name="connsiteY22" fmla="*/ 993611 h 993611"/>
                  <a:gd name="connsiteX23" fmla="*/ 0 w 5020809"/>
                  <a:gd name="connsiteY23" fmla="*/ 828006 h 993611"/>
                  <a:gd name="connsiteX24" fmla="*/ 0 w 5020809"/>
                  <a:gd name="connsiteY24" fmla="*/ 516678 h 993611"/>
                  <a:gd name="connsiteX25" fmla="*/ 0 w 5020809"/>
                  <a:gd name="connsiteY25" fmla="*/ 165605 h 9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0809" h="993611" fill="none" extrusionOk="0">
                    <a:moveTo>
                      <a:pt x="0" y="165605"/>
                    </a:moveTo>
                    <a:cubicBezTo>
                      <a:pt x="-15673" y="81902"/>
                      <a:pt x="82739" y="-5545"/>
                      <a:pt x="165605" y="0"/>
                    </a:cubicBezTo>
                    <a:cubicBezTo>
                      <a:pt x="383585" y="-74724"/>
                      <a:pt x="597078" y="59447"/>
                      <a:pt x="845597" y="0"/>
                    </a:cubicBezTo>
                    <a:cubicBezTo>
                      <a:pt x="1094116" y="-59447"/>
                      <a:pt x="1182205" y="6678"/>
                      <a:pt x="1338005" y="0"/>
                    </a:cubicBezTo>
                    <a:cubicBezTo>
                      <a:pt x="1493805" y="-6678"/>
                      <a:pt x="1781965" y="26821"/>
                      <a:pt x="1971101" y="0"/>
                    </a:cubicBezTo>
                    <a:cubicBezTo>
                      <a:pt x="2160237" y="-26821"/>
                      <a:pt x="2253652" y="55226"/>
                      <a:pt x="2463509" y="0"/>
                    </a:cubicBezTo>
                    <a:cubicBezTo>
                      <a:pt x="2673366" y="-55226"/>
                      <a:pt x="2879099" y="51226"/>
                      <a:pt x="3049708" y="0"/>
                    </a:cubicBezTo>
                    <a:cubicBezTo>
                      <a:pt x="3220317" y="-51226"/>
                      <a:pt x="3439235" y="22660"/>
                      <a:pt x="3589012" y="0"/>
                    </a:cubicBezTo>
                    <a:cubicBezTo>
                      <a:pt x="3738789" y="-22660"/>
                      <a:pt x="3936320" y="27741"/>
                      <a:pt x="4081420" y="0"/>
                    </a:cubicBezTo>
                    <a:cubicBezTo>
                      <a:pt x="4226520" y="-27741"/>
                      <a:pt x="4547146" y="83364"/>
                      <a:pt x="4855204" y="0"/>
                    </a:cubicBezTo>
                    <a:cubicBezTo>
                      <a:pt x="4941407" y="-9820"/>
                      <a:pt x="5032962" y="81672"/>
                      <a:pt x="5020809" y="165605"/>
                    </a:cubicBezTo>
                    <a:cubicBezTo>
                      <a:pt x="5033027" y="265990"/>
                      <a:pt x="5011848" y="400396"/>
                      <a:pt x="5020809" y="476933"/>
                    </a:cubicBezTo>
                    <a:cubicBezTo>
                      <a:pt x="5029770" y="553470"/>
                      <a:pt x="4989844" y="735042"/>
                      <a:pt x="5020809" y="828006"/>
                    </a:cubicBezTo>
                    <a:cubicBezTo>
                      <a:pt x="4995037" y="924839"/>
                      <a:pt x="4946472" y="1002236"/>
                      <a:pt x="4855204" y="993611"/>
                    </a:cubicBezTo>
                    <a:cubicBezTo>
                      <a:pt x="4616159" y="1012899"/>
                      <a:pt x="4551607" y="961596"/>
                      <a:pt x="4315900" y="993611"/>
                    </a:cubicBezTo>
                    <a:cubicBezTo>
                      <a:pt x="4080193" y="1025626"/>
                      <a:pt x="3894015" y="951073"/>
                      <a:pt x="3776596" y="993611"/>
                    </a:cubicBezTo>
                    <a:cubicBezTo>
                      <a:pt x="3659177" y="1036149"/>
                      <a:pt x="3346213" y="967688"/>
                      <a:pt x="3143500" y="993611"/>
                    </a:cubicBezTo>
                    <a:cubicBezTo>
                      <a:pt x="2940787" y="1019534"/>
                      <a:pt x="2722338" y="954059"/>
                      <a:pt x="2510405" y="993611"/>
                    </a:cubicBezTo>
                    <a:cubicBezTo>
                      <a:pt x="2298473" y="1033163"/>
                      <a:pt x="2236888" y="968035"/>
                      <a:pt x="2064893" y="993611"/>
                    </a:cubicBezTo>
                    <a:cubicBezTo>
                      <a:pt x="1892898" y="1019187"/>
                      <a:pt x="1736049" y="974228"/>
                      <a:pt x="1619381" y="993611"/>
                    </a:cubicBezTo>
                    <a:cubicBezTo>
                      <a:pt x="1502713" y="1012994"/>
                      <a:pt x="1325760" y="982349"/>
                      <a:pt x="1173869" y="993611"/>
                    </a:cubicBezTo>
                    <a:cubicBezTo>
                      <a:pt x="1021978" y="1004873"/>
                      <a:pt x="810245" y="983531"/>
                      <a:pt x="681461" y="993611"/>
                    </a:cubicBezTo>
                    <a:cubicBezTo>
                      <a:pt x="552677" y="1003691"/>
                      <a:pt x="371654" y="951794"/>
                      <a:pt x="165605" y="993611"/>
                    </a:cubicBezTo>
                    <a:cubicBezTo>
                      <a:pt x="90062" y="974420"/>
                      <a:pt x="-13762" y="914055"/>
                      <a:pt x="0" y="828006"/>
                    </a:cubicBezTo>
                    <a:cubicBezTo>
                      <a:pt x="-1219" y="735227"/>
                      <a:pt x="25454" y="596930"/>
                      <a:pt x="0" y="516678"/>
                    </a:cubicBezTo>
                    <a:cubicBezTo>
                      <a:pt x="-25454" y="436426"/>
                      <a:pt x="32010" y="311972"/>
                      <a:pt x="0" y="165605"/>
                    </a:cubicBezTo>
                    <a:close/>
                  </a:path>
                  <a:path w="5020809" h="993611" stroke="0" extrusionOk="0">
                    <a:moveTo>
                      <a:pt x="0" y="165605"/>
                    </a:moveTo>
                    <a:cubicBezTo>
                      <a:pt x="-13549" y="70141"/>
                      <a:pt x="77282" y="2389"/>
                      <a:pt x="165605" y="0"/>
                    </a:cubicBezTo>
                    <a:cubicBezTo>
                      <a:pt x="351547" y="-21936"/>
                      <a:pt x="523350" y="71536"/>
                      <a:pt x="798701" y="0"/>
                    </a:cubicBezTo>
                    <a:cubicBezTo>
                      <a:pt x="1074052" y="-71536"/>
                      <a:pt x="1267593" y="1185"/>
                      <a:pt x="1431797" y="0"/>
                    </a:cubicBezTo>
                    <a:cubicBezTo>
                      <a:pt x="1596001" y="-1185"/>
                      <a:pt x="1850706" y="62486"/>
                      <a:pt x="2064893" y="0"/>
                    </a:cubicBezTo>
                    <a:cubicBezTo>
                      <a:pt x="2279080" y="-62486"/>
                      <a:pt x="2480709" y="6598"/>
                      <a:pt x="2744884" y="0"/>
                    </a:cubicBezTo>
                    <a:cubicBezTo>
                      <a:pt x="3009059" y="-6598"/>
                      <a:pt x="3132696" y="34851"/>
                      <a:pt x="3237292" y="0"/>
                    </a:cubicBezTo>
                    <a:cubicBezTo>
                      <a:pt x="3341888" y="-34851"/>
                      <a:pt x="3618089" y="6114"/>
                      <a:pt x="3823492" y="0"/>
                    </a:cubicBezTo>
                    <a:cubicBezTo>
                      <a:pt x="4028895" y="-6114"/>
                      <a:pt x="4534408" y="111919"/>
                      <a:pt x="4855204" y="0"/>
                    </a:cubicBezTo>
                    <a:cubicBezTo>
                      <a:pt x="4948573" y="3224"/>
                      <a:pt x="5014747" y="52029"/>
                      <a:pt x="5020809" y="165605"/>
                    </a:cubicBezTo>
                    <a:cubicBezTo>
                      <a:pt x="5028760" y="265883"/>
                      <a:pt x="4988334" y="364073"/>
                      <a:pt x="5020809" y="490181"/>
                    </a:cubicBezTo>
                    <a:cubicBezTo>
                      <a:pt x="5053284" y="616289"/>
                      <a:pt x="5010156" y="741467"/>
                      <a:pt x="5020809" y="828006"/>
                    </a:cubicBezTo>
                    <a:cubicBezTo>
                      <a:pt x="5027064" y="898711"/>
                      <a:pt x="4949944" y="987024"/>
                      <a:pt x="4855204" y="993611"/>
                    </a:cubicBezTo>
                    <a:cubicBezTo>
                      <a:pt x="4688433" y="1044514"/>
                      <a:pt x="4533098" y="925265"/>
                      <a:pt x="4269004" y="993611"/>
                    </a:cubicBezTo>
                    <a:cubicBezTo>
                      <a:pt x="4004910" y="1061957"/>
                      <a:pt x="3924258" y="922477"/>
                      <a:pt x="3589012" y="993611"/>
                    </a:cubicBezTo>
                    <a:cubicBezTo>
                      <a:pt x="3253766" y="1064745"/>
                      <a:pt x="3147370" y="942050"/>
                      <a:pt x="2909020" y="993611"/>
                    </a:cubicBezTo>
                    <a:cubicBezTo>
                      <a:pt x="2670670" y="1045172"/>
                      <a:pt x="2492666" y="960580"/>
                      <a:pt x="2369717" y="993611"/>
                    </a:cubicBezTo>
                    <a:cubicBezTo>
                      <a:pt x="2246768" y="1026642"/>
                      <a:pt x="1914489" y="945871"/>
                      <a:pt x="1689725" y="993611"/>
                    </a:cubicBezTo>
                    <a:cubicBezTo>
                      <a:pt x="1464961" y="1041351"/>
                      <a:pt x="1315292" y="950112"/>
                      <a:pt x="1150421" y="993611"/>
                    </a:cubicBezTo>
                    <a:cubicBezTo>
                      <a:pt x="985550" y="1037110"/>
                      <a:pt x="494303" y="898731"/>
                      <a:pt x="165605" y="993611"/>
                    </a:cubicBezTo>
                    <a:cubicBezTo>
                      <a:pt x="76998" y="981686"/>
                      <a:pt x="-2072" y="918158"/>
                      <a:pt x="0" y="828006"/>
                    </a:cubicBezTo>
                    <a:cubicBezTo>
                      <a:pt x="-32148" y="755099"/>
                      <a:pt x="27911" y="578015"/>
                      <a:pt x="0" y="490181"/>
                    </a:cubicBezTo>
                    <a:cubicBezTo>
                      <a:pt x="-27911" y="402348"/>
                      <a:pt x="15694" y="303937"/>
                      <a:pt x="0" y="165605"/>
                    </a:cubicBezTo>
                    <a:close/>
                  </a:path>
                </a:pathLst>
              </a:custGeom>
              <a:solidFill>
                <a:schemeClr val="accent6">
                  <a:lumMod val="20000"/>
                  <a:lumOff val="80000"/>
                </a:schemeClr>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79AF4"/>
                  </a:solidFill>
                  <a:effectLst/>
                  <a:uLnTx/>
                  <a:uFillTx/>
                  <a:latin typeface="Cambria" panose="02040503050406030204" pitchFamily="18" charset="0"/>
                  <a:ea typeface="Cambria" panose="02040503050406030204" pitchFamily="18" charset="0"/>
                </a:endParaRPr>
              </a:p>
            </p:txBody>
          </p:sp>
          <p:sp>
            <p:nvSpPr>
              <p:cNvPr id="65" name="Rectangle 64">
                <a:extLst>
                  <a:ext uri="{FF2B5EF4-FFF2-40B4-BE49-F238E27FC236}">
                    <a16:creationId xmlns:a16="http://schemas.microsoft.com/office/drawing/2014/main" id="{08B6D34D-27D9-47BF-9312-CB000C1EC274}"/>
                  </a:ext>
                </a:extLst>
              </p:cNvPr>
              <p:cNvSpPr/>
              <p:nvPr/>
            </p:nvSpPr>
            <p:spPr>
              <a:xfrm>
                <a:off x="1309162" y="1295919"/>
                <a:ext cx="5020809" cy="954107"/>
              </a:xfrm>
              <a:prstGeom prst="rect">
                <a:avLst/>
              </a:prstGeom>
            </p:spPr>
            <p:txBody>
              <a:bodyPr wrap="square">
                <a:spAutoFit/>
              </a:bodyPr>
              <a:lstStyle/>
              <a:p>
                <a:pPr lvl="0">
                  <a:defRPr/>
                </a:pPr>
                <a:r>
                  <a:rPr lang="en-US" sz="2800" dirty="0" err="1">
                    <a:latin typeface="Cambria" panose="02040503050406030204" pitchFamily="18" charset="0"/>
                    <a:ea typeface="Cambria" panose="02040503050406030204" pitchFamily="18" charset="0"/>
                    <a:cs typeface="Arial-Rounded" panose="020B0500000000000000" pitchFamily="34" charset="0"/>
                  </a:rPr>
                  <a:t>Mỗi</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nhân</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vật</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trong</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câu</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chuyện</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đã</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góp</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gì</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vào</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việc</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làm</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ra</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những</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chiếc</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áo</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ấm</a:t>
                </a:r>
                <a:r>
                  <a:rPr lang="en-US" sz="2800" dirty="0">
                    <a:latin typeface="Cambria" panose="02040503050406030204" pitchFamily="18" charset="0"/>
                    <a:ea typeface="Cambria" panose="02040503050406030204" pitchFamily="18" charset="0"/>
                    <a:cs typeface="Arial-Rounded" panose="020B0500000000000000" pitchFamily="34" charset="0"/>
                  </a:rPr>
                  <a:t>?</a:t>
                </a:r>
                <a:endParaRPr lang="vi-VN" sz="2800" kern="0" dirty="0">
                  <a:solidFill>
                    <a:srgbClr val="663F0D">
                      <a:lumMod val="50000"/>
                    </a:srgbClr>
                  </a:solidFill>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51" name="Group 50">
              <a:extLst>
                <a:ext uri="{FF2B5EF4-FFF2-40B4-BE49-F238E27FC236}">
                  <a16:creationId xmlns:a16="http://schemas.microsoft.com/office/drawing/2014/main" id="{23E826C3-0AD3-404B-B4D6-B1DB01835414}"/>
                </a:ext>
              </a:extLst>
            </p:cNvPr>
            <p:cNvGrpSpPr/>
            <p:nvPr/>
          </p:nvGrpSpPr>
          <p:grpSpPr>
            <a:xfrm>
              <a:off x="1114396" y="3985839"/>
              <a:ext cx="1385291" cy="1226798"/>
              <a:chOff x="1021806" y="4734326"/>
              <a:chExt cx="1385291" cy="1226798"/>
            </a:xfrm>
          </p:grpSpPr>
          <p:pic>
            <p:nvPicPr>
              <p:cNvPr id="52" name="Picture 51">
                <a:extLst>
                  <a:ext uri="{FF2B5EF4-FFF2-40B4-BE49-F238E27FC236}">
                    <a16:creationId xmlns:a16="http://schemas.microsoft.com/office/drawing/2014/main" id="{27428304-A53C-402F-8833-356335CA480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385" b="90154" l="10000" r="90000">
                            <a14:foregroundMark x1="51538" y1="9385" x2="51538" y2="9385"/>
                            <a14:foregroundMark x1="77846" y1="90154" x2="77846" y2="90154"/>
                            <a14:foregroundMark x1="66923" y1="89846" x2="66923" y2="89846"/>
                            <a14:foregroundMark x1="48462" y1="70000" x2="48462" y2="70000"/>
                          </a14:backgroundRemoval>
                        </a14:imgEffect>
                      </a14:imgLayer>
                    </a14:imgProps>
                  </a:ext>
                  <a:ext uri="{28A0092B-C50C-407E-A947-70E740481C1C}">
                    <a14:useLocalDpi xmlns:a14="http://schemas.microsoft.com/office/drawing/2010/main" val="0"/>
                  </a:ext>
                </a:extLst>
              </a:blip>
              <a:stretch>
                <a:fillRect/>
              </a:stretch>
            </p:blipFill>
            <p:spPr>
              <a:xfrm>
                <a:off x="1021806" y="4734326"/>
                <a:ext cx="1226798" cy="1226798"/>
              </a:xfrm>
              <a:prstGeom prst="rect">
                <a:avLst/>
              </a:prstGeom>
            </p:spPr>
          </p:pic>
          <p:pic>
            <p:nvPicPr>
              <p:cNvPr id="63" name="Picture 62">
                <a:extLst>
                  <a:ext uri="{FF2B5EF4-FFF2-40B4-BE49-F238E27FC236}">
                    <a16:creationId xmlns:a16="http://schemas.microsoft.com/office/drawing/2014/main" id="{A8B574D8-9133-4A71-9349-BFC897402831}"/>
                  </a:ext>
                </a:extLst>
              </p:cNvPr>
              <p:cNvPicPr>
                <a:picLocks noChangeAspect="1"/>
              </p:cNvPicPr>
              <p:nvPr/>
            </p:nvPicPr>
            <p:blipFill rotWithShape="1">
              <a:blip r:embed="rId5">
                <a:extLst>
                  <a:ext uri="{28A0092B-C50C-407E-A947-70E740481C1C}">
                    <a14:useLocalDpi xmlns:a14="http://schemas.microsoft.com/office/drawing/2010/main" val="0"/>
                  </a:ext>
                </a:extLst>
              </a:blip>
              <a:srcRect l="48276" t="9436" r="31089" b="63389"/>
              <a:stretch/>
            </p:blipFill>
            <p:spPr>
              <a:xfrm>
                <a:off x="1538037" y="5267951"/>
                <a:ext cx="869060" cy="692324"/>
              </a:xfrm>
              <a:prstGeom prst="rect">
                <a:avLst/>
              </a:prstGeom>
            </p:spPr>
          </p:pic>
        </p:grpSp>
      </p:grpSp>
      <p:graphicFrame>
        <p:nvGraphicFramePr>
          <p:cNvPr id="2" name="Table 1">
            <a:extLst>
              <a:ext uri="{FF2B5EF4-FFF2-40B4-BE49-F238E27FC236}">
                <a16:creationId xmlns:a16="http://schemas.microsoft.com/office/drawing/2014/main" id="{F28E5013-A781-D6DB-2C19-0EC68A2B5041}"/>
              </a:ext>
            </a:extLst>
          </p:cNvPr>
          <p:cNvGraphicFramePr>
            <a:graphicFrameLocks noGrp="1"/>
          </p:cNvGraphicFramePr>
          <p:nvPr>
            <p:extLst>
              <p:ext uri="{D42A27DB-BD31-4B8C-83A1-F6EECF244321}">
                <p14:modId xmlns:p14="http://schemas.microsoft.com/office/powerpoint/2010/main" val="583354457"/>
              </p:ext>
            </p:extLst>
          </p:nvPr>
        </p:nvGraphicFramePr>
        <p:xfrm>
          <a:off x="1028700" y="1655084"/>
          <a:ext cx="10595610" cy="5202916"/>
        </p:xfrm>
        <a:graphic>
          <a:graphicData uri="http://schemas.openxmlformats.org/drawingml/2006/table">
            <a:tbl>
              <a:tblPr/>
              <a:tblGrid>
                <a:gridCol w="2800350">
                  <a:extLst>
                    <a:ext uri="{9D8B030D-6E8A-4147-A177-3AD203B41FA5}">
                      <a16:colId xmlns:a16="http://schemas.microsoft.com/office/drawing/2014/main" val="4104728507"/>
                    </a:ext>
                  </a:extLst>
                </a:gridCol>
                <a:gridCol w="7795260">
                  <a:extLst>
                    <a:ext uri="{9D8B030D-6E8A-4147-A177-3AD203B41FA5}">
                      <a16:colId xmlns:a16="http://schemas.microsoft.com/office/drawing/2014/main" val="3388716813"/>
                    </a:ext>
                  </a:extLst>
                </a:gridCol>
              </a:tblGrid>
              <a:tr h="449110">
                <a:tc>
                  <a:txBody>
                    <a:bodyPr/>
                    <a:lstStyle/>
                    <a:p>
                      <a:pPr algn="ctr" fontAlgn="t">
                        <a:buNone/>
                      </a:pPr>
                      <a:r>
                        <a:rPr lang="en-US" sz="3200" b="1" dirty="0" err="1">
                          <a:effectLst/>
                          <a:latin typeface="Cambria" panose="02040503050406030204" pitchFamily="18" charset="0"/>
                          <a:ea typeface="Cambria" panose="02040503050406030204" pitchFamily="18" charset="0"/>
                        </a:rPr>
                        <a:t>Nhân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vật</a:t>
                      </a:r>
                      <a:endParaRPr lang="en-US" sz="3200" dirty="0">
                        <a:effectLst/>
                        <a:latin typeface="Cambria" panose="02040503050406030204" pitchFamily="18" charset="0"/>
                        <a:ea typeface="Cambria" panose="02040503050406030204" pitchFamily="18" charset="0"/>
                      </a:endParaRPr>
                    </a:p>
                  </a:txBody>
                  <a:tcPr marL="67087" marR="23294" marT="23294" marB="23294">
                    <a:lnL w="12700" cap="flat" cmpd="sng" algn="ctr">
                      <a:solidFill>
                        <a:srgbClr val="48F1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chemeClr val="accent2">
                        <a:lumMod val="40000"/>
                        <a:lumOff val="60000"/>
                      </a:schemeClr>
                    </a:solidFill>
                  </a:tcPr>
                </a:tc>
                <a:tc>
                  <a:txBody>
                    <a:bodyPr/>
                    <a:lstStyle/>
                    <a:p>
                      <a:pPr algn="ctr" fontAlgn="t">
                        <a:buNone/>
                      </a:pPr>
                      <a:r>
                        <a:rPr lang="en-US" sz="3200" b="1" dirty="0" err="1">
                          <a:effectLst/>
                          <a:latin typeface="Cambria" panose="02040503050406030204" pitchFamily="18" charset="0"/>
                          <a:ea typeface="Cambria" panose="02040503050406030204" pitchFamily="18" charset="0"/>
                        </a:rPr>
                        <a:t>Đóng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góp</a:t>
                      </a:r>
                      <a:endParaRPr lang="en-US" sz="3200" dirty="0">
                        <a:effectLst/>
                        <a:latin typeface="Cambria" panose="02040503050406030204" pitchFamily="18" charset="0"/>
                        <a:ea typeface="Cambria" panose="02040503050406030204" pitchFamily="18" charset="0"/>
                      </a:endParaRPr>
                    </a:p>
                  </a:txBody>
                  <a:tcPr marL="23294" marR="67087" marT="23294" marB="23294">
                    <a:lnL w="12700" cap="flat" cmpd="sng" algn="ctr">
                      <a:solidFill>
                        <a:srgbClr val="48F1DC"/>
                      </a:solidFill>
                      <a:prstDash val="solid"/>
                      <a:round/>
                      <a:headEnd type="none" w="med" len="med"/>
                      <a:tailEnd type="none" w="med" len="med"/>
                    </a:lnL>
                    <a:lnR w="12700" cap="flat" cmpd="sng" algn="ctr">
                      <a:solidFill>
                        <a:srgbClr val="98F2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96306625"/>
                  </a:ext>
                </a:extLst>
              </a:tr>
              <a:tr h="449110">
                <a:tc>
                  <a:txBody>
                    <a:bodyPr/>
                    <a:lstStyle/>
                    <a:p>
                      <a:pPr fontAlgn="t">
                        <a:buNone/>
                      </a:pPr>
                      <a:r>
                        <a:rPr lang="en-US" sz="3200">
                          <a:effectLst/>
                          <a:latin typeface="Cambria" panose="02040503050406030204" pitchFamily="18" charset="0"/>
                          <a:ea typeface="Cambria" panose="02040503050406030204" pitchFamily="18" charset="0"/>
                        </a:rPr>
                        <a:t>Thỏ</a:t>
                      </a:r>
                    </a:p>
                  </a:txBody>
                  <a:tcPr marL="67087" marR="23294" marT="23294" marB="23294">
                    <a:lnL w="12700" cap="flat" cmpd="sng" algn="ctr">
                      <a:solidFill>
                        <a:srgbClr val="48F1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tc>
                  <a:txBody>
                    <a:bodyPr/>
                    <a:lstStyle/>
                    <a:p>
                      <a:pPr fontAlgn="t">
                        <a:buNone/>
                      </a:pPr>
                      <a:r>
                        <a:rPr lang="en-US" sz="3200">
                          <a:effectLst/>
                          <a:latin typeface="Cambria" panose="02040503050406030204" pitchFamily="18" charset="0"/>
                          <a:ea typeface="Cambria" panose="02040503050406030204" pitchFamily="18" charset="0"/>
                        </a:rPr>
                        <a:t>Trải vải cho phẳng</a:t>
                      </a:r>
                    </a:p>
                  </a:txBody>
                  <a:tcPr marL="23294" marR="67087" marT="23294" marB="23294">
                    <a:lnL w="12700" cap="flat" cmpd="sng" algn="ctr">
                      <a:solidFill>
                        <a:srgbClr val="48F1DC"/>
                      </a:solidFill>
                      <a:prstDash val="solid"/>
                      <a:round/>
                      <a:headEnd type="none" w="med" len="med"/>
                      <a:tailEnd type="none" w="med" len="med"/>
                    </a:lnL>
                    <a:lnR w="12700" cap="flat" cmpd="sng" algn="ctr">
                      <a:solidFill>
                        <a:srgbClr val="F0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extLst>
                  <a:ext uri="{0D108BD9-81ED-4DB2-BD59-A6C34878D82A}">
                    <a16:rowId xmlns:a16="http://schemas.microsoft.com/office/drawing/2014/main" val="3173683808"/>
                  </a:ext>
                </a:extLst>
              </a:tr>
              <a:tr h="1455415">
                <a:tc>
                  <a:txBody>
                    <a:bodyPr/>
                    <a:lstStyle/>
                    <a:p>
                      <a:pPr fontAlgn="t">
                        <a:buNone/>
                      </a:pPr>
                      <a:r>
                        <a:rPr lang="en-US" sz="3200">
                          <a:effectLst/>
                          <a:latin typeface="Cambria" panose="02040503050406030204" pitchFamily="18" charset="0"/>
                          <a:ea typeface="Cambria" panose="02040503050406030204" pitchFamily="18" charset="0"/>
                        </a:rPr>
                        <a:t>Nhím</a:t>
                      </a:r>
                    </a:p>
                  </a:txBody>
                  <a:tcPr marL="67087" marR="23294" marT="23294" marB="23294">
                    <a:lnL w="12700" cap="flat" cmpd="sng" algn="ctr">
                      <a:solidFill>
                        <a:srgbClr val="90F1DC"/>
                      </a:solidFill>
                      <a:prstDash val="solid"/>
                      <a:round/>
                      <a:headEnd type="none" w="med" len="med"/>
                      <a:tailEnd type="none" w="med" len="med"/>
                    </a:lnL>
                    <a:lnR w="12700" cap="flat" cmpd="sng" algn="ctr">
                      <a:solidFill>
                        <a:srgbClr val="90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tc>
                  <a:txBody>
                    <a:bodyPr/>
                    <a:lstStyle/>
                    <a:p>
                      <a:pPr fontAlgn="t">
                        <a:buNone/>
                      </a:pPr>
                      <a:r>
                        <a:rPr lang="en-US" sz="3200" dirty="0">
                          <a:effectLst/>
                          <a:latin typeface="Cambria" panose="02040503050406030204" pitchFamily="18" charset="0"/>
                          <a:ea typeface="Cambria" panose="02040503050406030204" pitchFamily="18" charset="0"/>
                        </a:rPr>
                        <a:t>- Rút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chiếc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lông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nhọn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để</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kim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áo</a:t>
                      </a:r>
                      <a:endParaRPr lang="en-US" sz="3200" dirty="0">
                        <a:effectLst/>
                        <a:latin typeface="Cambria" panose="02040503050406030204" pitchFamily="18" charset="0"/>
                        <a:ea typeface="Cambria" panose="02040503050406030204" pitchFamily="18" charset="0"/>
                      </a:endParaRPr>
                    </a:p>
                    <a:p>
                      <a:pPr fontAlgn="t">
                        <a:buNone/>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lỗ</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mảnh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đã</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cắt</a:t>
                      </a:r>
                      <a:endParaRPr lang="en-US" sz="3200" dirty="0">
                        <a:effectLst/>
                        <a:latin typeface="Cambria" panose="02040503050406030204" pitchFamily="18" charset="0"/>
                        <a:ea typeface="Cambria" panose="02040503050406030204" pitchFamily="18" charset="0"/>
                      </a:endParaRPr>
                    </a:p>
                  </a:txBody>
                  <a:tcPr marL="23294" marR="67087" marT="23294" marB="23294">
                    <a:lnL w="12700" cap="flat" cmpd="sng" algn="ctr">
                      <a:solidFill>
                        <a:srgbClr val="90F1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extLst>
                  <a:ext uri="{0D108BD9-81ED-4DB2-BD59-A6C34878D82A}">
                    <a16:rowId xmlns:a16="http://schemas.microsoft.com/office/drawing/2014/main" val="1825909817"/>
                  </a:ext>
                </a:extLst>
              </a:tr>
              <a:tr h="650371">
                <a:tc>
                  <a:txBody>
                    <a:bodyPr/>
                    <a:lstStyle/>
                    <a:p>
                      <a:pPr fontAlgn="t">
                        <a:buNone/>
                      </a:pPr>
                      <a:r>
                        <a:rPr lang="en-US" sz="3200">
                          <a:effectLst/>
                          <a:latin typeface="Cambria" panose="02040503050406030204" pitchFamily="18" charset="0"/>
                          <a:ea typeface="Cambria" panose="02040503050406030204" pitchFamily="18" charset="0"/>
                        </a:rPr>
                        <a:t>Chị Tằm</a:t>
                      </a:r>
                    </a:p>
                  </a:txBody>
                  <a:tcPr marL="67087" marR="23294" marT="23294" marB="23294">
                    <a:lnL w="12700" cap="flat" cmpd="sng" algn="ctr">
                      <a:solidFill>
                        <a:srgbClr val="90F1DC"/>
                      </a:solidFill>
                      <a:prstDash val="solid"/>
                      <a:round/>
                      <a:headEnd type="none" w="med" len="med"/>
                      <a:tailEnd type="none" w="med" len="med"/>
                    </a:lnL>
                    <a:lnR w="12700" cap="flat" cmpd="sng" algn="ctr">
                      <a:solidFill>
                        <a:srgbClr val="90F1DC"/>
                      </a:solidFill>
                      <a:prstDash val="solid"/>
                      <a:round/>
                      <a:headEnd type="none" w="med" len="med"/>
                      <a:tailEnd type="none" w="med" len="med"/>
                    </a:lnR>
                    <a:lnT w="12700" cap="flat" cmpd="sng" algn="ctr">
                      <a:solidFill>
                        <a:srgbClr val="50EF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tc>
                  <a:txBody>
                    <a:bodyPr/>
                    <a:lstStyle/>
                    <a:p>
                      <a:pPr fontAlgn="t">
                        <a:buNone/>
                      </a:pPr>
                      <a:r>
                        <a:rPr lang="vi-VN" sz="3200">
                          <a:effectLst/>
                          <a:latin typeface="Cambria" panose="02040503050406030204" pitchFamily="18" charset="0"/>
                          <a:ea typeface="Cambria" panose="02040503050406030204" pitchFamily="18" charset="0"/>
                        </a:rPr>
                        <a:t>- Tặng tơ để làm chỉ</a:t>
                      </a:r>
                    </a:p>
                    <a:p>
                      <a:pPr fontAlgn="t">
                        <a:buNone/>
                      </a:pPr>
                      <a:r>
                        <a:rPr lang="vi-VN" sz="3200">
                          <a:effectLst/>
                          <a:latin typeface="Cambria" panose="02040503050406030204" pitchFamily="18" charset="0"/>
                          <a:ea typeface="Cambria" panose="02040503050406030204" pitchFamily="18" charset="0"/>
                        </a:rPr>
                        <a:t>- Luôn tay xe chỉ</a:t>
                      </a:r>
                    </a:p>
                  </a:txBody>
                  <a:tcPr marL="23294" marR="67087" marT="23294" marB="23294">
                    <a:lnL w="12700" cap="flat" cmpd="sng" algn="ctr">
                      <a:solidFill>
                        <a:srgbClr val="90F1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0EF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extLst>
                  <a:ext uri="{0D108BD9-81ED-4DB2-BD59-A6C34878D82A}">
                    <a16:rowId xmlns:a16="http://schemas.microsoft.com/office/drawing/2014/main" val="1370331865"/>
                  </a:ext>
                </a:extLst>
              </a:tr>
              <a:tr h="449110">
                <a:tc>
                  <a:txBody>
                    <a:bodyPr/>
                    <a:lstStyle/>
                    <a:p>
                      <a:pPr fontAlgn="t">
                        <a:buNone/>
                      </a:pPr>
                      <a:r>
                        <a:rPr lang="en-US" sz="3200">
                          <a:effectLst/>
                          <a:latin typeface="Cambria" panose="02040503050406030204" pitchFamily="18" charset="0"/>
                          <a:ea typeface="Cambria" panose="02040503050406030204" pitchFamily="18" charset="0"/>
                        </a:rPr>
                        <a:t>Ốc sên</a:t>
                      </a:r>
                    </a:p>
                  </a:txBody>
                  <a:tcPr marL="67087" marR="23294" marT="23294" marB="23294">
                    <a:lnL w="12700" cap="flat" cmpd="sng" algn="ctr">
                      <a:solidFill>
                        <a:srgbClr val="50F2DC"/>
                      </a:solidFill>
                      <a:prstDash val="solid"/>
                      <a:round/>
                      <a:headEnd type="none" w="med" len="med"/>
                      <a:tailEnd type="none" w="med" len="med"/>
                    </a:lnL>
                    <a:lnR w="12700" cap="flat" cmpd="sng" algn="ctr">
                      <a:solidFill>
                        <a:srgbClr val="50F2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tc>
                  <a:txBody>
                    <a:bodyPr/>
                    <a:lstStyle/>
                    <a:p>
                      <a:pPr fontAlgn="t">
                        <a:buNone/>
                      </a:pPr>
                      <a:r>
                        <a:rPr lang="vi-VN" sz="3200">
                          <a:effectLst/>
                          <a:latin typeface="Cambria" panose="02040503050406030204" pitchFamily="18" charset="0"/>
                          <a:ea typeface="Cambria" panose="02040503050406030204" pitchFamily="18" charset="0"/>
                        </a:rPr>
                        <a:t>Kẻ đường vạch lên mảnh vải</a:t>
                      </a:r>
                    </a:p>
                  </a:txBody>
                  <a:tcPr marL="23294" marR="67087" marT="23294" marB="23294">
                    <a:lnL w="12700" cap="flat" cmpd="sng" algn="ctr">
                      <a:solidFill>
                        <a:srgbClr val="50F2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extLst>
                  <a:ext uri="{0D108BD9-81ED-4DB2-BD59-A6C34878D82A}">
                    <a16:rowId xmlns:a16="http://schemas.microsoft.com/office/drawing/2014/main" val="340793392"/>
                  </a:ext>
                </a:extLst>
              </a:tr>
              <a:tr h="449110">
                <a:tc>
                  <a:txBody>
                    <a:bodyPr/>
                    <a:lstStyle/>
                    <a:p>
                      <a:pPr fontAlgn="t">
                        <a:buNone/>
                      </a:pPr>
                      <a:r>
                        <a:rPr lang="en-US" sz="3200">
                          <a:effectLst/>
                          <a:latin typeface="Cambria" panose="02040503050406030204" pitchFamily="18" charset="0"/>
                          <a:ea typeface="Cambria" panose="02040503050406030204" pitchFamily="18" charset="0"/>
                        </a:rPr>
                        <a:t>Bọ ngựa</a:t>
                      </a:r>
                    </a:p>
                  </a:txBody>
                  <a:tcPr marL="67087" marR="23294" marT="23294" marB="23294">
                    <a:lnL w="12700" cap="flat" cmpd="sng" algn="ctr">
                      <a:solidFill>
                        <a:srgbClr val="50F2DC"/>
                      </a:solidFill>
                      <a:prstDash val="solid"/>
                      <a:round/>
                      <a:headEnd type="none" w="med" len="med"/>
                      <a:tailEnd type="none" w="med" len="med"/>
                    </a:lnL>
                    <a:lnR w="12700" cap="flat" cmpd="sng" algn="ctr">
                      <a:solidFill>
                        <a:srgbClr val="50F2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tc>
                  <a:txBody>
                    <a:bodyPr/>
                    <a:lstStyle/>
                    <a:p>
                      <a:pPr fontAlgn="t">
                        <a:buNone/>
                      </a:pPr>
                      <a:r>
                        <a:rPr lang="en-US" sz="3200">
                          <a:effectLst/>
                          <a:latin typeface="Cambria" panose="02040503050406030204" pitchFamily="18" charset="0"/>
                          <a:ea typeface="Cambria" panose="02040503050406030204" pitchFamily="18" charset="0"/>
                        </a:rPr>
                        <a:t>Cắt vải theo vạch</a:t>
                      </a:r>
                    </a:p>
                  </a:txBody>
                  <a:tcPr marL="23294" marR="67087" marT="23294" marB="23294">
                    <a:lnL w="12700" cap="flat" cmpd="sng" algn="ctr">
                      <a:solidFill>
                        <a:srgbClr val="50F2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extLst>
                  <a:ext uri="{0D108BD9-81ED-4DB2-BD59-A6C34878D82A}">
                    <a16:rowId xmlns:a16="http://schemas.microsoft.com/office/drawing/2014/main" val="3788424785"/>
                  </a:ext>
                </a:extLst>
              </a:tr>
              <a:tr h="449110">
                <a:tc>
                  <a:txBody>
                    <a:bodyPr/>
                    <a:lstStyle/>
                    <a:p>
                      <a:pPr fontAlgn="t">
                        <a:buNone/>
                      </a:pPr>
                      <a:r>
                        <a:rPr lang="en-US" sz="3200">
                          <a:effectLst/>
                          <a:latin typeface="Cambria" panose="02040503050406030204" pitchFamily="18" charset="0"/>
                          <a:ea typeface="Cambria" panose="02040503050406030204" pitchFamily="18" charset="0"/>
                        </a:rPr>
                        <a:t>Đôi chim ổ dộc</a:t>
                      </a:r>
                    </a:p>
                  </a:txBody>
                  <a:tcPr marL="67087" marR="23294" marT="23294" marB="23294">
                    <a:lnL w="12700" cap="flat" cmpd="sng" algn="ctr">
                      <a:solidFill>
                        <a:srgbClr val="50EFDC"/>
                      </a:solidFill>
                      <a:prstDash val="solid"/>
                      <a:round/>
                      <a:headEnd type="none" w="med" len="med"/>
                      <a:tailEnd type="none" w="med" len="med"/>
                    </a:lnL>
                    <a:lnR w="12700" cap="flat" cmpd="sng" algn="ctr">
                      <a:solidFill>
                        <a:srgbClr val="50EFDC"/>
                      </a:solidFill>
                      <a:prstDash val="solid"/>
                      <a:round/>
                      <a:headEnd type="none" w="med" len="med"/>
                      <a:tailEnd type="none" w="med" len="med"/>
                    </a:lnR>
                    <a:lnT w="12700" cap="flat" cmpd="sng" algn="ctr">
                      <a:solidFill>
                        <a:srgbClr val="50EF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tc>
                  <a:txBody>
                    <a:bodyPr/>
                    <a:lstStyle/>
                    <a:p>
                      <a:pPr fontAlgn="t">
                        <a:buNone/>
                      </a:pPr>
                      <a:r>
                        <a:rPr lang="en-US" sz="3200" dirty="0" err="1">
                          <a:effectLst/>
                          <a:latin typeface="Cambria" panose="02040503050406030204" pitchFamily="18" charset="0"/>
                          <a:ea typeface="Cambria" panose="02040503050406030204" pitchFamily="18" charset="0"/>
                        </a:rPr>
                        <a:t>Luồn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kim</a:t>
                      </a:r>
                      <a:r>
                        <a:rPr lang="en-US" sz="3200" dirty="0">
                          <a:effectLst/>
                          <a:latin typeface="Cambria" panose="02040503050406030204" pitchFamily="18" charset="0"/>
                          <a:ea typeface="Cambria" panose="02040503050406030204" pitchFamily="18" charset="0"/>
                        </a:rPr>
                        <a:t>, may </a:t>
                      </a:r>
                      <a:r>
                        <a:rPr lang="en-US" sz="3200" dirty="0" err="1">
                          <a:effectLst/>
                          <a:latin typeface="Cambria" panose="02040503050406030204" pitchFamily="18" charset="0"/>
                          <a:ea typeface="Cambria" panose="02040503050406030204" pitchFamily="18" charset="0"/>
                        </a:rPr>
                        <a:t>áo</a:t>
                      </a:r>
                      <a:r>
                        <a:rPr lang="en-US" sz="3200" dirty="0">
                          <a:effectLst/>
                          <a:latin typeface="Cambria" panose="02040503050406030204" pitchFamily="18" charset="0"/>
                          <a:ea typeface="Cambria" panose="02040503050406030204" pitchFamily="18" charset="0"/>
                        </a:rPr>
                        <a:t>,...</a:t>
                      </a:r>
                    </a:p>
                  </a:txBody>
                  <a:tcPr marL="23294" marR="67087" marT="23294" marB="23294">
                    <a:lnL w="12700" cap="flat" cmpd="sng" algn="ctr">
                      <a:solidFill>
                        <a:srgbClr val="50EFDC"/>
                      </a:solidFill>
                      <a:prstDash val="solid"/>
                      <a:round/>
                      <a:headEnd type="none" w="med" len="med"/>
                      <a:tailEnd type="none" w="med" len="med"/>
                    </a:lnL>
                    <a:lnR w="12700" cap="flat" cmpd="sng" algn="ctr">
                      <a:solidFill>
                        <a:srgbClr val="50EFDC"/>
                      </a:solidFill>
                      <a:prstDash val="solid"/>
                      <a:round/>
                      <a:headEnd type="none" w="med" len="med"/>
                      <a:tailEnd type="none" w="med" len="med"/>
                    </a:lnR>
                    <a:lnT w="12700" cap="flat" cmpd="sng" algn="ctr">
                      <a:solidFill>
                        <a:srgbClr val="50EF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extLst>
                  <a:ext uri="{0D108BD9-81ED-4DB2-BD59-A6C34878D82A}">
                    <a16:rowId xmlns:a16="http://schemas.microsoft.com/office/drawing/2014/main" val="610823053"/>
                  </a:ext>
                </a:extLst>
              </a:tr>
            </a:tbl>
          </a:graphicData>
        </a:graphic>
      </p:graphicFrame>
    </p:spTree>
    <p:extLst>
      <p:ext uri="{BB962C8B-B14F-4D97-AF65-F5344CB8AC3E}">
        <p14:creationId xmlns:p14="http://schemas.microsoft.com/office/powerpoint/2010/main" val="4287898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66000">
                                          <p:cBhvr additive="base">
                                            <p:cTn id="7" dur="500" fill="hold"/>
                                            <p:tgtEl>
                                              <p:spTgt spid="48"/>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91925" y="475522"/>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grpSp>
        <p:nvGrpSpPr>
          <p:cNvPr id="21" name="Group 20">
            <a:extLst>
              <a:ext uri="{FF2B5EF4-FFF2-40B4-BE49-F238E27FC236}">
                <a16:creationId xmlns:a16="http://schemas.microsoft.com/office/drawing/2014/main" id="{7DB645EB-1F0E-4857-AAE2-3E90797FAC7C}"/>
              </a:ext>
            </a:extLst>
          </p:cNvPr>
          <p:cNvGrpSpPr/>
          <p:nvPr/>
        </p:nvGrpSpPr>
        <p:grpSpPr>
          <a:xfrm>
            <a:off x="710932" y="718690"/>
            <a:ext cx="10770136" cy="1226798"/>
            <a:chOff x="972609" y="5415330"/>
            <a:chExt cx="10770136" cy="1226798"/>
          </a:xfrm>
        </p:grpSpPr>
        <p:grpSp>
          <p:nvGrpSpPr>
            <p:cNvPr id="22" name="Group 21">
              <a:extLst>
                <a:ext uri="{FF2B5EF4-FFF2-40B4-BE49-F238E27FC236}">
                  <a16:creationId xmlns:a16="http://schemas.microsoft.com/office/drawing/2014/main" id="{845121A6-415B-4F50-AFCC-75D511E99D48}"/>
                </a:ext>
              </a:extLst>
            </p:cNvPr>
            <p:cNvGrpSpPr/>
            <p:nvPr/>
          </p:nvGrpSpPr>
          <p:grpSpPr>
            <a:xfrm>
              <a:off x="2419022" y="5749947"/>
              <a:ext cx="9323723" cy="677623"/>
              <a:chOff x="1525723" y="4395580"/>
              <a:chExt cx="8186927" cy="909170"/>
            </a:xfrm>
          </p:grpSpPr>
          <p:sp>
            <p:nvSpPr>
              <p:cNvPr id="29" name="Rectangle: Rounded Corners 43">
                <a:extLst>
                  <a:ext uri="{FF2B5EF4-FFF2-40B4-BE49-F238E27FC236}">
                    <a16:creationId xmlns:a16="http://schemas.microsoft.com/office/drawing/2014/main" id="{CA038A76-1A5C-4629-9208-9C57EF12E961}"/>
                  </a:ext>
                </a:extLst>
              </p:cNvPr>
              <p:cNvSpPr/>
              <p:nvPr/>
            </p:nvSpPr>
            <p:spPr>
              <a:xfrm>
                <a:off x="1532498" y="4395580"/>
                <a:ext cx="8180152" cy="909170"/>
              </a:xfrm>
              <a:custGeom>
                <a:avLst/>
                <a:gdLst>
                  <a:gd name="connsiteX0" fmla="*/ 0 w 8180152"/>
                  <a:gd name="connsiteY0" fmla="*/ 151531 h 909170"/>
                  <a:gd name="connsiteX1" fmla="*/ 151531 w 8180152"/>
                  <a:gd name="connsiteY1" fmla="*/ 0 h 909170"/>
                  <a:gd name="connsiteX2" fmla="*/ 635409 w 8180152"/>
                  <a:gd name="connsiteY2" fmla="*/ 0 h 909170"/>
                  <a:gd name="connsiteX3" fmla="*/ 1276830 w 8180152"/>
                  <a:gd name="connsiteY3" fmla="*/ 0 h 909170"/>
                  <a:gd name="connsiteX4" fmla="*/ 1603166 w 8180152"/>
                  <a:gd name="connsiteY4" fmla="*/ 0 h 909170"/>
                  <a:gd name="connsiteX5" fmla="*/ 1929503 w 8180152"/>
                  <a:gd name="connsiteY5" fmla="*/ 0 h 909170"/>
                  <a:gd name="connsiteX6" fmla="*/ 2255839 w 8180152"/>
                  <a:gd name="connsiteY6" fmla="*/ 0 h 909170"/>
                  <a:gd name="connsiteX7" fmla="*/ 2660947 w 8180152"/>
                  <a:gd name="connsiteY7" fmla="*/ 0 h 909170"/>
                  <a:gd name="connsiteX8" fmla="*/ 3302367 w 8180152"/>
                  <a:gd name="connsiteY8" fmla="*/ 0 h 909170"/>
                  <a:gd name="connsiteX9" fmla="*/ 3628704 w 8180152"/>
                  <a:gd name="connsiteY9" fmla="*/ 0 h 909170"/>
                  <a:gd name="connsiteX10" fmla="*/ 4112582 w 8180152"/>
                  <a:gd name="connsiteY10" fmla="*/ 0 h 909170"/>
                  <a:gd name="connsiteX11" fmla="*/ 4517689 w 8180152"/>
                  <a:gd name="connsiteY11" fmla="*/ 0 h 909170"/>
                  <a:gd name="connsiteX12" fmla="*/ 5001568 w 8180152"/>
                  <a:gd name="connsiteY12" fmla="*/ 0 h 909170"/>
                  <a:gd name="connsiteX13" fmla="*/ 5406675 w 8180152"/>
                  <a:gd name="connsiteY13" fmla="*/ 0 h 909170"/>
                  <a:gd name="connsiteX14" fmla="*/ 5969325 w 8180152"/>
                  <a:gd name="connsiteY14" fmla="*/ 0 h 909170"/>
                  <a:gd name="connsiteX15" fmla="*/ 6374432 w 8180152"/>
                  <a:gd name="connsiteY15" fmla="*/ 0 h 909170"/>
                  <a:gd name="connsiteX16" fmla="*/ 6858310 w 8180152"/>
                  <a:gd name="connsiteY16" fmla="*/ 0 h 909170"/>
                  <a:gd name="connsiteX17" fmla="*/ 7420960 w 8180152"/>
                  <a:gd name="connsiteY17" fmla="*/ 0 h 909170"/>
                  <a:gd name="connsiteX18" fmla="*/ 8028621 w 8180152"/>
                  <a:gd name="connsiteY18" fmla="*/ 0 h 909170"/>
                  <a:gd name="connsiteX19" fmla="*/ 8180152 w 8180152"/>
                  <a:gd name="connsiteY19" fmla="*/ 151531 h 909170"/>
                  <a:gd name="connsiteX20" fmla="*/ 8180152 w 8180152"/>
                  <a:gd name="connsiteY20" fmla="*/ 466707 h 909170"/>
                  <a:gd name="connsiteX21" fmla="*/ 8180152 w 8180152"/>
                  <a:gd name="connsiteY21" fmla="*/ 757639 h 909170"/>
                  <a:gd name="connsiteX22" fmla="*/ 8028621 w 8180152"/>
                  <a:gd name="connsiteY22" fmla="*/ 909170 h 909170"/>
                  <a:gd name="connsiteX23" fmla="*/ 7308430 w 8180152"/>
                  <a:gd name="connsiteY23" fmla="*/ 909170 h 909170"/>
                  <a:gd name="connsiteX24" fmla="*/ 6745781 w 8180152"/>
                  <a:gd name="connsiteY24" fmla="*/ 909170 h 909170"/>
                  <a:gd name="connsiteX25" fmla="*/ 6419444 w 8180152"/>
                  <a:gd name="connsiteY25" fmla="*/ 909170 h 909170"/>
                  <a:gd name="connsiteX26" fmla="*/ 5699253 w 8180152"/>
                  <a:gd name="connsiteY26" fmla="*/ 909170 h 909170"/>
                  <a:gd name="connsiteX27" fmla="*/ 4979062 w 8180152"/>
                  <a:gd name="connsiteY27" fmla="*/ 909170 h 909170"/>
                  <a:gd name="connsiteX28" fmla="*/ 4337642 w 8180152"/>
                  <a:gd name="connsiteY28" fmla="*/ 909170 h 909170"/>
                  <a:gd name="connsiteX29" fmla="*/ 3617451 w 8180152"/>
                  <a:gd name="connsiteY29" fmla="*/ 909170 h 909170"/>
                  <a:gd name="connsiteX30" fmla="*/ 3054801 w 8180152"/>
                  <a:gd name="connsiteY30" fmla="*/ 909170 h 909170"/>
                  <a:gd name="connsiteX31" fmla="*/ 2413381 w 8180152"/>
                  <a:gd name="connsiteY31" fmla="*/ 909170 h 909170"/>
                  <a:gd name="connsiteX32" fmla="*/ 1929503 w 8180152"/>
                  <a:gd name="connsiteY32" fmla="*/ 909170 h 909170"/>
                  <a:gd name="connsiteX33" fmla="*/ 1603166 w 8180152"/>
                  <a:gd name="connsiteY33" fmla="*/ 909170 h 909170"/>
                  <a:gd name="connsiteX34" fmla="*/ 1276830 w 8180152"/>
                  <a:gd name="connsiteY34" fmla="*/ 909170 h 909170"/>
                  <a:gd name="connsiteX35" fmla="*/ 871722 w 8180152"/>
                  <a:gd name="connsiteY35" fmla="*/ 909170 h 909170"/>
                  <a:gd name="connsiteX36" fmla="*/ 151531 w 8180152"/>
                  <a:gd name="connsiteY36" fmla="*/ 909170 h 909170"/>
                  <a:gd name="connsiteX37" fmla="*/ 0 w 8180152"/>
                  <a:gd name="connsiteY37" fmla="*/ 757639 h 909170"/>
                  <a:gd name="connsiteX38" fmla="*/ 0 w 8180152"/>
                  <a:gd name="connsiteY38" fmla="*/ 472768 h 909170"/>
                  <a:gd name="connsiteX39" fmla="*/ 0 w 8180152"/>
                  <a:gd name="connsiteY39" fmla="*/ 151531 h 90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80152" h="909170" fill="none" extrusionOk="0">
                    <a:moveTo>
                      <a:pt x="0" y="151531"/>
                    </a:moveTo>
                    <a:cubicBezTo>
                      <a:pt x="-4332" y="64466"/>
                      <a:pt x="68773" y="-3705"/>
                      <a:pt x="151531" y="0"/>
                    </a:cubicBezTo>
                    <a:cubicBezTo>
                      <a:pt x="297105" y="-51573"/>
                      <a:pt x="518740" y="22934"/>
                      <a:pt x="635409" y="0"/>
                    </a:cubicBezTo>
                    <a:cubicBezTo>
                      <a:pt x="752078" y="-22934"/>
                      <a:pt x="1085409" y="24355"/>
                      <a:pt x="1276830" y="0"/>
                    </a:cubicBezTo>
                    <a:cubicBezTo>
                      <a:pt x="1468251" y="-24355"/>
                      <a:pt x="1511838" y="16252"/>
                      <a:pt x="1603166" y="0"/>
                    </a:cubicBezTo>
                    <a:cubicBezTo>
                      <a:pt x="1694494" y="-16252"/>
                      <a:pt x="1801054" y="8920"/>
                      <a:pt x="1929503" y="0"/>
                    </a:cubicBezTo>
                    <a:cubicBezTo>
                      <a:pt x="2057952" y="-8920"/>
                      <a:pt x="2145491" y="6340"/>
                      <a:pt x="2255839" y="0"/>
                    </a:cubicBezTo>
                    <a:cubicBezTo>
                      <a:pt x="2366187" y="-6340"/>
                      <a:pt x="2478825" y="35935"/>
                      <a:pt x="2660947" y="0"/>
                    </a:cubicBezTo>
                    <a:cubicBezTo>
                      <a:pt x="2843069" y="-35935"/>
                      <a:pt x="3012299" y="17135"/>
                      <a:pt x="3302367" y="0"/>
                    </a:cubicBezTo>
                    <a:cubicBezTo>
                      <a:pt x="3592435" y="-17135"/>
                      <a:pt x="3517221" y="25704"/>
                      <a:pt x="3628704" y="0"/>
                    </a:cubicBezTo>
                    <a:cubicBezTo>
                      <a:pt x="3740187" y="-25704"/>
                      <a:pt x="3882742" y="55596"/>
                      <a:pt x="4112582" y="0"/>
                    </a:cubicBezTo>
                    <a:cubicBezTo>
                      <a:pt x="4342422" y="-55596"/>
                      <a:pt x="4350786" y="24733"/>
                      <a:pt x="4517689" y="0"/>
                    </a:cubicBezTo>
                    <a:cubicBezTo>
                      <a:pt x="4684592" y="-24733"/>
                      <a:pt x="4879482" y="26897"/>
                      <a:pt x="5001568" y="0"/>
                    </a:cubicBezTo>
                    <a:cubicBezTo>
                      <a:pt x="5123654" y="-26897"/>
                      <a:pt x="5213197" y="4063"/>
                      <a:pt x="5406675" y="0"/>
                    </a:cubicBezTo>
                    <a:cubicBezTo>
                      <a:pt x="5600153" y="-4063"/>
                      <a:pt x="5694013" y="65697"/>
                      <a:pt x="5969325" y="0"/>
                    </a:cubicBezTo>
                    <a:cubicBezTo>
                      <a:pt x="6244637" y="-65697"/>
                      <a:pt x="6182399" y="16869"/>
                      <a:pt x="6374432" y="0"/>
                    </a:cubicBezTo>
                    <a:cubicBezTo>
                      <a:pt x="6566465" y="-16869"/>
                      <a:pt x="6701437" y="9567"/>
                      <a:pt x="6858310" y="0"/>
                    </a:cubicBezTo>
                    <a:cubicBezTo>
                      <a:pt x="7015183" y="-9567"/>
                      <a:pt x="7255198" y="8030"/>
                      <a:pt x="7420960" y="0"/>
                    </a:cubicBezTo>
                    <a:cubicBezTo>
                      <a:pt x="7586722" y="-8030"/>
                      <a:pt x="7754979" y="296"/>
                      <a:pt x="8028621" y="0"/>
                    </a:cubicBezTo>
                    <a:cubicBezTo>
                      <a:pt x="8110452" y="3699"/>
                      <a:pt x="8193305" y="68359"/>
                      <a:pt x="8180152" y="151531"/>
                    </a:cubicBezTo>
                    <a:cubicBezTo>
                      <a:pt x="8199106" y="234231"/>
                      <a:pt x="8169874" y="360647"/>
                      <a:pt x="8180152" y="466707"/>
                    </a:cubicBezTo>
                    <a:cubicBezTo>
                      <a:pt x="8190430" y="572767"/>
                      <a:pt x="8174267" y="680005"/>
                      <a:pt x="8180152" y="757639"/>
                    </a:cubicBezTo>
                    <a:cubicBezTo>
                      <a:pt x="8179716" y="836793"/>
                      <a:pt x="8111982" y="907441"/>
                      <a:pt x="8028621" y="909170"/>
                    </a:cubicBezTo>
                    <a:cubicBezTo>
                      <a:pt x="7723779" y="942403"/>
                      <a:pt x="7631595" y="881908"/>
                      <a:pt x="7308430" y="909170"/>
                    </a:cubicBezTo>
                    <a:cubicBezTo>
                      <a:pt x="6985265" y="936432"/>
                      <a:pt x="6916122" y="887482"/>
                      <a:pt x="6745781" y="909170"/>
                    </a:cubicBezTo>
                    <a:cubicBezTo>
                      <a:pt x="6575440" y="930858"/>
                      <a:pt x="6512129" y="889915"/>
                      <a:pt x="6419444" y="909170"/>
                    </a:cubicBezTo>
                    <a:cubicBezTo>
                      <a:pt x="6326759" y="928425"/>
                      <a:pt x="5906232" y="859889"/>
                      <a:pt x="5699253" y="909170"/>
                    </a:cubicBezTo>
                    <a:cubicBezTo>
                      <a:pt x="5492274" y="958451"/>
                      <a:pt x="5125091" y="870580"/>
                      <a:pt x="4979062" y="909170"/>
                    </a:cubicBezTo>
                    <a:cubicBezTo>
                      <a:pt x="4833033" y="947760"/>
                      <a:pt x="4495724" y="863493"/>
                      <a:pt x="4337642" y="909170"/>
                    </a:cubicBezTo>
                    <a:cubicBezTo>
                      <a:pt x="4179560" y="954847"/>
                      <a:pt x="3872022" y="851786"/>
                      <a:pt x="3617451" y="909170"/>
                    </a:cubicBezTo>
                    <a:cubicBezTo>
                      <a:pt x="3362880" y="966554"/>
                      <a:pt x="3238000" y="852446"/>
                      <a:pt x="3054801" y="909170"/>
                    </a:cubicBezTo>
                    <a:cubicBezTo>
                      <a:pt x="2871602" y="965894"/>
                      <a:pt x="2548862" y="833031"/>
                      <a:pt x="2413381" y="909170"/>
                    </a:cubicBezTo>
                    <a:cubicBezTo>
                      <a:pt x="2277900" y="985309"/>
                      <a:pt x="2161377" y="886164"/>
                      <a:pt x="1929503" y="909170"/>
                    </a:cubicBezTo>
                    <a:cubicBezTo>
                      <a:pt x="1697629" y="932176"/>
                      <a:pt x="1742508" y="900678"/>
                      <a:pt x="1603166" y="909170"/>
                    </a:cubicBezTo>
                    <a:cubicBezTo>
                      <a:pt x="1463824" y="917662"/>
                      <a:pt x="1435094" y="880746"/>
                      <a:pt x="1276830" y="909170"/>
                    </a:cubicBezTo>
                    <a:cubicBezTo>
                      <a:pt x="1118566" y="937594"/>
                      <a:pt x="1030854" y="891219"/>
                      <a:pt x="871722" y="909170"/>
                    </a:cubicBezTo>
                    <a:cubicBezTo>
                      <a:pt x="712590" y="927121"/>
                      <a:pt x="308802" y="823183"/>
                      <a:pt x="151531" y="909170"/>
                    </a:cubicBezTo>
                    <a:cubicBezTo>
                      <a:pt x="76985" y="922749"/>
                      <a:pt x="-9922" y="830850"/>
                      <a:pt x="0" y="757639"/>
                    </a:cubicBezTo>
                    <a:cubicBezTo>
                      <a:pt x="-26338" y="662858"/>
                      <a:pt x="21476" y="560132"/>
                      <a:pt x="0" y="472768"/>
                    </a:cubicBezTo>
                    <a:cubicBezTo>
                      <a:pt x="-21476" y="385404"/>
                      <a:pt x="29753" y="307067"/>
                      <a:pt x="0" y="151531"/>
                    </a:cubicBezTo>
                    <a:close/>
                  </a:path>
                  <a:path w="8180152" h="909170" stroke="0" extrusionOk="0">
                    <a:moveTo>
                      <a:pt x="0" y="151531"/>
                    </a:moveTo>
                    <a:cubicBezTo>
                      <a:pt x="-19838" y="61983"/>
                      <a:pt x="86917" y="14521"/>
                      <a:pt x="151531" y="0"/>
                    </a:cubicBezTo>
                    <a:cubicBezTo>
                      <a:pt x="306584" y="-69969"/>
                      <a:pt x="566641" y="11656"/>
                      <a:pt x="792951" y="0"/>
                    </a:cubicBezTo>
                    <a:cubicBezTo>
                      <a:pt x="1019261" y="-11656"/>
                      <a:pt x="1139145" y="24516"/>
                      <a:pt x="1434371" y="0"/>
                    </a:cubicBezTo>
                    <a:cubicBezTo>
                      <a:pt x="1729597" y="-24516"/>
                      <a:pt x="1766372" y="34549"/>
                      <a:pt x="2075792" y="0"/>
                    </a:cubicBezTo>
                    <a:cubicBezTo>
                      <a:pt x="2385212" y="-34549"/>
                      <a:pt x="2611769" y="81992"/>
                      <a:pt x="2795983" y="0"/>
                    </a:cubicBezTo>
                    <a:cubicBezTo>
                      <a:pt x="2980197" y="-81992"/>
                      <a:pt x="3088912" y="23362"/>
                      <a:pt x="3201090" y="0"/>
                    </a:cubicBezTo>
                    <a:cubicBezTo>
                      <a:pt x="3313268" y="-23362"/>
                      <a:pt x="3568082" y="46386"/>
                      <a:pt x="3763739" y="0"/>
                    </a:cubicBezTo>
                    <a:cubicBezTo>
                      <a:pt x="3959396" y="-46386"/>
                      <a:pt x="4111473" y="55379"/>
                      <a:pt x="4247618" y="0"/>
                    </a:cubicBezTo>
                    <a:cubicBezTo>
                      <a:pt x="4383763" y="-55379"/>
                      <a:pt x="4548444" y="13951"/>
                      <a:pt x="4652725" y="0"/>
                    </a:cubicBezTo>
                    <a:cubicBezTo>
                      <a:pt x="4757006" y="-13951"/>
                      <a:pt x="5161539" y="23581"/>
                      <a:pt x="5294145" y="0"/>
                    </a:cubicBezTo>
                    <a:cubicBezTo>
                      <a:pt x="5426751" y="-23581"/>
                      <a:pt x="5471410" y="27901"/>
                      <a:pt x="5620482" y="0"/>
                    </a:cubicBezTo>
                    <a:cubicBezTo>
                      <a:pt x="5769554" y="-27901"/>
                      <a:pt x="5859813" y="4212"/>
                      <a:pt x="5946819" y="0"/>
                    </a:cubicBezTo>
                    <a:cubicBezTo>
                      <a:pt x="6033825" y="-4212"/>
                      <a:pt x="6431775" y="5008"/>
                      <a:pt x="6588239" y="0"/>
                    </a:cubicBezTo>
                    <a:cubicBezTo>
                      <a:pt x="6744703" y="-5008"/>
                      <a:pt x="6830278" y="41645"/>
                      <a:pt x="6993346" y="0"/>
                    </a:cubicBezTo>
                    <a:cubicBezTo>
                      <a:pt x="7156414" y="-41645"/>
                      <a:pt x="7302481" y="15721"/>
                      <a:pt x="7398454" y="0"/>
                    </a:cubicBezTo>
                    <a:cubicBezTo>
                      <a:pt x="7494427" y="-15721"/>
                      <a:pt x="7812923" y="1954"/>
                      <a:pt x="8028621" y="0"/>
                    </a:cubicBezTo>
                    <a:cubicBezTo>
                      <a:pt x="8093599" y="12811"/>
                      <a:pt x="8181290" y="65449"/>
                      <a:pt x="8180152" y="151531"/>
                    </a:cubicBezTo>
                    <a:cubicBezTo>
                      <a:pt x="8200874" y="278229"/>
                      <a:pt x="8154824" y="366742"/>
                      <a:pt x="8180152" y="454585"/>
                    </a:cubicBezTo>
                    <a:cubicBezTo>
                      <a:pt x="8205480" y="542428"/>
                      <a:pt x="8176930" y="693144"/>
                      <a:pt x="8180152" y="757639"/>
                    </a:cubicBezTo>
                    <a:cubicBezTo>
                      <a:pt x="8184100" y="845345"/>
                      <a:pt x="8128876" y="926194"/>
                      <a:pt x="8028621" y="909170"/>
                    </a:cubicBezTo>
                    <a:cubicBezTo>
                      <a:pt x="7828528" y="947905"/>
                      <a:pt x="7608836" y="862536"/>
                      <a:pt x="7308430" y="909170"/>
                    </a:cubicBezTo>
                    <a:cubicBezTo>
                      <a:pt x="7008024" y="955804"/>
                      <a:pt x="6896351" y="902535"/>
                      <a:pt x="6745781" y="909170"/>
                    </a:cubicBezTo>
                    <a:cubicBezTo>
                      <a:pt x="6595211" y="915805"/>
                      <a:pt x="6459749" y="890595"/>
                      <a:pt x="6183131" y="909170"/>
                    </a:cubicBezTo>
                    <a:cubicBezTo>
                      <a:pt x="5906513" y="927745"/>
                      <a:pt x="5977093" y="903495"/>
                      <a:pt x="5856795" y="909170"/>
                    </a:cubicBezTo>
                    <a:cubicBezTo>
                      <a:pt x="5736497" y="914845"/>
                      <a:pt x="5551903" y="864049"/>
                      <a:pt x="5451687" y="909170"/>
                    </a:cubicBezTo>
                    <a:cubicBezTo>
                      <a:pt x="5351471" y="954291"/>
                      <a:pt x="5221189" y="904644"/>
                      <a:pt x="5125351" y="909170"/>
                    </a:cubicBezTo>
                    <a:cubicBezTo>
                      <a:pt x="5029513" y="913696"/>
                      <a:pt x="4849485" y="861677"/>
                      <a:pt x="4720243" y="909170"/>
                    </a:cubicBezTo>
                    <a:cubicBezTo>
                      <a:pt x="4591001" y="956663"/>
                      <a:pt x="4221690" y="876330"/>
                      <a:pt x="4078823" y="909170"/>
                    </a:cubicBezTo>
                    <a:cubicBezTo>
                      <a:pt x="3935956" y="942010"/>
                      <a:pt x="3839255" y="883222"/>
                      <a:pt x="3673716" y="909170"/>
                    </a:cubicBezTo>
                    <a:cubicBezTo>
                      <a:pt x="3508177" y="935118"/>
                      <a:pt x="3254801" y="886870"/>
                      <a:pt x="3111066" y="909170"/>
                    </a:cubicBezTo>
                    <a:cubicBezTo>
                      <a:pt x="2967331" y="931470"/>
                      <a:pt x="2762334" y="855302"/>
                      <a:pt x="2627188" y="909170"/>
                    </a:cubicBezTo>
                    <a:cubicBezTo>
                      <a:pt x="2492042" y="963038"/>
                      <a:pt x="2377985" y="870681"/>
                      <a:pt x="2222080" y="909170"/>
                    </a:cubicBezTo>
                    <a:cubicBezTo>
                      <a:pt x="2066175" y="947659"/>
                      <a:pt x="1852807" y="868249"/>
                      <a:pt x="1501889" y="909170"/>
                    </a:cubicBezTo>
                    <a:cubicBezTo>
                      <a:pt x="1150971" y="950091"/>
                      <a:pt x="1272290" y="872636"/>
                      <a:pt x="1096782" y="909170"/>
                    </a:cubicBezTo>
                    <a:cubicBezTo>
                      <a:pt x="921274" y="945704"/>
                      <a:pt x="421173" y="830077"/>
                      <a:pt x="151531" y="909170"/>
                    </a:cubicBezTo>
                    <a:cubicBezTo>
                      <a:pt x="76081" y="913634"/>
                      <a:pt x="2071" y="840852"/>
                      <a:pt x="0" y="757639"/>
                    </a:cubicBezTo>
                    <a:cubicBezTo>
                      <a:pt x="-17593" y="692473"/>
                      <a:pt x="2784" y="587811"/>
                      <a:pt x="0" y="466707"/>
                    </a:cubicBezTo>
                    <a:cubicBezTo>
                      <a:pt x="-2784" y="345603"/>
                      <a:pt x="34762" y="228236"/>
                      <a:pt x="0" y="151531"/>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2">
                      <a:lumMod val="50000"/>
                    </a:schemeClr>
                  </a:solidFill>
                  <a:effectLst/>
                  <a:uLnTx/>
                  <a:uFillTx/>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3BB3EE13-2A08-488F-9ABE-21547DB14F92}"/>
                  </a:ext>
                </a:extLst>
              </p:cNvPr>
              <p:cNvSpPr/>
              <p:nvPr/>
            </p:nvSpPr>
            <p:spPr>
              <a:xfrm>
                <a:off x="1525723" y="4495490"/>
                <a:ext cx="8180152" cy="7845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Em</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thích</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nhân</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vật</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nào</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trong</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câu</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chuyện</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Vì</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sao</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a:t>
                </a:r>
                <a:endParaRPr kumimoji="0" lang="vi-VN" sz="3200" b="1"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3A68E06D-AD3C-445C-B791-0901FE9058E0}"/>
                </a:ext>
              </a:extLst>
            </p:cNvPr>
            <p:cNvGrpSpPr/>
            <p:nvPr/>
          </p:nvGrpSpPr>
          <p:grpSpPr>
            <a:xfrm>
              <a:off x="972609" y="5415330"/>
              <a:ext cx="1446413" cy="1226798"/>
              <a:chOff x="813424" y="5475068"/>
              <a:chExt cx="1446413" cy="1226798"/>
            </a:xfrm>
          </p:grpSpPr>
          <p:pic>
            <p:nvPicPr>
              <p:cNvPr id="24" name="Picture 23">
                <a:extLst>
                  <a:ext uri="{FF2B5EF4-FFF2-40B4-BE49-F238E27FC236}">
                    <a16:creationId xmlns:a16="http://schemas.microsoft.com/office/drawing/2014/main" id="{18B357F5-1465-4A06-A256-8824594A5C51}"/>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7231" b="91692" l="10000" r="90000">
                            <a14:foregroundMark x1="43077" y1="9538" x2="54000" y2="9385"/>
                            <a14:foregroundMark x1="54000" y1="9385" x2="60923" y2="9385"/>
                            <a14:foregroundMark x1="60000" y1="91846" x2="60000" y2="91846"/>
                            <a14:foregroundMark x1="84462" y1="63538" x2="84462" y2="63538"/>
                            <a14:foregroundMark x1="60308" y1="7231" x2="60308" y2="7231"/>
                            <a14:foregroundMark x1="48769" y1="7692" x2="48769" y2="7692"/>
                            <a14:foregroundMark x1="17846" y1="65846" x2="17846" y2="65846"/>
                            <a14:foregroundMark x1="16769" y1="64462" x2="16769" y2="64462"/>
                            <a14:foregroundMark x1="84923" y1="65231" x2="79692" y2="72154"/>
                          </a14:backgroundRemoval>
                        </a14:imgEffect>
                      </a14:imgLayer>
                    </a14:imgProps>
                  </a:ext>
                  <a:ext uri="{28A0092B-C50C-407E-A947-70E740481C1C}">
                    <a14:useLocalDpi xmlns:a14="http://schemas.microsoft.com/office/drawing/2010/main" val="0"/>
                  </a:ext>
                </a:extLst>
              </a:blip>
              <a:stretch>
                <a:fillRect/>
              </a:stretch>
            </p:blipFill>
            <p:spPr>
              <a:xfrm>
                <a:off x="1033039" y="5475068"/>
                <a:ext cx="1226798" cy="1226798"/>
              </a:xfrm>
              <a:prstGeom prst="rect">
                <a:avLst/>
              </a:prstGeom>
            </p:spPr>
          </p:pic>
          <p:pic>
            <p:nvPicPr>
              <p:cNvPr id="28" name="Picture 27">
                <a:extLst>
                  <a:ext uri="{FF2B5EF4-FFF2-40B4-BE49-F238E27FC236}">
                    <a16:creationId xmlns:a16="http://schemas.microsoft.com/office/drawing/2014/main" id="{89A7BFD4-7E00-492D-B185-B2F1A5A37629}"/>
                  </a:ext>
                </a:extLst>
              </p:cNvPr>
              <p:cNvPicPr>
                <a:picLocks noChangeAspect="1"/>
              </p:cNvPicPr>
              <p:nvPr/>
            </p:nvPicPr>
            <p:blipFill rotWithShape="1">
              <a:blip r:embed="rId5">
                <a:extLst>
                  <a:ext uri="{28A0092B-C50C-407E-A947-70E740481C1C}">
                    <a14:useLocalDpi xmlns:a14="http://schemas.microsoft.com/office/drawing/2010/main" val="0"/>
                  </a:ext>
                </a:extLst>
              </a:blip>
              <a:srcRect l="69451" t="8047" r="9914" b="64778"/>
              <a:stretch/>
            </p:blipFill>
            <p:spPr>
              <a:xfrm>
                <a:off x="813424" y="5922667"/>
                <a:ext cx="707312" cy="700355"/>
              </a:xfrm>
              <a:prstGeom prst="rect">
                <a:avLst/>
              </a:prstGeom>
            </p:spPr>
          </p:pic>
        </p:grpSp>
      </p:grpSp>
      <p:pic>
        <p:nvPicPr>
          <p:cNvPr id="31" name="Picture 30" descr="Shape, arrow&#10;&#10;Description automatically generated">
            <a:extLst>
              <a:ext uri="{FF2B5EF4-FFF2-40B4-BE49-F238E27FC236}">
                <a16:creationId xmlns:a16="http://schemas.microsoft.com/office/drawing/2014/main" id="{36367244-3607-40C8-BE27-3BF15DEDC8E6}"/>
              </a:ext>
            </a:extLst>
          </p:cNvPr>
          <p:cNvPicPr>
            <a:picLocks noChangeAspect="1"/>
          </p:cNvPicPr>
          <p:nvPr/>
        </p:nvPicPr>
        <p:blipFill rotWithShape="1">
          <a:blip r:embed="rId6">
            <a:extLst>
              <a:ext uri="{28A0092B-C50C-407E-A947-70E740481C1C}">
                <a14:useLocalDpi xmlns:a14="http://schemas.microsoft.com/office/drawing/2010/main" val="0"/>
              </a:ext>
            </a:extLst>
          </a:blip>
          <a:srcRect l="79967" t="40280" r="-4276" b="42410"/>
          <a:stretch/>
        </p:blipFill>
        <p:spPr>
          <a:xfrm rot="15293549" flipH="1">
            <a:off x="1246706" y="1534300"/>
            <a:ext cx="1623831" cy="1512184"/>
          </a:xfrm>
          <a:prstGeom prst="rect">
            <a:avLst/>
          </a:prstGeom>
        </p:spPr>
      </p:pic>
      <p:grpSp>
        <p:nvGrpSpPr>
          <p:cNvPr id="32" name="Group 31">
            <a:extLst>
              <a:ext uri="{FF2B5EF4-FFF2-40B4-BE49-F238E27FC236}">
                <a16:creationId xmlns:a16="http://schemas.microsoft.com/office/drawing/2014/main" id="{E6AE3BE0-DD22-411F-A52E-817C941B648C}"/>
              </a:ext>
            </a:extLst>
          </p:cNvPr>
          <p:cNvGrpSpPr/>
          <p:nvPr/>
        </p:nvGrpSpPr>
        <p:grpSpPr>
          <a:xfrm>
            <a:off x="1888032" y="2575350"/>
            <a:ext cx="9211633" cy="1778640"/>
            <a:chOff x="1740977" y="4180202"/>
            <a:chExt cx="9998580" cy="4839440"/>
          </a:xfrm>
        </p:grpSpPr>
        <p:sp>
          <p:nvSpPr>
            <p:cNvPr id="33" name="îṥḷíďê">
              <a:extLst>
                <a:ext uri="{FF2B5EF4-FFF2-40B4-BE49-F238E27FC236}">
                  <a16:creationId xmlns:a16="http://schemas.microsoft.com/office/drawing/2014/main" id="{70663677-EEAE-4478-B968-E82C6D267D88}"/>
                </a:ext>
              </a:extLst>
            </p:cNvPr>
            <p:cNvSpPr/>
            <p:nvPr/>
          </p:nvSpPr>
          <p:spPr bwMode="auto">
            <a:xfrm>
              <a:off x="1740977" y="4180202"/>
              <a:ext cx="9998580" cy="4777616"/>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14D2895C-A044-4391-A91D-466570BDA407}"/>
                </a:ext>
              </a:extLst>
            </p:cNvPr>
            <p:cNvSpPr txBox="1"/>
            <p:nvPr/>
          </p:nvSpPr>
          <p:spPr>
            <a:xfrm>
              <a:off x="2084721" y="4246357"/>
              <a:ext cx="9484051" cy="4773285"/>
            </a:xfrm>
            <a:prstGeom prst="rect">
              <a:avLst/>
            </a:prstGeom>
            <a:noFill/>
          </p:spPr>
          <p:txBody>
            <a:bodyPr wrap="square" rtlCol="0">
              <a:spAutoFit/>
            </a:bodyPr>
            <a:lstStyle/>
            <a:p>
              <a:pPr marL="457200" indent="-457200" algn="just">
                <a:buFont typeface="Arial" panose="020B0604020202020204" pitchFamily="34" charset="0"/>
                <a:buChar char="•"/>
              </a:pP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Em</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thích</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nhân</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vật</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nhím</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nhất</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Vì</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nhím</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đã</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biết</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rủ</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các</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bạn</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cùng</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giúp</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đỡ</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mình</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may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áo</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cho</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thỏ</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endParaRPr lang="vi-VN"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9924713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6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8699" y="524323"/>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pic>
        <p:nvPicPr>
          <p:cNvPr id="20" name="Picture 19" descr="Logo&#10;&#10;Description automatically generated">
            <a:extLst>
              <a:ext uri="{FF2B5EF4-FFF2-40B4-BE49-F238E27FC236}">
                <a16:creationId xmlns:a16="http://schemas.microsoft.com/office/drawing/2014/main" id="{C1DDEB54-8D31-43F5-88C7-D5821793A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994" y="457200"/>
            <a:ext cx="1116312" cy="1116312"/>
          </a:xfrm>
          <a:prstGeom prst="rect">
            <a:avLst/>
          </a:prstGeom>
        </p:spPr>
      </p:pic>
      <p:grpSp>
        <p:nvGrpSpPr>
          <p:cNvPr id="21" name="Group 20">
            <a:extLst>
              <a:ext uri="{FF2B5EF4-FFF2-40B4-BE49-F238E27FC236}">
                <a16:creationId xmlns:a16="http://schemas.microsoft.com/office/drawing/2014/main" id="{56C49326-F626-4755-A21C-3EFA18964B68}"/>
              </a:ext>
            </a:extLst>
          </p:cNvPr>
          <p:cNvGrpSpPr/>
          <p:nvPr/>
        </p:nvGrpSpPr>
        <p:grpSpPr>
          <a:xfrm>
            <a:off x="2277451" y="575050"/>
            <a:ext cx="8855369" cy="880596"/>
            <a:chOff x="1532497" y="4536707"/>
            <a:chExt cx="8782683" cy="693635"/>
          </a:xfrm>
        </p:grpSpPr>
        <p:sp>
          <p:nvSpPr>
            <p:cNvPr id="22" name="Rectangle: Rounded Corners 43">
              <a:extLst>
                <a:ext uri="{FF2B5EF4-FFF2-40B4-BE49-F238E27FC236}">
                  <a16:creationId xmlns:a16="http://schemas.microsoft.com/office/drawing/2014/main" id="{05A74545-2E42-4CAD-A662-F95B94BD37DE}"/>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3" name="Rectangle 22">
              <a:extLst>
                <a:ext uri="{FF2B5EF4-FFF2-40B4-BE49-F238E27FC236}">
                  <a16:creationId xmlns:a16="http://schemas.microsoft.com/office/drawing/2014/main" id="{5736EE6A-F484-441C-80BF-54DC2B21CA0A}"/>
                </a:ext>
              </a:extLst>
            </p:cNvPr>
            <p:cNvSpPr/>
            <p:nvPr/>
          </p:nvSpPr>
          <p:spPr>
            <a:xfrm>
              <a:off x="1674820" y="4631876"/>
              <a:ext cx="8640360" cy="4727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3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Em học được điều gì qua câu chuyện trên?</a:t>
              </a:r>
              <a:endParaRPr kumimoji="0" lang="vi-VN" sz="3300" b="1"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4" name="Group 23">
            <a:extLst>
              <a:ext uri="{FF2B5EF4-FFF2-40B4-BE49-F238E27FC236}">
                <a16:creationId xmlns:a16="http://schemas.microsoft.com/office/drawing/2014/main" id="{2E435D32-80DA-432D-9B69-EFB652FC1897}"/>
              </a:ext>
            </a:extLst>
          </p:cNvPr>
          <p:cNvGrpSpPr/>
          <p:nvPr/>
        </p:nvGrpSpPr>
        <p:grpSpPr>
          <a:xfrm>
            <a:off x="1506958" y="2052319"/>
            <a:ext cx="10060202" cy="3442803"/>
            <a:chOff x="1740977" y="4180202"/>
            <a:chExt cx="9998580" cy="5268966"/>
          </a:xfrm>
        </p:grpSpPr>
        <p:sp>
          <p:nvSpPr>
            <p:cNvPr id="25" name="îṥḷíďê">
              <a:extLst>
                <a:ext uri="{FF2B5EF4-FFF2-40B4-BE49-F238E27FC236}">
                  <a16:creationId xmlns:a16="http://schemas.microsoft.com/office/drawing/2014/main" id="{DD5A8E33-3A6D-443E-8E5F-1996C26A2A10}"/>
                </a:ext>
              </a:extLst>
            </p:cNvPr>
            <p:cNvSpPr/>
            <p:nvPr/>
          </p:nvSpPr>
          <p:spPr bwMode="auto">
            <a:xfrm>
              <a:off x="1740977" y="4180202"/>
              <a:ext cx="9998580" cy="4777616"/>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C38BE5E6-4ADB-4552-B6E2-14A86DF0485A}"/>
                </a:ext>
              </a:extLst>
            </p:cNvPr>
            <p:cNvSpPr txBox="1"/>
            <p:nvPr/>
          </p:nvSpPr>
          <p:spPr>
            <a:xfrm>
              <a:off x="2084722" y="4890085"/>
              <a:ext cx="9185738" cy="4559083"/>
            </a:xfrm>
            <a:prstGeom prst="rect">
              <a:avLst/>
            </a:prstGeom>
            <a:noFill/>
          </p:spPr>
          <p:txBody>
            <a:bodyPr wrap="square" rtlCol="0">
              <a:spAutoFit/>
            </a:bodyPr>
            <a:lstStyle/>
            <a:p>
              <a:pPr marL="0" marR="0" algn="just">
                <a:lnSpc>
                  <a:spcPct val="120000"/>
                </a:lnSpc>
                <a:spcBef>
                  <a:spcPts val="0"/>
                </a:spcBef>
                <a:spcAft>
                  <a:spcPts val="0"/>
                </a:spcAft>
              </a:pP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Qua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câu</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chuyện</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giúp</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em</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hiểu</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Không</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có</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việc</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gì</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khó</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nếu</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biết</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huy</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động</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sức</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mạnh</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và</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trí</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tuệ</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của</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tập</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thể</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endParaRPr lang="en-US" sz="400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151592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05AEC-FC6A-7FDD-4937-AA4AD9FB72F8}"/>
            </a:ext>
          </a:extLst>
        </p:cNvPr>
        <p:cNvGrpSpPr/>
        <p:nvPr/>
      </p:nvGrpSpPr>
      <p:grpSpPr>
        <a:xfrm>
          <a:off x="0" y="0"/>
          <a:ext cx="0" cy="0"/>
          <a:chOff x="0" y="0"/>
          <a:chExt cx="0" cy="0"/>
        </a:xfrm>
      </p:grpSpPr>
      <p:sp>
        <p:nvSpPr>
          <p:cNvPr id="10" name="矩形: 圆角 9">
            <a:extLst>
              <a:ext uri="{FF2B5EF4-FFF2-40B4-BE49-F238E27FC236}">
                <a16:creationId xmlns:a16="http://schemas.microsoft.com/office/drawing/2014/main" id="{112372A2-040F-ACFB-1324-A291F85D3EB7}"/>
              </a:ext>
            </a:extLst>
          </p:cNvPr>
          <p:cNvSpPr/>
          <p:nvPr/>
        </p:nvSpPr>
        <p:spPr>
          <a:xfrm>
            <a:off x="508699" y="524323"/>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pic>
        <p:nvPicPr>
          <p:cNvPr id="2" name="Picture 2" descr="Easter Bunny Rabbit Sign Background Cartoon Hình minh họa Sẵn có - Tải  xuống Hình ảnh Ngay bây giờ - Thỏ Phục Sinh, Nhìn trộm, Phục sinh - iStock">
            <a:extLst>
              <a:ext uri="{FF2B5EF4-FFF2-40B4-BE49-F238E27FC236}">
                <a16:creationId xmlns:a16="http://schemas.microsoft.com/office/drawing/2014/main" id="{1BB17D5B-F1D9-15C3-8565-CCC3AF85686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706" b="94895" l="7678" r="97313">
                        <a14:foregroundMark x1="30518" y1="11411" x2="30518" y2="11411"/>
                        <a14:foregroundMark x1="8061" y1="18619" x2="8061" y2="18619"/>
                        <a14:foregroundMark x1="35893" y1="6306" x2="35893" y2="6306"/>
                        <a14:foregroundMark x1="41459" y1="17117" x2="70441" y2="92492"/>
                        <a14:foregroundMark x1="91171" y1="17117" x2="95419" y2="59070"/>
                        <a14:foregroundMark x1="95343" y1="82946" x2="90787" y2="94895"/>
                        <a14:foregroundMark x1="57965" y1="24324" x2="88292" y2="66066"/>
                        <a14:backgroundMark x1="98273" y1="59159" x2="98081" y2="74174"/>
                        <a14:backgroundMark x1="97313" y1="73273" x2="96353" y2="83183"/>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270861"/>
            <a:ext cx="12120880" cy="55871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A876A75-70EA-10DE-9165-8042809E82E9}"/>
              </a:ext>
            </a:extLst>
          </p:cNvPr>
          <p:cNvGrpSpPr/>
          <p:nvPr/>
        </p:nvGrpSpPr>
        <p:grpSpPr>
          <a:xfrm>
            <a:off x="751872" y="389898"/>
            <a:ext cx="11239839" cy="1015663"/>
            <a:chOff x="751872" y="389898"/>
            <a:chExt cx="11239839" cy="1015663"/>
          </a:xfrm>
        </p:grpSpPr>
        <p:sp>
          <p:nvSpPr>
            <p:cNvPr id="4" name="Rectangle: Rounded Corners 8">
              <a:extLst>
                <a:ext uri="{FF2B5EF4-FFF2-40B4-BE49-F238E27FC236}">
                  <a16:creationId xmlns:a16="http://schemas.microsoft.com/office/drawing/2014/main" id="{33D5BB42-24E6-B845-66B8-6ADA6F665836}"/>
                </a:ext>
              </a:extLst>
            </p:cNvPr>
            <p:cNvSpPr/>
            <p:nvPr/>
          </p:nvSpPr>
          <p:spPr>
            <a:xfrm>
              <a:off x="751872" y="389898"/>
              <a:ext cx="10688255" cy="1015663"/>
            </a:xfrm>
            <a:custGeom>
              <a:avLst/>
              <a:gdLst>
                <a:gd name="connsiteX0" fmla="*/ 0 w 10688255"/>
                <a:gd name="connsiteY0" fmla="*/ 169281 h 1015663"/>
                <a:gd name="connsiteX1" fmla="*/ 169281 w 10688255"/>
                <a:gd name="connsiteY1" fmla="*/ 0 h 1015663"/>
                <a:gd name="connsiteX2" fmla="*/ 537270 w 10688255"/>
                <a:gd name="connsiteY2" fmla="*/ 0 h 1015663"/>
                <a:gd name="connsiteX3" fmla="*/ 1112253 w 10688255"/>
                <a:gd name="connsiteY3" fmla="*/ 0 h 1015663"/>
                <a:gd name="connsiteX4" fmla="*/ 1583739 w 10688255"/>
                <a:gd name="connsiteY4" fmla="*/ 0 h 1015663"/>
                <a:gd name="connsiteX5" fmla="*/ 1951728 w 10688255"/>
                <a:gd name="connsiteY5" fmla="*/ 0 h 1015663"/>
                <a:gd name="connsiteX6" fmla="*/ 2733705 w 10688255"/>
                <a:gd name="connsiteY6" fmla="*/ 0 h 1015663"/>
                <a:gd name="connsiteX7" fmla="*/ 3205191 w 10688255"/>
                <a:gd name="connsiteY7" fmla="*/ 0 h 1015663"/>
                <a:gd name="connsiteX8" fmla="*/ 3780174 w 10688255"/>
                <a:gd name="connsiteY8" fmla="*/ 0 h 1015663"/>
                <a:gd name="connsiteX9" fmla="*/ 4148163 w 10688255"/>
                <a:gd name="connsiteY9" fmla="*/ 0 h 1015663"/>
                <a:gd name="connsiteX10" fmla="*/ 4930140 w 10688255"/>
                <a:gd name="connsiteY10" fmla="*/ 0 h 1015663"/>
                <a:gd name="connsiteX11" fmla="*/ 5401626 w 10688255"/>
                <a:gd name="connsiteY11" fmla="*/ 0 h 1015663"/>
                <a:gd name="connsiteX12" fmla="*/ 6183603 w 10688255"/>
                <a:gd name="connsiteY12" fmla="*/ 0 h 1015663"/>
                <a:gd name="connsiteX13" fmla="*/ 6655089 w 10688255"/>
                <a:gd name="connsiteY13" fmla="*/ 0 h 1015663"/>
                <a:gd name="connsiteX14" fmla="*/ 7126575 w 10688255"/>
                <a:gd name="connsiteY14" fmla="*/ 0 h 1015663"/>
                <a:gd name="connsiteX15" fmla="*/ 7494564 w 10688255"/>
                <a:gd name="connsiteY15" fmla="*/ 0 h 1015663"/>
                <a:gd name="connsiteX16" fmla="*/ 8069547 w 10688255"/>
                <a:gd name="connsiteY16" fmla="*/ 0 h 1015663"/>
                <a:gd name="connsiteX17" fmla="*/ 8644530 w 10688255"/>
                <a:gd name="connsiteY17" fmla="*/ 0 h 1015663"/>
                <a:gd name="connsiteX18" fmla="*/ 9219513 w 10688255"/>
                <a:gd name="connsiteY18" fmla="*/ 0 h 1015663"/>
                <a:gd name="connsiteX19" fmla="*/ 9794495 w 10688255"/>
                <a:gd name="connsiteY19" fmla="*/ 0 h 1015663"/>
                <a:gd name="connsiteX20" fmla="*/ 10518974 w 10688255"/>
                <a:gd name="connsiteY20" fmla="*/ 0 h 1015663"/>
                <a:gd name="connsiteX21" fmla="*/ 10688255 w 10688255"/>
                <a:gd name="connsiteY21" fmla="*/ 169281 h 1015663"/>
                <a:gd name="connsiteX22" fmla="*/ 10688255 w 10688255"/>
                <a:gd name="connsiteY22" fmla="*/ 521374 h 1015663"/>
                <a:gd name="connsiteX23" fmla="*/ 10688255 w 10688255"/>
                <a:gd name="connsiteY23" fmla="*/ 846382 h 1015663"/>
                <a:gd name="connsiteX24" fmla="*/ 10518974 w 10688255"/>
                <a:gd name="connsiteY24" fmla="*/ 1015663 h 1015663"/>
                <a:gd name="connsiteX25" fmla="*/ 9840494 w 10688255"/>
                <a:gd name="connsiteY25" fmla="*/ 1015663 h 1015663"/>
                <a:gd name="connsiteX26" fmla="*/ 9265511 w 10688255"/>
                <a:gd name="connsiteY26" fmla="*/ 1015663 h 1015663"/>
                <a:gd name="connsiteX27" fmla="*/ 8690528 w 10688255"/>
                <a:gd name="connsiteY27" fmla="*/ 1015663 h 1015663"/>
                <a:gd name="connsiteX28" fmla="*/ 8426036 w 10688255"/>
                <a:gd name="connsiteY28" fmla="*/ 1015663 h 1015663"/>
                <a:gd name="connsiteX29" fmla="*/ 7954550 w 10688255"/>
                <a:gd name="connsiteY29" fmla="*/ 1015663 h 1015663"/>
                <a:gd name="connsiteX30" fmla="*/ 7276070 w 10688255"/>
                <a:gd name="connsiteY30" fmla="*/ 1015663 h 1015663"/>
                <a:gd name="connsiteX31" fmla="*/ 6701087 w 10688255"/>
                <a:gd name="connsiteY31" fmla="*/ 1015663 h 1015663"/>
                <a:gd name="connsiteX32" fmla="*/ 6436595 w 10688255"/>
                <a:gd name="connsiteY32" fmla="*/ 1015663 h 1015663"/>
                <a:gd name="connsiteX33" fmla="*/ 6068606 w 10688255"/>
                <a:gd name="connsiteY33" fmla="*/ 1015663 h 1015663"/>
                <a:gd name="connsiteX34" fmla="*/ 5597120 w 10688255"/>
                <a:gd name="connsiteY34" fmla="*/ 1015663 h 1015663"/>
                <a:gd name="connsiteX35" fmla="*/ 4815143 w 10688255"/>
                <a:gd name="connsiteY35" fmla="*/ 1015663 h 1015663"/>
                <a:gd name="connsiteX36" fmla="*/ 4447154 w 10688255"/>
                <a:gd name="connsiteY36" fmla="*/ 1015663 h 1015663"/>
                <a:gd name="connsiteX37" fmla="*/ 3665177 w 10688255"/>
                <a:gd name="connsiteY37" fmla="*/ 1015663 h 1015663"/>
                <a:gd name="connsiteX38" fmla="*/ 3297188 w 10688255"/>
                <a:gd name="connsiteY38" fmla="*/ 1015663 h 1015663"/>
                <a:gd name="connsiteX39" fmla="*/ 2825702 w 10688255"/>
                <a:gd name="connsiteY39" fmla="*/ 1015663 h 1015663"/>
                <a:gd name="connsiteX40" fmla="*/ 2250719 w 10688255"/>
                <a:gd name="connsiteY40" fmla="*/ 1015663 h 1015663"/>
                <a:gd name="connsiteX41" fmla="*/ 1779233 w 10688255"/>
                <a:gd name="connsiteY41" fmla="*/ 1015663 h 1015663"/>
                <a:gd name="connsiteX42" fmla="*/ 1514741 w 10688255"/>
                <a:gd name="connsiteY42" fmla="*/ 1015663 h 1015663"/>
                <a:gd name="connsiteX43" fmla="*/ 1043255 w 10688255"/>
                <a:gd name="connsiteY43" fmla="*/ 1015663 h 1015663"/>
                <a:gd name="connsiteX44" fmla="*/ 169281 w 10688255"/>
                <a:gd name="connsiteY44" fmla="*/ 1015663 h 1015663"/>
                <a:gd name="connsiteX45" fmla="*/ 0 w 10688255"/>
                <a:gd name="connsiteY45" fmla="*/ 846382 h 1015663"/>
                <a:gd name="connsiteX46" fmla="*/ 0 w 10688255"/>
                <a:gd name="connsiteY46" fmla="*/ 507832 h 1015663"/>
                <a:gd name="connsiteX47" fmla="*/ 0 w 10688255"/>
                <a:gd name="connsiteY47"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688255" h="1015663" fill="none" extrusionOk="0">
                  <a:moveTo>
                    <a:pt x="0" y="169281"/>
                  </a:moveTo>
                  <a:cubicBezTo>
                    <a:pt x="10315" y="52011"/>
                    <a:pt x="70489" y="-35"/>
                    <a:pt x="169281" y="0"/>
                  </a:cubicBezTo>
                  <a:cubicBezTo>
                    <a:pt x="283108" y="-34653"/>
                    <a:pt x="385480" y="6798"/>
                    <a:pt x="537270" y="0"/>
                  </a:cubicBezTo>
                  <a:cubicBezTo>
                    <a:pt x="689060" y="-6798"/>
                    <a:pt x="968271" y="23026"/>
                    <a:pt x="1112253" y="0"/>
                  </a:cubicBezTo>
                  <a:cubicBezTo>
                    <a:pt x="1256235" y="-23026"/>
                    <a:pt x="1391646" y="33686"/>
                    <a:pt x="1583739" y="0"/>
                  </a:cubicBezTo>
                  <a:cubicBezTo>
                    <a:pt x="1775832" y="-33686"/>
                    <a:pt x="1824697" y="35263"/>
                    <a:pt x="1951728" y="0"/>
                  </a:cubicBezTo>
                  <a:cubicBezTo>
                    <a:pt x="2078759" y="-35263"/>
                    <a:pt x="2566517" y="73456"/>
                    <a:pt x="2733705" y="0"/>
                  </a:cubicBezTo>
                  <a:cubicBezTo>
                    <a:pt x="2900893" y="-73456"/>
                    <a:pt x="3052490" y="48782"/>
                    <a:pt x="3205191" y="0"/>
                  </a:cubicBezTo>
                  <a:cubicBezTo>
                    <a:pt x="3357892" y="-48782"/>
                    <a:pt x="3621426" y="47355"/>
                    <a:pt x="3780174" y="0"/>
                  </a:cubicBezTo>
                  <a:cubicBezTo>
                    <a:pt x="3938922" y="-47355"/>
                    <a:pt x="4007962" y="31434"/>
                    <a:pt x="4148163" y="0"/>
                  </a:cubicBezTo>
                  <a:cubicBezTo>
                    <a:pt x="4288364" y="-31434"/>
                    <a:pt x="4644136" y="66666"/>
                    <a:pt x="4930140" y="0"/>
                  </a:cubicBezTo>
                  <a:cubicBezTo>
                    <a:pt x="5216144" y="-66666"/>
                    <a:pt x="5210794" y="10772"/>
                    <a:pt x="5401626" y="0"/>
                  </a:cubicBezTo>
                  <a:cubicBezTo>
                    <a:pt x="5592458" y="-10772"/>
                    <a:pt x="5910218" y="54230"/>
                    <a:pt x="6183603" y="0"/>
                  </a:cubicBezTo>
                  <a:cubicBezTo>
                    <a:pt x="6456988" y="-54230"/>
                    <a:pt x="6503055" y="31288"/>
                    <a:pt x="6655089" y="0"/>
                  </a:cubicBezTo>
                  <a:cubicBezTo>
                    <a:pt x="6807123" y="-31288"/>
                    <a:pt x="6988534" y="14533"/>
                    <a:pt x="7126575" y="0"/>
                  </a:cubicBezTo>
                  <a:cubicBezTo>
                    <a:pt x="7264616" y="-14533"/>
                    <a:pt x="7417103" y="22766"/>
                    <a:pt x="7494564" y="0"/>
                  </a:cubicBezTo>
                  <a:cubicBezTo>
                    <a:pt x="7572025" y="-22766"/>
                    <a:pt x="7895400" y="62693"/>
                    <a:pt x="8069547" y="0"/>
                  </a:cubicBezTo>
                  <a:cubicBezTo>
                    <a:pt x="8243694" y="-62693"/>
                    <a:pt x="8403892" y="28187"/>
                    <a:pt x="8644530" y="0"/>
                  </a:cubicBezTo>
                  <a:cubicBezTo>
                    <a:pt x="8885168" y="-28187"/>
                    <a:pt x="9046330" y="30695"/>
                    <a:pt x="9219513" y="0"/>
                  </a:cubicBezTo>
                  <a:cubicBezTo>
                    <a:pt x="9392696" y="-30695"/>
                    <a:pt x="9652624" y="59040"/>
                    <a:pt x="9794495" y="0"/>
                  </a:cubicBezTo>
                  <a:cubicBezTo>
                    <a:pt x="9936366" y="-59040"/>
                    <a:pt x="10321394" y="32174"/>
                    <a:pt x="10518974" y="0"/>
                  </a:cubicBezTo>
                  <a:cubicBezTo>
                    <a:pt x="10604150" y="-12846"/>
                    <a:pt x="10692043" y="49061"/>
                    <a:pt x="10688255" y="169281"/>
                  </a:cubicBezTo>
                  <a:cubicBezTo>
                    <a:pt x="10701868" y="296289"/>
                    <a:pt x="10664180" y="436528"/>
                    <a:pt x="10688255" y="521374"/>
                  </a:cubicBezTo>
                  <a:cubicBezTo>
                    <a:pt x="10712330" y="606220"/>
                    <a:pt x="10653006" y="771909"/>
                    <a:pt x="10688255" y="846382"/>
                  </a:cubicBezTo>
                  <a:cubicBezTo>
                    <a:pt x="10711260" y="945053"/>
                    <a:pt x="10599635" y="1007821"/>
                    <a:pt x="10518974" y="1015663"/>
                  </a:cubicBezTo>
                  <a:cubicBezTo>
                    <a:pt x="10329000" y="1043263"/>
                    <a:pt x="10032720" y="993165"/>
                    <a:pt x="9840494" y="1015663"/>
                  </a:cubicBezTo>
                  <a:cubicBezTo>
                    <a:pt x="9648268" y="1038161"/>
                    <a:pt x="9509680" y="1000191"/>
                    <a:pt x="9265511" y="1015663"/>
                  </a:cubicBezTo>
                  <a:cubicBezTo>
                    <a:pt x="9021342" y="1031135"/>
                    <a:pt x="8919787" y="967349"/>
                    <a:pt x="8690528" y="1015663"/>
                  </a:cubicBezTo>
                  <a:cubicBezTo>
                    <a:pt x="8461269" y="1063977"/>
                    <a:pt x="8507232" y="997254"/>
                    <a:pt x="8426036" y="1015663"/>
                  </a:cubicBezTo>
                  <a:cubicBezTo>
                    <a:pt x="8344840" y="1034072"/>
                    <a:pt x="8097452" y="978651"/>
                    <a:pt x="7954550" y="1015663"/>
                  </a:cubicBezTo>
                  <a:cubicBezTo>
                    <a:pt x="7811648" y="1052675"/>
                    <a:pt x="7548854" y="968567"/>
                    <a:pt x="7276070" y="1015663"/>
                  </a:cubicBezTo>
                  <a:cubicBezTo>
                    <a:pt x="7003286" y="1062759"/>
                    <a:pt x="6934572" y="975274"/>
                    <a:pt x="6701087" y="1015663"/>
                  </a:cubicBezTo>
                  <a:cubicBezTo>
                    <a:pt x="6467602" y="1056052"/>
                    <a:pt x="6519043" y="999276"/>
                    <a:pt x="6436595" y="1015663"/>
                  </a:cubicBezTo>
                  <a:cubicBezTo>
                    <a:pt x="6354147" y="1032050"/>
                    <a:pt x="6210539" y="980219"/>
                    <a:pt x="6068606" y="1015663"/>
                  </a:cubicBezTo>
                  <a:cubicBezTo>
                    <a:pt x="5926673" y="1051107"/>
                    <a:pt x="5749428" y="1008475"/>
                    <a:pt x="5597120" y="1015663"/>
                  </a:cubicBezTo>
                  <a:cubicBezTo>
                    <a:pt x="5444812" y="1022851"/>
                    <a:pt x="5125699" y="960123"/>
                    <a:pt x="4815143" y="1015663"/>
                  </a:cubicBezTo>
                  <a:cubicBezTo>
                    <a:pt x="4504587" y="1071203"/>
                    <a:pt x="4629916" y="987478"/>
                    <a:pt x="4447154" y="1015663"/>
                  </a:cubicBezTo>
                  <a:cubicBezTo>
                    <a:pt x="4264392" y="1043848"/>
                    <a:pt x="3961960" y="990422"/>
                    <a:pt x="3665177" y="1015663"/>
                  </a:cubicBezTo>
                  <a:cubicBezTo>
                    <a:pt x="3368394" y="1040904"/>
                    <a:pt x="3372365" y="976964"/>
                    <a:pt x="3297188" y="1015663"/>
                  </a:cubicBezTo>
                  <a:cubicBezTo>
                    <a:pt x="3222011" y="1054362"/>
                    <a:pt x="2965610" y="985952"/>
                    <a:pt x="2825702" y="1015663"/>
                  </a:cubicBezTo>
                  <a:cubicBezTo>
                    <a:pt x="2685794" y="1045374"/>
                    <a:pt x="2412293" y="980014"/>
                    <a:pt x="2250719" y="1015663"/>
                  </a:cubicBezTo>
                  <a:cubicBezTo>
                    <a:pt x="2089145" y="1051312"/>
                    <a:pt x="1944523" y="999650"/>
                    <a:pt x="1779233" y="1015663"/>
                  </a:cubicBezTo>
                  <a:cubicBezTo>
                    <a:pt x="1613943" y="1031676"/>
                    <a:pt x="1579115" y="1006225"/>
                    <a:pt x="1514741" y="1015663"/>
                  </a:cubicBezTo>
                  <a:cubicBezTo>
                    <a:pt x="1450367" y="1025101"/>
                    <a:pt x="1214790" y="1003843"/>
                    <a:pt x="1043255" y="1015663"/>
                  </a:cubicBezTo>
                  <a:cubicBezTo>
                    <a:pt x="871720" y="1027483"/>
                    <a:pt x="604286" y="955098"/>
                    <a:pt x="169281" y="1015663"/>
                  </a:cubicBezTo>
                  <a:cubicBezTo>
                    <a:pt x="51047" y="1016570"/>
                    <a:pt x="-2468" y="937011"/>
                    <a:pt x="0" y="846382"/>
                  </a:cubicBezTo>
                  <a:cubicBezTo>
                    <a:pt x="-23891" y="778445"/>
                    <a:pt x="31595" y="596735"/>
                    <a:pt x="0" y="507832"/>
                  </a:cubicBezTo>
                  <a:cubicBezTo>
                    <a:pt x="-31595" y="418929"/>
                    <a:pt x="18727" y="254229"/>
                    <a:pt x="0" y="169281"/>
                  </a:cubicBezTo>
                  <a:close/>
                </a:path>
                <a:path w="10688255" h="1015663" stroke="0" extrusionOk="0">
                  <a:moveTo>
                    <a:pt x="0" y="169281"/>
                  </a:moveTo>
                  <a:cubicBezTo>
                    <a:pt x="2435" y="99502"/>
                    <a:pt x="65463" y="-16790"/>
                    <a:pt x="169281" y="0"/>
                  </a:cubicBezTo>
                  <a:cubicBezTo>
                    <a:pt x="286518" y="-54332"/>
                    <a:pt x="511452" y="43530"/>
                    <a:pt x="640767" y="0"/>
                  </a:cubicBezTo>
                  <a:cubicBezTo>
                    <a:pt x="770082" y="-43530"/>
                    <a:pt x="1202404" y="42066"/>
                    <a:pt x="1422744" y="0"/>
                  </a:cubicBezTo>
                  <a:cubicBezTo>
                    <a:pt x="1643084" y="-42066"/>
                    <a:pt x="1878931" y="50738"/>
                    <a:pt x="2101224" y="0"/>
                  </a:cubicBezTo>
                  <a:cubicBezTo>
                    <a:pt x="2323517" y="-50738"/>
                    <a:pt x="2345509" y="16725"/>
                    <a:pt x="2469213" y="0"/>
                  </a:cubicBezTo>
                  <a:cubicBezTo>
                    <a:pt x="2592917" y="-16725"/>
                    <a:pt x="2880954" y="60573"/>
                    <a:pt x="3044196" y="0"/>
                  </a:cubicBezTo>
                  <a:cubicBezTo>
                    <a:pt x="3207438" y="-60573"/>
                    <a:pt x="3436134" y="40325"/>
                    <a:pt x="3722676" y="0"/>
                  </a:cubicBezTo>
                  <a:cubicBezTo>
                    <a:pt x="4009218" y="-40325"/>
                    <a:pt x="4046757" y="21263"/>
                    <a:pt x="4297659" y="0"/>
                  </a:cubicBezTo>
                  <a:cubicBezTo>
                    <a:pt x="4548561" y="-21263"/>
                    <a:pt x="4616661" y="28787"/>
                    <a:pt x="4872641" y="0"/>
                  </a:cubicBezTo>
                  <a:cubicBezTo>
                    <a:pt x="5128621" y="-28787"/>
                    <a:pt x="5419939" y="44907"/>
                    <a:pt x="5654618" y="0"/>
                  </a:cubicBezTo>
                  <a:cubicBezTo>
                    <a:pt x="5889297" y="-44907"/>
                    <a:pt x="6051455" y="5865"/>
                    <a:pt x="6229601" y="0"/>
                  </a:cubicBezTo>
                  <a:cubicBezTo>
                    <a:pt x="6407747" y="-5865"/>
                    <a:pt x="6603990" y="80702"/>
                    <a:pt x="6908081" y="0"/>
                  </a:cubicBezTo>
                  <a:cubicBezTo>
                    <a:pt x="7212172" y="-80702"/>
                    <a:pt x="7287160" y="80906"/>
                    <a:pt x="7586561" y="0"/>
                  </a:cubicBezTo>
                  <a:cubicBezTo>
                    <a:pt x="7885962" y="-80906"/>
                    <a:pt x="8206039" y="31369"/>
                    <a:pt x="8368538" y="0"/>
                  </a:cubicBezTo>
                  <a:cubicBezTo>
                    <a:pt x="8531037" y="-31369"/>
                    <a:pt x="8712217" y="15616"/>
                    <a:pt x="8840024" y="0"/>
                  </a:cubicBezTo>
                  <a:cubicBezTo>
                    <a:pt x="8967831" y="-15616"/>
                    <a:pt x="9105867" y="1711"/>
                    <a:pt x="9311510" y="0"/>
                  </a:cubicBezTo>
                  <a:cubicBezTo>
                    <a:pt x="9517153" y="-1711"/>
                    <a:pt x="9571149" y="46246"/>
                    <a:pt x="9782996" y="0"/>
                  </a:cubicBezTo>
                  <a:cubicBezTo>
                    <a:pt x="9994843" y="-46246"/>
                    <a:pt x="10195329" y="87603"/>
                    <a:pt x="10518974" y="0"/>
                  </a:cubicBezTo>
                  <a:cubicBezTo>
                    <a:pt x="10609394" y="-7992"/>
                    <a:pt x="10693836" y="76212"/>
                    <a:pt x="10688255" y="169281"/>
                  </a:cubicBezTo>
                  <a:cubicBezTo>
                    <a:pt x="10726212" y="276786"/>
                    <a:pt x="10655660" y="405015"/>
                    <a:pt x="10688255" y="514603"/>
                  </a:cubicBezTo>
                  <a:cubicBezTo>
                    <a:pt x="10720850" y="624191"/>
                    <a:pt x="10683482" y="737346"/>
                    <a:pt x="10688255" y="846382"/>
                  </a:cubicBezTo>
                  <a:cubicBezTo>
                    <a:pt x="10676356" y="945566"/>
                    <a:pt x="10614234" y="1013921"/>
                    <a:pt x="10518974" y="1015663"/>
                  </a:cubicBezTo>
                  <a:cubicBezTo>
                    <a:pt x="10404307" y="1054486"/>
                    <a:pt x="10214199" y="961663"/>
                    <a:pt x="10047488" y="1015663"/>
                  </a:cubicBezTo>
                  <a:cubicBezTo>
                    <a:pt x="9880777" y="1069663"/>
                    <a:pt x="9663327" y="992347"/>
                    <a:pt x="9472505" y="1015663"/>
                  </a:cubicBezTo>
                  <a:cubicBezTo>
                    <a:pt x="9281683" y="1038979"/>
                    <a:pt x="9282702" y="1004884"/>
                    <a:pt x="9208013" y="1015663"/>
                  </a:cubicBezTo>
                  <a:cubicBezTo>
                    <a:pt x="9133324" y="1026442"/>
                    <a:pt x="8843778" y="968450"/>
                    <a:pt x="8736527" y="1015663"/>
                  </a:cubicBezTo>
                  <a:cubicBezTo>
                    <a:pt x="8629276" y="1062876"/>
                    <a:pt x="8294354" y="941298"/>
                    <a:pt x="8058047" y="1015663"/>
                  </a:cubicBezTo>
                  <a:cubicBezTo>
                    <a:pt x="7821740" y="1090028"/>
                    <a:pt x="7917235" y="1007711"/>
                    <a:pt x="7793555" y="1015663"/>
                  </a:cubicBezTo>
                  <a:cubicBezTo>
                    <a:pt x="7669875" y="1023615"/>
                    <a:pt x="7338180" y="1013397"/>
                    <a:pt x="7115075" y="1015663"/>
                  </a:cubicBezTo>
                  <a:cubicBezTo>
                    <a:pt x="6891970" y="1017929"/>
                    <a:pt x="6880498" y="1012379"/>
                    <a:pt x="6747086" y="1015663"/>
                  </a:cubicBezTo>
                  <a:cubicBezTo>
                    <a:pt x="6613674" y="1018947"/>
                    <a:pt x="6479592" y="999067"/>
                    <a:pt x="6275600" y="1015663"/>
                  </a:cubicBezTo>
                  <a:cubicBezTo>
                    <a:pt x="6071608" y="1032259"/>
                    <a:pt x="5850360" y="980745"/>
                    <a:pt x="5700617" y="1015663"/>
                  </a:cubicBezTo>
                  <a:cubicBezTo>
                    <a:pt x="5550874" y="1050581"/>
                    <a:pt x="5325139" y="976190"/>
                    <a:pt x="5125634" y="1015663"/>
                  </a:cubicBezTo>
                  <a:cubicBezTo>
                    <a:pt x="4926129" y="1055136"/>
                    <a:pt x="4836035" y="961936"/>
                    <a:pt x="4654148" y="1015663"/>
                  </a:cubicBezTo>
                  <a:cubicBezTo>
                    <a:pt x="4472261" y="1069390"/>
                    <a:pt x="4211027" y="975356"/>
                    <a:pt x="4079165" y="1015663"/>
                  </a:cubicBezTo>
                  <a:cubicBezTo>
                    <a:pt x="3947303" y="1055970"/>
                    <a:pt x="3653467" y="940414"/>
                    <a:pt x="3297188" y="1015663"/>
                  </a:cubicBezTo>
                  <a:cubicBezTo>
                    <a:pt x="2940909" y="1090912"/>
                    <a:pt x="3007217" y="976304"/>
                    <a:pt x="2929199" y="1015663"/>
                  </a:cubicBezTo>
                  <a:cubicBezTo>
                    <a:pt x="2851181" y="1055022"/>
                    <a:pt x="2744224" y="1000498"/>
                    <a:pt x="2664707" y="1015663"/>
                  </a:cubicBezTo>
                  <a:cubicBezTo>
                    <a:pt x="2585190" y="1030828"/>
                    <a:pt x="2085518" y="997364"/>
                    <a:pt x="1882730" y="1015663"/>
                  </a:cubicBezTo>
                  <a:cubicBezTo>
                    <a:pt x="1679942" y="1033962"/>
                    <a:pt x="1745903" y="1000560"/>
                    <a:pt x="1618238" y="1015663"/>
                  </a:cubicBezTo>
                  <a:cubicBezTo>
                    <a:pt x="1490573" y="1030766"/>
                    <a:pt x="1391191" y="1003346"/>
                    <a:pt x="1250249" y="1015663"/>
                  </a:cubicBezTo>
                  <a:cubicBezTo>
                    <a:pt x="1109307" y="1027980"/>
                    <a:pt x="599044" y="940285"/>
                    <a:pt x="169281" y="1015663"/>
                  </a:cubicBezTo>
                  <a:cubicBezTo>
                    <a:pt x="91687" y="1015033"/>
                    <a:pt x="-4944" y="949635"/>
                    <a:pt x="0" y="846382"/>
                  </a:cubicBezTo>
                  <a:cubicBezTo>
                    <a:pt x="-17459" y="678113"/>
                    <a:pt x="35467" y="600549"/>
                    <a:pt x="0" y="507832"/>
                  </a:cubicBezTo>
                  <a:cubicBezTo>
                    <a:pt x="-35467" y="415115"/>
                    <a:pt x="20352" y="278762"/>
                    <a:pt x="0" y="169281"/>
                  </a:cubicBezTo>
                  <a:close/>
                </a:path>
              </a:pathLst>
            </a:custGeom>
            <a:solidFill>
              <a:schemeClr val="accent5">
                <a:lumMod val="20000"/>
                <a:lumOff val="80000"/>
              </a:schemeClr>
            </a:solidFill>
            <a:ln>
              <a:extLst>
                <a:ext uri="{C807C97D-BFC1-408E-A445-0C87EB9F89A2}">
                  <ask:lineSketchStyleProps xmlns:ask="http://schemas.microsoft.com/office/drawing/2018/sketchyshapes" sd="1464480887">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09569F-3941-E0C6-571C-C02D9D6C6274}"/>
                </a:ext>
              </a:extLst>
            </p:cNvPr>
            <p:cNvSpPr txBox="1"/>
            <p:nvPr/>
          </p:nvSpPr>
          <p:spPr>
            <a:xfrm>
              <a:off x="882381" y="562015"/>
              <a:ext cx="11109330" cy="769441"/>
            </a:xfrm>
            <a:prstGeom prst="rect">
              <a:avLst/>
            </a:prstGeom>
            <a:noFill/>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Nội</a:t>
              </a:r>
              <a:r>
                <a:rPr lang="en-US" sz="4400" b="1" dirty="0">
                  <a:solidFill>
                    <a:srgbClr val="002060"/>
                  </a:solidFill>
                  <a:latin typeface="Calibri" panose="020F0502020204030204" pitchFamily="34" charset="0"/>
                  <a:cs typeface="Calibri" panose="020F0502020204030204" pitchFamily="34" charset="0"/>
                </a:rPr>
                <a:t> dung </a:t>
              </a:r>
              <a:r>
                <a:rPr lang="en-US" sz="4400" b="1" dirty="0" err="1">
                  <a:solidFill>
                    <a:srgbClr val="002060"/>
                  </a:solidFill>
                  <a:latin typeface="Calibri" panose="020F0502020204030204" pitchFamily="34" charset="0"/>
                  <a:cs typeface="Calibri" panose="020F0502020204030204" pitchFamily="34" charset="0"/>
                </a:rPr>
                <a:t>chính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của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bài</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đọc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là</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gì</a:t>
              </a:r>
              <a:r>
                <a:rPr lang="en-US" sz="4400" b="1" dirty="0">
                  <a:solidFill>
                    <a:srgbClr val="002060"/>
                  </a:solidFill>
                  <a:latin typeface="Calibri" panose="020F0502020204030204" pitchFamily="34" charset="0"/>
                  <a:cs typeface="Calibri" panose="020F0502020204030204" pitchFamily="34" charset="0"/>
                </a:rPr>
                <a:t>?</a:t>
              </a:r>
            </a:p>
          </p:txBody>
        </p:sp>
      </p:grpSp>
      <p:sp>
        <p:nvSpPr>
          <p:cNvPr id="6" name="TextBox 5">
            <a:extLst>
              <a:ext uri="{FF2B5EF4-FFF2-40B4-BE49-F238E27FC236}">
                <a16:creationId xmlns:a16="http://schemas.microsoft.com/office/drawing/2014/main" id="{0FFA04A4-7CF7-DB6A-877D-AEFAC1EA53A5}"/>
              </a:ext>
            </a:extLst>
          </p:cNvPr>
          <p:cNvSpPr txBox="1"/>
          <p:nvPr/>
        </p:nvSpPr>
        <p:spPr>
          <a:xfrm>
            <a:off x="3813885" y="2602762"/>
            <a:ext cx="6640755" cy="3416320"/>
          </a:xfrm>
          <a:prstGeom prst="rect">
            <a:avLst/>
          </a:prstGeom>
          <a:noFill/>
        </p:spPr>
        <p:txBody>
          <a:bodyPr wrap="square">
            <a:spAutoFit/>
          </a:bodyPr>
          <a:lstStyle/>
          <a:p>
            <a:pPr algn="just"/>
            <a:r>
              <a:rPr lang="vi-VN" sz="3600" i="1" dirty="0">
                <a:solidFill>
                  <a:srgbClr val="FF0000"/>
                </a:solidFill>
                <a:latin typeface="Cambria" panose="02040503050406030204" pitchFamily="18" charset="0"/>
                <a:ea typeface="Cambria" panose="02040503050406030204" pitchFamily="18" charset="0"/>
              </a:rPr>
              <a:t>Câu chuyện kể về xưởng may áo ấm của các loài động vật sống trong rừng. Nhờ có sự góp sức của các con vật mà những tấm áo ấm được hoàn thiện một cách dễ dàng và nhanh chóng.</a:t>
            </a:r>
          </a:p>
        </p:txBody>
      </p:sp>
    </p:spTree>
    <p:extLst>
      <p:ext uri="{BB962C8B-B14F-4D97-AF65-F5344CB8AC3E}">
        <p14:creationId xmlns:p14="http://schemas.microsoft.com/office/powerpoint/2010/main" val="4283405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16" name="Picture 15">
            <a:extLst>
              <a:ext uri="{FF2B5EF4-FFF2-40B4-BE49-F238E27FC236}">
                <a16:creationId xmlns:a16="http://schemas.microsoft.com/office/drawing/2014/main" id="{EDADD960-CE9F-4198-BB0F-1DD092CC27C9}"/>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17" name="Picture 16">
            <a:extLst>
              <a:ext uri="{FF2B5EF4-FFF2-40B4-BE49-F238E27FC236}">
                <a16:creationId xmlns:a16="http://schemas.microsoft.com/office/drawing/2014/main" id="{556C05AC-E4EC-4083-BED4-85451EEE7B96}"/>
              </a:ext>
            </a:extLst>
          </p:cNvPr>
          <p:cNvPicPr>
            <a:picLocks noChangeAspect="1"/>
          </p:cNvPicPr>
          <p:nvPr/>
        </p:nvPicPr>
        <p:blipFill rotWithShape="1">
          <a:blip r:embed="rId5">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grpSp>
        <p:nvGrpSpPr>
          <p:cNvPr id="22" name="Group 21">
            <a:extLst>
              <a:ext uri="{FF2B5EF4-FFF2-40B4-BE49-F238E27FC236}">
                <a16:creationId xmlns:a16="http://schemas.microsoft.com/office/drawing/2014/main" id="{B906C0C2-DC15-4F57-B64A-8C837B35840B}"/>
              </a:ext>
            </a:extLst>
          </p:cNvPr>
          <p:cNvGrpSpPr/>
          <p:nvPr/>
        </p:nvGrpSpPr>
        <p:grpSpPr>
          <a:xfrm>
            <a:off x="1363859" y="855529"/>
            <a:ext cx="3540234" cy="625703"/>
            <a:chOff x="1053394" y="206467"/>
            <a:chExt cx="2880723" cy="432581"/>
          </a:xfrm>
        </p:grpSpPr>
        <p:sp>
          <p:nvSpPr>
            <p:cNvPr id="23" name="Rectangle: Rounded Corners 43">
              <a:extLst>
                <a:ext uri="{FF2B5EF4-FFF2-40B4-BE49-F238E27FC236}">
                  <a16:creationId xmlns:a16="http://schemas.microsoft.com/office/drawing/2014/main"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字魂20号-石头体"/>
                <a:cs typeface="Calibri" panose="020F0502020204030204" pitchFamily="34" charset="0"/>
                <a:sym typeface="Arial"/>
              </a:endParaRPr>
            </a:p>
          </p:txBody>
        </p:sp>
        <p:sp>
          <p:nvSpPr>
            <p:cNvPr id="32" name="Rectangle 31">
              <a:extLst>
                <a:ext uri="{FF2B5EF4-FFF2-40B4-BE49-F238E27FC236}">
                  <a16:creationId xmlns:a16="http://schemas.microsoft.com/office/drawing/2014/main" id="{1B2D4302-8755-405D-8FBC-BF7948A801D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lại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endParaRPr>
            </a:p>
          </p:txBody>
        </p:sp>
      </p:grpSp>
      <p:pic>
        <p:nvPicPr>
          <p:cNvPr id="33" name="Picture 32">
            <a:extLst>
              <a:ext uri="{FF2B5EF4-FFF2-40B4-BE49-F238E27FC236}">
                <a16:creationId xmlns:a16="http://schemas.microsoft.com/office/drawing/2014/main" id="{C5AB30A6-C8D0-4ABE-8133-B6F306E9B2B5}"/>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806971" y="802893"/>
            <a:ext cx="667016" cy="744576"/>
          </a:xfrm>
          <a:prstGeom prst="rect">
            <a:avLst/>
          </a:prstGeom>
        </p:spPr>
      </p:pic>
    </p:spTree>
    <p:extLst>
      <p:ext uri="{BB962C8B-B14F-4D97-AF65-F5344CB8AC3E}">
        <p14:creationId xmlns:p14="http://schemas.microsoft.com/office/powerpoint/2010/main" val="3566696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wg3c0xw">
      <a:majorFont>
        <a:latin typeface="字魂20号-石头体" panose="020F0302020204030204"/>
        <a:ea typeface="字魂20号-石头体"/>
        <a:cs typeface=""/>
      </a:majorFont>
      <a:minorFont>
        <a:latin typeface="字魂20号-石头体" panose="020F0502020204030204"/>
        <a:ea typeface="字魂20号-石头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377</Words>
  <Application>Microsoft Office PowerPoint</Application>
  <PresentationFormat>Widescreen</PresentationFormat>
  <Paragraphs>46</Paragraphs>
  <Slides>9</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等线</vt:lpstr>
      <vt:lpstr>Aptos</vt:lpstr>
      <vt:lpstr>Aptos Display</vt:lpstr>
      <vt:lpstr>Arial</vt:lpstr>
      <vt:lpstr>Calibri</vt:lpstr>
      <vt:lpstr>Cambria</vt:lpstr>
      <vt:lpstr>Times New Roman</vt:lpstr>
      <vt:lpstr>字魂20号-石头体</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139</cp:revision>
  <dcterms:created xsi:type="dcterms:W3CDTF">2022-08-30T00:09:52Z</dcterms:created>
  <dcterms:modified xsi:type="dcterms:W3CDTF">2025-12-19T15:13:14Z</dcterms:modified>
</cp:coreProperties>
</file>