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  <p:sldMasterId id="2147483735" r:id="rId2"/>
    <p:sldMasterId id="2147483748" r:id="rId3"/>
  </p:sldMasterIdLst>
  <p:notesMasterIdLst>
    <p:notesMasterId r:id="rId14"/>
  </p:notesMasterIdLst>
  <p:sldIdLst>
    <p:sldId id="4492" r:id="rId4"/>
    <p:sldId id="256" r:id="rId5"/>
    <p:sldId id="291" r:id="rId6"/>
    <p:sldId id="292" r:id="rId7"/>
    <p:sldId id="304" r:id="rId8"/>
    <p:sldId id="2638" r:id="rId9"/>
    <p:sldId id="2640" r:id="rId10"/>
    <p:sldId id="2641" r:id="rId11"/>
    <p:sldId id="273" r:id="rId12"/>
    <p:sldId id="441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A402A-A9E0-4C40-9259-6FA35E6E0BF1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9F74A-B1A1-4B84-96DF-A33CBF3F48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24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DF112D-69B8-4361-9789-07A7120876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765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41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734D7E-DDC1-43BA-BA84-4A1CFE3D341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59号-创粗黑" panose="00000500000000000000" pitchFamily="2" charset="-122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7683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066DFD-D77D-44AB-A44B-39D08D78940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459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236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078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455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29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" y="0"/>
            <a:ext cx="1218838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C052D3-28D5-B56F-096F-9DFA534327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FB9460F-48A0-C2AA-9776-1A6AB000133C}"/>
              </a:ext>
            </a:extLst>
          </p:cNvPr>
          <p:cNvSpPr/>
          <p:nvPr userDrawn="1"/>
        </p:nvSpPr>
        <p:spPr>
          <a:xfrm>
            <a:off x="274320" y="213360"/>
            <a:ext cx="11628120" cy="64312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962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9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908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15205-769F-D55F-2B61-1516C9446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25BED6-C820-1FD9-176B-5263CE5600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48965A-30CD-32CB-9D8B-572B5580F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D088-BC9A-41EB-ADC5-61549F17E9E3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17A53-A290-78B3-EF5C-8F5D5AD76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20495-75A1-7C7A-70A8-F262D83BF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0D5F-F9E6-48F5-BB67-17AE7F79E15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C0FF1C-4778-3089-FA04-5D7D50A342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802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8D52F08-E53B-2EA5-742F-AA393EBE3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D70C65-8830-7A74-74C4-B9F1ED63E217}"/>
              </a:ext>
            </a:extLst>
          </p:cNvPr>
          <p:cNvSpPr/>
          <p:nvPr userDrawn="1"/>
        </p:nvSpPr>
        <p:spPr>
          <a:xfrm>
            <a:off x="274320" y="213360"/>
            <a:ext cx="11628120" cy="64312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962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1523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582C5-A8F6-09F6-6C73-DBC53BB7E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3D7AA-B3E9-E407-9BC3-4EACA7E8A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9CA7A-0609-154C-E858-C85F7D645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D088-BC9A-41EB-ADC5-61549F17E9E3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47B7E-2C93-0A27-1709-BDE5512AE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EB89C-CBBE-55A9-6C3E-0C0B6812C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0D5F-F9E6-48F5-BB67-17AE7F79E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21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E5DB9-020F-251F-3AD2-E144497F8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0173BD-9DEF-E0A7-9521-63C30B586D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37124-FCD4-959D-A547-C05F0E744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D088-BC9A-41EB-ADC5-61549F17E9E3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4C38AA-A25E-7EEE-4860-59BF6258C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FD6957-1595-758C-8DDE-40AE51D57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0D5F-F9E6-48F5-BB67-17AE7F79E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93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8DA48-1ECF-35DA-FA4E-5159BC355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DEF93-DA14-0D8D-6A55-F669486B24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88DEF9-3A13-FB2B-F4C9-5E3B5EB63B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0C6954-5B92-DF57-5482-79821C7E0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D088-BC9A-41EB-ADC5-61549F17E9E3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43325-08F0-D267-4E35-2B17DC8E5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C0311-19B4-B9F3-2093-C196CC470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0D5F-F9E6-48F5-BB67-17AE7F79E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509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669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52BE2-316B-1437-4BF7-49A98855D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877153-F5F7-F58C-C2FC-D3E87D749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A43DA2-8089-4923-1718-B05135C2D0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CF3344-3701-CBF7-2570-EF34D5F484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D76B7C-F7F4-0D7A-56E3-A56BBD16B6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250359-5BAA-877F-D660-A14BEAE0E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D088-BC9A-41EB-ADC5-61549F17E9E3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D78C42-DAD0-5D62-A394-6196EE22E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196DE5-EAFA-B570-DC48-B18424F0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0D5F-F9E6-48F5-BB67-17AE7F79E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1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5A0EB-90A0-E4F6-8106-CF461D00A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40F17B-2072-6D01-D467-F3F4F5253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D088-BC9A-41EB-ADC5-61549F17E9E3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59D9B1-AFFC-47F2-DEAC-CFF25F885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63A3D-FA0B-F58B-ECFA-B22C1442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0D5F-F9E6-48F5-BB67-17AE7F79E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28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DFC3BD-911D-56DB-EBB6-3700CC466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D088-BC9A-41EB-ADC5-61549F17E9E3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2C4D09-DED9-E846-63BD-2C793791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33F369-B882-78D3-049A-0DB57B7B9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0D5F-F9E6-48F5-BB67-17AE7F79E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5737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86383-2364-DDB9-41CA-E3FF68DEF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48863-ECB4-A2F0-3EDC-35784E4D8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6F377D-B503-E572-5D66-3A45A2F84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395A84-7469-9195-2BCD-42DF86D83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D088-BC9A-41EB-ADC5-61549F17E9E3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4C60D-7441-88BB-AAB2-55A6AE43D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4C3732-27DB-9869-0986-CE3527B2E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0D5F-F9E6-48F5-BB67-17AE7F79E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8641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32A86-0350-5CC5-5B25-E2D19D7192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78208A-B708-4EDC-B7AF-F6F94CF418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E8B321-6872-65EE-7D72-0B15150F3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94C9AB-1CA0-C88F-99DF-2EF13B87C2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D088-BC9A-41EB-ADC5-61549F17E9E3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9386C7-FC48-1A68-42AC-23FF21F26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FEAA2B-FFD0-070C-3EB1-65503881A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0D5F-F9E6-48F5-BB67-17AE7F79E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578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73119-A4D0-3891-1EF3-F9412D837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034422-428E-0CBA-D721-72E08EE43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691B0-5191-6A50-2A28-F73C06D29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D088-BC9A-41EB-ADC5-61549F17E9E3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55E58-B455-51A3-2D42-F94A97139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F9454C-E198-DD7C-F1FB-4C99D20A4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0D5F-F9E6-48F5-BB67-17AE7F79E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0381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E5011B-EA23-7B28-060C-159EF8977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6BD254-1A27-59BB-9186-D8122C0FA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E4F0F-3700-8743-99F4-1C70DD17E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4D088-BC9A-41EB-ADC5-61549F17E9E3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5A1B9E-507D-3CBE-13C1-AF8509DFC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9D475-6B0F-5D33-2E0A-E74E7A4C0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30D5F-F9E6-48F5-BB67-17AE7F79E1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0372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6BEB2-C3A9-4E2C-87D8-D3B3B9EF8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386B7BB-C5D7-4F47-87CD-AF32FEB105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66626CA-93EB-42AE-94F6-4A5133BE7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4BFEC5-914E-4233-99F4-56AE5C627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6B82928-80CF-4487-803B-806EEB24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357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A2CB4767-E70A-4A02-B7C6-7CC9D1386B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0EB2F54-6478-45BC-B32C-7AC8928120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38EF575-CF47-488C-BDDA-F1059A1EE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6EBC239-F0AA-482B-92F8-CE62BD7F2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F134602B-992C-4AEC-8010-41C8BB0A2D93}"/>
              </a:ext>
            </a:extLst>
          </p:cNvPr>
          <p:cNvSpPr/>
          <p:nvPr userDrawn="1"/>
        </p:nvSpPr>
        <p:spPr>
          <a:xfrm>
            <a:off x="5468587" y="528453"/>
            <a:ext cx="4821382" cy="451855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960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2F967DDE-5030-41F2-9A2A-3984A8D4DCB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A710E1D-8E5F-49C9-98BD-73DCBBC8BD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96" b="71342"/>
          <a:stretch/>
        </p:blipFill>
        <p:spPr>
          <a:xfrm>
            <a:off x="0" y="0"/>
            <a:ext cx="2493818" cy="363629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6EE8480-F136-4A6B-BA44-E936F43FE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4" r="82" b="82259"/>
          <a:stretch/>
        </p:blipFill>
        <p:spPr>
          <a:xfrm>
            <a:off x="10111143" y="0"/>
            <a:ext cx="2080857" cy="187828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697500C-0729-4AF2-9B7C-D5AEAE9603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46" r="796" b="4212"/>
          <a:stretch/>
        </p:blipFill>
        <p:spPr>
          <a:xfrm flipH="1">
            <a:off x="0" y="910413"/>
            <a:ext cx="12191999" cy="5947587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3F5C8D6-99E7-44E6-B616-FEFEDF97F38F}"/>
              </a:ext>
            </a:extLst>
          </p:cNvPr>
          <p:cNvSpPr/>
          <p:nvPr userDrawn="1"/>
        </p:nvSpPr>
        <p:spPr>
          <a:xfrm>
            <a:off x="7849590" y="1692234"/>
            <a:ext cx="4342409" cy="5165766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9724B21-FF83-42DF-B8B6-D05599C12298}"/>
              </a:ext>
            </a:extLst>
          </p:cNvPr>
          <p:cNvSpPr/>
          <p:nvPr userDrawn="1"/>
        </p:nvSpPr>
        <p:spPr>
          <a:xfrm>
            <a:off x="0" y="1878281"/>
            <a:ext cx="10402783" cy="4979719"/>
          </a:xfrm>
          <a:prstGeom prst="rect">
            <a:avLst/>
          </a:prstGeom>
          <a:solidFill>
            <a:srgbClr val="FE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13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461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2626270-05C9-4A86-9102-1EE1F36AD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E3A3AF-FB8D-482B-B333-4938140BE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9D95DA0-D54D-4797-A51A-4D5D88E9F0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2D748A6-6AC2-40F0-BE10-1D2B07101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0D4DED3-82D4-4D47-A75B-7156B55C9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BDEEDD4-4C98-43F9-8E65-8F00E2C43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1936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89C04A4-16FD-4B4F-977C-46E64C9A9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AD6F4F3-FFD9-4300-B7DA-B75592F97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9FF8EE5-6064-4E2B-B7DA-0C1FAFB28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563AA0A-CFBF-4B3C-A01A-0D298DBFC8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9FC2AD7-0D85-4E74-8ADA-7593AA4368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C1E3527-10C2-4A07-BB8E-6BD202DEC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2C782C8-DF7F-49FD-A250-77DC55580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1A1DD12-9F12-4694-B8F0-548E846DA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945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0C7F4D-45A1-488E-8531-C4205ED8D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197F7A-6992-4E4A-B540-F620B081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08F24E7-9F00-461E-8015-27E47C9AF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3FB0D02-71A9-4313-8318-A3F6D4D338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892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706738-1855-4FF7-9B8C-BC5497248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25F39FE-D8FA-4A11-9818-ECD9F86AD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1DDB770-64F3-4067-BEE1-345C353E3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5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6BDEF95-D875-4B01-A29F-17A7FA9A7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C4CE581-BFA1-4444-94C1-A10EB635D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A9E2E4A-4124-4DE5-A906-90554021B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32D8D1C-C6DD-4070-8F90-372EAFB3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8DD2C15-B667-458D-861F-2B2D32985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9A4D7F7-EF42-45FD-96D8-B2FD8E63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27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12E7F5D-41E1-4577-A1E4-9CE23BC9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44F1DCCB-FB07-45B3-982C-564BBC913A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93E2295-7815-4479-A656-4F3701AC3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B8225CA-EA3B-4CBD-9CF3-ABE4CA6C9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357892-DDDD-4D06-9BEF-E4A3073AC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D60A67-557B-480E-88D1-71617ACDD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87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F20100-572F-4CF8-8031-764432E3C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5946F2C-3939-44DE-A2E5-23015D26C0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68FD76-474C-42F6-98B2-74FDEC61A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AE61D4B-2712-41F8-A61F-540265EE4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84D929-411A-46B4-B8F4-700BD7CA8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59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2C73D62-486C-489E-B836-A182E951A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13B8DC2-34B0-4BEB-A8E6-A410767ED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26C0E3-EE43-4086-9956-1453634DC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7F36E-A47A-4D45-8559-5E0803DB9047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6721D57-D5C3-4AFF-B1E4-10BB97284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89063E-FFD0-4E24-8DDA-C84EDBCC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37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594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59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0928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34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23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855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2025/12/23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CC7660-27F5-F2E3-96A6-1090E3559326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64BB6BB-874B-9F7E-22C5-004D7DE7E914}"/>
              </a:ext>
            </a:extLst>
          </p:cNvPr>
          <p:cNvSpPr/>
          <p:nvPr userDrawn="1"/>
        </p:nvSpPr>
        <p:spPr>
          <a:xfrm>
            <a:off x="274320" y="213360"/>
            <a:ext cx="11628120" cy="64312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9629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22E66CC-16AD-5452-F213-15B82CA7217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4642" y="81095"/>
            <a:ext cx="1526987" cy="152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081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0E7C4D-12D7-BE6E-E44F-F9E443BAE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950B0B-DCF0-B945-05A8-89DA0A88D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09ECB-6FEC-EFD1-7F3D-C96710F254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4D088-BC9A-41EB-ADC5-61549F17E9E3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BB4E1F-1D3F-3BA2-A893-AC83D4A586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EB037-EB53-1851-65F1-95A67FD627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30D5F-F9E6-48F5-BB67-17AE7F79E15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9D6E451-099F-DD99-4AC3-C9E51C71D01B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4642" y="81095"/>
            <a:ext cx="1526987" cy="152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58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CE3C12E-1571-493B-AD45-9F23EFAB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257F64D-2FF4-4538-9415-98A3C327B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BEEFCE-53DD-441E-832E-02C87526B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7F36E-A47A-4D45-8559-5E0803DB9047}" type="datetimeFigureOut">
              <a:rPr lang="zh-CN" altLang="en-US" smtClean="0"/>
              <a:t>2025/12/23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1CCD47-2031-4365-961C-1AF05B8E1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688F8F8-1C9D-4D6E-9678-68A1784A03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4CBA4-4EAB-42A3-A7CF-561DD9993F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727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huongthaoGADT" TargetMode="Externa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28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/>
          <p:nvPr/>
        </p:nvSpPr>
        <p:spPr>
          <a:xfrm>
            <a:off x="587065" y="454091"/>
            <a:ext cx="11017869" cy="5774838"/>
          </a:xfrm>
          <a:custGeom>
            <a:avLst/>
            <a:gdLst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0 w 10448694"/>
              <a:gd name="connsiteY3" fmla="*/ 707886 h 707886"/>
              <a:gd name="connsiteX4" fmla="*/ 0 w 10448694"/>
              <a:gd name="connsiteY4" fmla="*/ 0 h 707886"/>
              <a:gd name="connsiteX0" fmla="*/ 0 w 10448694"/>
              <a:gd name="connsiteY0" fmla="*/ 436445 h 1144358"/>
              <a:gd name="connsiteX1" fmla="*/ 10448694 w 10448694"/>
              <a:gd name="connsiteY1" fmla="*/ 436445 h 1144358"/>
              <a:gd name="connsiteX2" fmla="*/ 10448694 w 10448694"/>
              <a:gd name="connsiteY2" fmla="*/ 1144331 h 1144358"/>
              <a:gd name="connsiteX3" fmla="*/ 4708259 w 10448694"/>
              <a:gd name="connsiteY3" fmla="*/ 27 h 1144358"/>
              <a:gd name="connsiteX4" fmla="*/ 0 w 10448694"/>
              <a:gd name="connsiteY4" fmla="*/ 1144331 h 1144358"/>
              <a:gd name="connsiteX5" fmla="*/ 0 w 10448694"/>
              <a:gd name="connsiteY5" fmla="*/ 436445 h 1144358"/>
              <a:gd name="connsiteX0" fmla="*/ 0 w 10448694"/>
              <a:gd name="connsiteY0" fmla="*/ 755094 h 1463001"/>
              <a:gd name="connsiteX1" fmla="*/ 10448694 w 10448694"/>
              <a:gd name="connsiteY1" fmla="*/ 755094 h 1463001"/>
              <a:gd name="connsiteX2" fmla="*/ 10448694 w 10448694"/>
              <a:gd name="connsiteY2" fmla="*/ 1462980 h 1463001"/>
              <a:gd name="connsiteX3" fmla="*/ 4666695 w 10448694"/>
              <a:gd name="connsiteY3" fmla="*/ 21 h 1463001"/>
              <a:gd name="connsiteX4" fmla="*/ 0 w 10448694"/>
              <a:gd name="connsiteY4" fmla="*/ 1462980 h 1463001"/>
              <a:gd name="connsiteX5" fmla="*/ 0 w 10448694"/>
              <a:gd name="connsiteY5" fmla="*/ 755094 h 1463001"/>
              <a:gd name="connsiteX0" fmla="*/ 0 w 10448694"/>
              <a:gd name="connsiteY0" fmla="*/ 0 h 707886"/>
              <a:gd name="connsiteX1" fmla="*/ 10448694 w 10448694"/>
              <a:gd name="connsiteY1" fmla="*/ 0 h 707886"/>
              <a:gd name="connsiteX2" fmla="*/ 10448694 w 10448694"/>
              <a:gd name="connsiteY2" fmla="*/ 707886 h 707886"/>
              <a:gd name="connsiteX3" fmla="*/ 4722113 w 10448694"/>
              <a:gd name="connsiteY3" fmla="*/ 671945 h 707886"/>
              <a:gd name="connsiteX4" fmla="*/ 0 w 10448694"/>
              <a:gd name="connsiteY4" fmla="*/ 707886 h 707886"/>
              <a:gd name="connsiteX5" fmla="*/ 0 w 10448694"/>
              <a:gd name="connsiteY5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48694" h="707886">
                <a:moveTo>
                  <a:pt x="0" y="0"/>
                </a:moveTo>
                <a:lnTo>
                  <a:pt x="10448694" y="0"/>
                </a:lnTo>
                <a:lnTo>
                  <a:pt x="10448694" y="707886"/>
                </a:lnTo>
                <a:lnTo>
                  <a:pt x="4722113" y="671945"/>
                </a:lnTo>
                <a:lnTo>
                  <a:pt x="0" y="707886"/>
                </a:lnTo>
                <a:lnTo>
                  <a:pt x="0" y="0"/>
                </a:lnTo>
                <a:close/>
              </a:path>
            </a:pathLst>
          </a:cu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19050"/>
          </a:sp3d>
        </p:spPr>
        <p:txBody>
          <a:bodyPr spcFirstLastPara="1" wrap="none" lIns="91378" tIns="45718" rIns="91378" bIns="45718">
            <a:prstTxWarp prst="textArchUp">
              <a:avLst>
                <a:gd name="adj" fmla="val 10779026"/>
              </a:avLst>
            </a:prstTxWarp>
            <a:spAutoFit/>
            <a:sp3d/>
          </a:bodyPr>
          <a:lstStyle/>
          <a:p>
            <a:pPr algn="ctr" defTabSz="68530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>
                <a:ln w="19050">
                  <a:solidFill>
                    <a:srgbClr val="000000"/>
                  </a:solidFill>
                  <a:prstDash val="solid"/>
                </a:ln>
                <a:solidFill>
                  <a:srgbClr val="FF3399"/>
                </a:solidFill>
                <a:effectLst>
                  <a:outerShdw blurRad="63500" dir="2000400" sy="-30000" kx="-800400" algn="bl" rotWithShape="0">
                    <a:srgbClr val="FF3399">
                      <a:alpha val="2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VỀ DỰ GIỜ</a:t>
            </a:r>
          </a:p>
        </p:txBody>
      </p:sp>
      <p:sp>
        <p:nvSpPr>
          <p:cNvPr id="3076" name="WordArt 11"/>
          <p:cNvSpPr>
            <a:spLocks noChangeArrowheads="1" noChangeShapeType="1" noTextEdit="1"/>
          </p:cNvSpPr>
          <p:nvPr/>
        </p:nvSpPr>
        <p:spPr bwMode="auto">
          <a:xfrm>
            <a:off x="3189288" y="1341439"/>
            <a:ext cx="5297487" cy="8874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TIẾNG VIỆT</a:t>
            </a:r>
          </a:p>
        </p:txBody>
      </p:sp>
      <p:sp>
        <p:nvSpPr>
          <p:cNvPr id="3078" name="TextBox 13"/>
          <p:cNvSpPr txBox="1">
            <a:spLocks noChangeArrowheads="1"/>
          </p:cNvSpPr>
          <p:nvPr/>
        </p:nvSpPr>
        <p:spPr bwMode="auto">
          <a:xfrm>
            <a:off x="1157287" y="2807185"/>
            <a:ext cx="10034587" cy="175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78" tIns="45718" rIns="91378" bIns="45718">
            <a:spAutoFit/>
          </a:bodyPr>
          <a:lstStyle>
            <a:lvl1pPr defTabSz="9128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Giáo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viên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: NGUYỄN THUÝ HÀ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             Trường   :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Tiểu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học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An Thắng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             </a:t>
            </a:r>
            <a:r>
              <a:rPr lang="en-GB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Lớp</a:t>
            </a:r>
            <a:r>
              <a:rPr lang="en-GB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         </a:t>
            </a:r>
            <a:r>
              <a:rPr lang="en-GB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Arial-Rounded"/>
                <a:cs typeface="Arial-Rounded"/>
              </a:rPr>
              <a:t>: 3A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rial-Rounded"/>
              <a:cs typeface="Arial-Rounded"/>
            </a:endParaRPr>
          </a:p>
        </p:txBody>
      </p:sp>
    </p:spTree>
    <p:extLst>
      <p:ext uri="{BB962C8B-B14F-4D97-AF65-F5344CB8AC3E}">
        <p14:creationId xmlns:p14="http://schemas.microsoft.com/office/powerpoint/2010/main" val="159501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4E3DDA0-6029-1F14-F93B-C9C5CE8D5C0F}"/>
              </a:ext>
            </a:extLst>
          </p:cNvPr>
          <p:cNvSpPr/>
          <p:nvPr/>
        </p:nvSpPr>
        <p:spPr>
          <a:xfrm>
            <a:off x="293079" y="197763"/>
            <a:ext cx="11734799" cy="6660237"/>
          </a:xfrm>
          <a:prstGeom prst="roundRect">
            <a:avLst>
              <a:gd name="adj" fmla="val 104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0F2216-2270-BBB5-9CFC-58F20199B14E}"/>
              </a:ext>
            </a:extLst>
          </p:cNvPr>
          <p:cNvSpPr txBox="1"/>
          <p:nvPr/>
        </p:nvSpPr>
        <p:spPr>
          <a:xfrm>
            <a:off x="447619" y="675282"/>
            <a:ext cx="1125612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LỜI CẢM ƠN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Chân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cảm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đã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sử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dụng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nội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bộ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không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chia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sẻ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trang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xã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hội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rằng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liệu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được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nhiều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thành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sự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nghiệp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trồng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người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	Trong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quá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trình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soạn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lỗi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quý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thầy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cô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phản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hồi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hoặc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FB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giúp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Zalo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duy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nhất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: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0972.115.126 (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Hương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Thảo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).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khác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ngoài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nick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này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đều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giả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mạo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Facebook: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rgbClr val="5C8D89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hlinkClick r:id="rId2"/>
              </a:rPr>
              <a:t>https://www.facebook.com/huongthaoGADT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5C8D89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032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6D2D71B-AEA7-1109-484A-9D2F33701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819" y="3810558"/>
            <a:ext cx="3189539" cy="3166998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022B3B5C-40BB-DBDC-DC19-B094001D54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1999"/>
          <a:stretch/>
        </p:blipFill>
        <p:spPr>
          <a:xfrm>
            <a:off x="8297635" y="3126587"/>
            <a:ext cx="1959493" cy="370550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02ED6E2F-478B-0351-8CF5-5AE07F023E7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47919" r="64927"/>
          <a:stretch/>
        </p:blipFill>
        <p:spPr>
          <a:xfrm>
            <a:off x="6848317" y="3047442"/>
            <a:ext cx="837110" cy="93113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87E2EA2B-6B04-37EE-2211-5BA11AAC1C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69887" y="3149986"/>
            <a:ext cx="1351090" cy="915872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6C7C6A33-BFEE-DF11-2BAA-A76770CEEE1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52543" y="3492034"/>
            <a:ext cx="2119428" cy="3485521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E601E9F3-2FAC-7F40-E62A-86614B15F76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516193" y="4260434"/>
            <a:ext cx="1416197" cy="117465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A8E7F92-8FD9-93F4-A4C2-C71070AAF1A4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r="19762" b="74347"/>
          <a:stretch/>
        </p:blipFill>
        <p:spPr>
          <a:xfrm>
            <a:off x="2824692" y="364764"/>
            <a:ext cx="8310994" cy="8367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DEA413B-152A-7616-BCC2-F36536750A4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98020" y="1278459"/>
            <a:ext cx="8553429" cy="1621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55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08" y="4688005"/>
            <a:ext cx="1544192" cy="21699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61" y="5181608"/>
            <a:ext cx="3161908" cy="16763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972850-D608-4B3E-8946-392C96ACC6B6}"/>
              </a:ext>
            </a:extLst>
          </p:cNvPr>
          <p:cNvSpPr txBox="1"/>
          <p:nvPr/>
        </p:nvSpPr>
        <p:spPr>
          <a:xfrm>
            <a:off x="847436" y="1544320"/>
            <a:ext cx="387515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Gió</a:t>
            </a:r>
            <a:r>
              <a:rPr lang="en-US" sz="2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có</a:t>
            </a:r>
            <a:r>
              <a:rPr lang="en-US" sz="2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nhiều</a:t>
            </a:r>
            <a:r>
              <a:rPr lang="en-US" sz="2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bạn</a:t>
            </a:r>
            <a:endParaRPr lang="en-US" sz="26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algn="l"/>
            <a:r>
              <a:rPr lang="en-US" sz="2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Có</a:t>
            </a:r>
            <a:r>
              <a:rPr lang="en-US" sz="2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bạn</a:t>
            </a:r>
            <a:r>
              <a:rPr lang="en-US" sz="2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trúc</a:t>
            </a:r>
            <a:r>
              <a:rPr lang="en-US" sz="2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xinh</a:t>
            </a:r>
            <a:endParaRPr lang="en-US" sz="26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algn="l"/>
            <a:r>
              <a:rPr lang="en-US" sz="2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Tốt</a:t>
            </a:r>
            <a:r>
              <a:rPr lang="en-US" sz="2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bụng</a:t>
            </a:r>
            <a:r>
              <a:rPr lang="en-US" sz="2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hiền</a:t>
            </a:r>
            <a:r>
              <a:rPr lang="en-US" sz="2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lành</a:t>
            </a:r>
            <a:endParaRPr lang="en-US" sz="26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algn="l"/>
            <a:r>
              <a:rPr lang="en-US" sz="2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Tặng</a:t>
            </a:r>
            <a:r>
              <a:rPr lang="en-US" sz="2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gió</a:t>
            </a:r>
            <a:r>
              <a:rPr lang="en-US" sz="2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chiếc</a:t>
            </a:r>
            <a:r>
              <a:rPr lang="en-US" sz="2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sáo</a:t>
            </a:r>
            <a:endParaRPr lang="en-US" sz="26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algn="l"/>
            <a:r>
              <a:rPr lang="en-US" sz="2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Ve</a:t>
            </a:r>
            <a:r>
              <a:rPr lang="en-US" sz="2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đi</a:t>
            </a:r>
            <a:r>
              <a:rPr lang="en-US" sz="2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hát</a:t>
            </a:r>
            <a:r>
              <a:rPr lang="en-US" sz="2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dạo</a:t>
            </a:r>
            <a:endParaRPr lang="en-US" sz="26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algn="l"/>
            <a:r>
              <a:rPr lang="en-US" sz="2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Tặng</a:t>
            </a:r>
            <a:r>
              <a:rPr lang="en-US" sz="2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chiếc</a:t>
            </a:r>
            <a:r>
              <a:rPr lang="en-US" sz="2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phong</a:t>
            </a:r>
            <a:r>
              <a:rPr lang="en-US" sz="2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cầm</a:t>
            </a:r>
            <a:endParaRPr lang="en-US" sz="26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668F95-C673-4DC3-AC49-E438A90C2E4A}"/>
              </a:ext>
            </a:extLst>
          </p:cNvPr>
          <p:cNvSpPr txBox="1"/>
          <p:nvPr/>
        </p:nvSpPr>
        <p:spPr>
          <a:xfrm>
            <a:off x="4724400" y="1544320"/>
            <a:ext cx="36447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Các</a:t>
            </a:r>
            <a:r>
              <a:rPr lang="en-US" sz="2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bạn</a:t>
            </a:r>
            <a:r>
              <a:rPr lang="en-US" sz="2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lá</a:t>
            </a:r>
            <a:r>
              <a:rPr lang="en-US" sz="2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mầm</a:t>
            </a:r>
            <a:endParaRPr lang="en-US" sz="26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algn="l"/>
            <a:r>
              <a:rPr lang="en-US" sz="2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Tặng</a:t>
            </a:r>
            <a:r>
              <a:rPr lang="en-US" sz="2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nhiều</a:t>
            </a:r>
            <a:r>
              <a:rPr lang="en-US" sz="2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bài</a:t>
            </a:r>
            <a:r>
              <a:rPr lang="en-US" sz="2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hát</a:t>
            </a:r>
            <a:endParaRPr lang="en-US" sz="26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algn="l"/>
            <a:r>
              <a:rPr lang="en-US" sz="2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Và</a:t>
            </a:r>
            <a:r>
              <a:rPr lang="en-US" sz="2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nhiều</a:t>
            </a:r>
            <a:r>
              <a:rPr lang="en-US" sz="2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bạn</a:t>
            </a:r>
            <a:r>
              <a:rPr lang="en-US" sz="2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khác</a:t>
            </a:r>
            <a:endParaRPr lang="en-US" sz="26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algn="l"/>
            <a:r>
              <a:rPr lang="en-US" sz="2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Tặng</a:t>
            </a:r>
            <a:r>
              <a:rPr lang="en-US" sz="2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nhiều</a:t>
            </a:r>
            <a:r>
              <a:rPr lang="en-US" sz="2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loại</a:t>
            </a:r>
            <a:r>
              <a:rPr lang="en-US" sz="2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đàn</a:t>
            </a:r>
            <a:endParaRPr lang="en-US" sz="26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algn="l"/>
            <a:r>
              <a:rPr lang="en-US" sz="2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Họ</a:t>
            </a:r>
            <a:r>
              <a:rPr lang="en-US" sz="2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rất</a:t>
            </a:r>
            <a:r>
              <a:rPr lang="en-US" sz="2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sẵn</a:t>
            </a:r>
            <a:r>
              <a:rPr lang="en-US" sz="2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sàng</a:t>
            </a:r>
            <a:endParaRPr lang="en-US" sz="26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algn="l"/>
            <a:r>
              <a:rPr lang="en-US" sz="2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Dạy</a:t>
            </a:r>
            <a:r>
              <a:rPr lang="en-US" sz="2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cho</a:t>
            </a:r>
            <a:r>
              <a:rPr lang="en-US" sz="2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gió</a:t>
            </a:r>
            <a:r>
              <a:rPr lang="en-US" sz="2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6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học</a:t>
            </a:r>
            <a:endParaRPr lang="en-US" sz="2600" b="1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97C90C-0419-4744-94B8-9FF4314CA280}"/>
              </a:ext>
            </a:extLst>
          </p:cNvPr>
          <p:cNvSpPr txBox="1"/>
          <p:nvPr/>
        </p:nvSpPr>
        <p:spPr>
          <a:xfrm>
            <a:off x="8290688" y="1564639"/>
            <a:ext cx="364471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Vượt qua khó nhọc</a:t>
            </a:r>
          </a:p>
          <a:p>
            <a:pPr algn="l"/>
            <a:r>
              <a:rPr lang="vi-VN" sz="2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Gió học thành công</a:t>
            </a:r>
          </a:p>
          <a:p>
            <a:pPr algn="l"/>
            <a:r>
              <a:rPr lang="vi-VN" sz="2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Thổi vào cây thông</a:t>
            </a:r>
          </a:p>
          <a:p>
            <a:pPr algn="l"/>
            <a:r>
              <a:rPr lang="vi-VN" sz="2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Thông reo vi vút.</a:t>
            </a:r>
          </a:p>
          <a:p>
            <a:pPr algn="r"/>
            <a:r>
              <a:rPr lang="vi-VN" sz="26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(Võ Quảng)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88BA50-CBEB-4C48-8CFB-FDDCF359DF7D}"/>
              </a:ext>
            </a:extLst>
          </p:cNvPr>
          <p:cNvSpPr txBox="1"/>
          <p:nvPr/>
        </p:nvSpPr>
        <p:spPr>
          <a:xfrm>
            <a:off x="5448380" y="661629"/>
            <a:ext cx="4495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Gió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1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7808" y="4688005"/>
            <a:ext cx="1544192" cy="216999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261" y="5100078"/>
            <a:ext cx="3644712" cy="1932367"/>
          </a:xfrm>
          <a:prstGeom prst="rect">
            <a:avLst/>
          </a:prstGeom>
        </p:spPr>
      </p:pic>
      <p:sp>
        <p:nvSpPr>
          <p:cNvPr id="9" name="Google Shape;5317;p41">
            <a:extLst>
              <a:ext uri="{FF2B5EF4-FFF2-40B4-BE49-F238E27FC236}">
                <a16:creationId xmlns:a16="http://schemas.microsoft.com/office/drawing/2014/main" id="{B815B797-45D0-4CAD-B698-343E9477D47D}"/>
              </a:ext>
            </a:extLst>
          </p:cNvPr>
          <p:cNvSpPr txBox="1">
            <a:spLocks/>
          </p:cNvSpPr>
          <p:nvPr/>
        </p:nvSpPr>
        <p:spPr>
          <a:xfrm>
            <a:off x="1200967" y="2514678"/>
            <a:ext cx="10211390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Gạch chân dưới tiếng/từ khó đọc, dễ viết sai.</a:t>
            </a:r>
          </a:p>
        </p:txBody>
      </p:sp>
      <p:sp>
        <p:nvSpPr>
          <p:cNvPr id="10" name="Google Shape;5317;p41">
            <a:extLst>
              <a:ext uri="{FF2B5EF4-FFF2-40B4-BE49-F238E27FC236}">
                <a16:creationId xmlns:a16="http://schemas.microsoft.com/office/drawing/2014/main" id="{A0C46FCC-E606-4F75-9E77-FE33C28B03F5}"/>
              </a:ext>
            </a:extLst>
          </p:cNvPr>
          <p:cNvSpPr txBox="1">
            <a:spLocks/>
          </p:cNvSpPr>
          <p:nvPr/>
        </p:nvSpPr>
        <p:spPr>
          <a:xfrm>
            <a:off x="1223392" y="3510509"/>
            <a:ext cx="9586036" cy="615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397" tIns="91397" rIns="91397" bIns="91397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algn="l" defTabSz="914103">
              <a:buClr>
                <a:prstClr val="black"/>
              </a:buClr>
            </a:pPr>
            <a:r>
              <a:rPr lang="vi-VN" sz="3999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Em cần lưu ý điều gì khi trình bày bài viết.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D4971A0-B49C-4DD7-9085-03605990FE69}"/>
              </a:ext>
            </a:extLst>
          </p:cNvPr>
          <p:cNvGrpSpPr/>
          <p:nvPr/>
        </p:nvGrpSpPr>
        <p:grpSpPr>
          <a:xfrm>
            <a:off x="1223392" y="1489811"/>
            <a:ext cx="10067016" cy="783365"/>
            <a:chOff x="550985" y="288470"/>
            <a:chExt cx="10070123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37DA81D8-363A-42A9-8452-9EE101811888}"/>
                </a:ext>
              </a:extLst>
            </p:cNvPr>
            <p:cNvSpPr/>
            <p:nvPr/>
          </p:nvSpPr>
          <p:spPr bwMode="auto">
            <a:xfrm>
              <a:off x="550985" y="343910"/>
              <a:ext cx="10070123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13" name="Google Shape;5317;p41">
              <a:extLst>
                <a:ext uri="{FF2B5EF4-FFF2-40B4-BE49-F238E27FC236}">
                  <a16:creationId xmlns:a16="http://schemas.microsoft.com/office/drawing/2014/main" id="{1CE998B5-E5FA-497E-A1BF-1B08BCD1A0AA}"/>
                </a:ext>
              </a:extLst>
            </p:cNvPr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Đọc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thầm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đoạn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văn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và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thực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hiện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yêu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529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25E78DD-1127-4BC5-8868-55F788E91130}"/>
              </a:ext>
            </a:extLst>
          </p:cNvPr>
          <p:cNvGrpSpPr/>
          <p:nvPr/>
        </p:nvGrpSpPr>
        <p:grpSpPr>
          <a:xfrm>
            <a:off x="1492473" y="269758"/>
            <a:ext cx="9732402" cy="783365"/>
            <a:chOff x="718343" y="288470"/>
            <a:chExt cx="9735405" cy="783607"/>
          </a:xfrm>
        </p:grpSpPr>
        <p:sp>
          <p:nvSpPr>
            <p:cNvPr id="43" name="îṥḷíďê">
              <a:extLst>
                <a:ext uri="{FF2B5EF4-FFF2-40B4-BE49-F238E27FC236}">
                  <a16:creationId xmlns:a16="http://schemas.microsoft.com/office/drawing/2014/main" id="{1AF01F89-0A48-4008-BB20-7FA9FCF64A67}"/>
                </a:ext>
              </a:extLst>
            </p:cNvPr>
            <p:cNvSpPr/>
            <p:nvPr/>
          </p:nvSpPr>
          <p:spPr bwMode="auto">
            <a:xfrm>
              <a:off x="2873170" y="343910"/>
              <a:ext cx="5134708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44" name="Google Shape;5317;p41">
              <a:extLst>
                <a:ext uri="{FF2B5EF4-FFF2-40B4-BE49-F238E27FC236}">
                  <a16:creationId xmlns:a16="http://schemas.microsoft.com/office/drawing/2014/main" id="{1EC1BD63-63EA-45B0-9C3B-F514E8B527C1}"/>
                </a:ext>
              </a:extLst>
            </p:cNvPr>
            <p:cNvSpPr txBox="1">
              <a:spLocks/>
            </p:cNvSpPr>
            <p:nvPr/>
          </p:nvSpPr>
          <p:spPr>
            <a:xfrm>
              <a:off x="718343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luyện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khó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45" name="图片 27">
            <a:extLst>
              <a:ext uri="{FF2B5EF4-FFF2-40B4-BE49-F238E27FC236}">
                <a16:creationId xmlns:a16="http://schemas.microsoft.com/office/drawing/2014/main" id="{B3151550-1DFC-4D0A-AAB9-1C13063203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sp>
        <p:nvSpPr>
          <p:cNvPr id="46" name="Rectangle 45">
            <a:extLst>
              <a:ext uri="{FF2B5EF4-FFF2-40B4-BE49-F238E27FC236}">
                <a16:creationId xmlns:a16="http://schemas.microsoft.com/office/drawing/2014/main" id="{05A408FE-9E6E-48C0-8054-31508689E8CA}"/>
              </a:ext>
            </a:extLst>
          </p:cNvPr>
          <p:cNvSpPr/>
          <p:nvPr/>
        </p:nvSpPr>
        <p:spPr>
          <a:xfrm>
            <a:off x="3937115" y="3716943"/>
            <a:ext cx="4317785" cy="144610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804"/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trúc</a:t>
            </a:r>
            <a:r>
              <a:rPr lang="en-US" sz="8797" dirty="0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797" dirty="0" err="1">
                <a:solidFill>
                  <a:srgbClr val="EA47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xinh</a:t>
            </a:r>
            <a:endParaRPr lang="en-US" sz="4798" dirty="0">
              <a:solidFill>
                <a:srgbClr val="EA471C"/>
              </a:solidFill>
              <a:latin typeface="微软雅黑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A28AB01C-6ACF-4A8F-982C-CAEF3558A3CD}"/>
              </a:ext>
            </a:extLst>
          </p:cNvPr>
          <p:cNvGrpSpPr/>
          <p:nvPr/>
        </p:nvGrpSpPr>
        <p:grpSpPr>
          <a:xfrm>
            <a:off x="2641880" y="2529674"/>
            <a:ext cx="2009509" cy="755315"/>
            <a:chOff x="1315557" y="1839292"/>
            <a:chExt cx="2010129" cy="944054"/>
          </a:xfrm>
        </p:grpSpPr>
        <p:sp>
          <p:nvSpPr>
            <p:cNvPr id="48" name="Rounded Rectangle 5">
              <a:extLst>
                <a:ext uri="{FF2B5EF4-FFF2-40B4-BE49-F238E27FC236}">
                  <a16:creationId xmlns:a16="http://schemas.microsoft.com/office/drawing/2014/main" id="{0152CF70-6A44-4CF5-B951-3874F1FFB6FE}"/>
                </a:ext>
              </a:extLst>
            </p:cNvPr>
            <p:cNvSpPr/>
            <p:nvPr/>
          </p:nvSpPr>
          <p:spPr>
            <a:xfrm>
              <a:off x="1315557" y="1843883"/>
              <a:ext cx="2010129" cy="93946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8804"/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trúc</a:t>
              </a:r>
              <a:r>
                <a:rPr lang="en-US" sz="3199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199" b="1" dirty="0" err="1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xinh</a:t>
              </a:r>
              <a:endParaRPr lang="en-US" sz="3199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9" name="矩形: 圆角 5">
              <a:extLst>
                <a:ext uri="{FF2B5EF4-FFF2-40B4-BE49-F238E27FC236}">
                  <a16:creationId xmlns:a16="http://schemas.microsoft.com/office/drawing/2014/main" id="{ED0CA02C-CC27-4E2E-A7D6-384866F5C3A2}"/>
                </a:ext>
              </a:extLst>
            </p:cNvPr>
            <p:cNvSpPr/>
            <p:nvPr/>
          </p:nvSpPr>
          <p:spPr>
            <a:xfrm>
              <a:off x="1318626" y="1839292"/>
              <a:ext cx="2007060" cy="930280"/>
            </a:xfrm>
            <a:prstGeom prst="roundRect">
              <a:avLst/>
            </a:prstGeom>
            <a:noFill/>
            <a:ln w="38100" cap="rnd" cmpd="thickThin">
              <a:solidFill>
                <a:srgbClr val="229CA6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1218804"/>
              <a:endParaRPr lang="zh-CN" altLang="en-US" sz="1799">
                <a:solidFill>
                  <a:srgbClr val="000000"/>
                </a:solidFill>
                <a:latin typeface="微软雅黑"/>
              </a:endParaRPr>
            </a:p>
          </p:txBody>
        </p:sp>
      </p:grpSp>
      <p:pic>
        <p:nvPicPr>
          <p:cNvPr id="50" name="Picture 49">
            <a:extLst>
              <a:ext uri="{FF2B5EF4-FFF2-40B4-BE49-F238E27FC236}">
                <a16:creationId xmlns:a16="http://schemas.microsoft.com/office/drawing/2014/main" id="{81AB457B-0B32-40B8-B204-716557A721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163" y="154486"/>
            <a:ext cx="1383421" cy="101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6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958CFC1F-CDF1-496F-99F5-2214BEF60C41}"/>
              </a:ext>
            </a:extLst>
          </p:cNvPr>
          <p:cNvGrpSpPr/>
          <p:nvPr/>
        </p:nvGrpSpPr>
        <p:grpSpPr>
          <a:xfrm>
            <a:off x="614921" y="1965493"/>
            <a:ext cx="5609783" cy="2349579"/>
            <a:chOff x="1147864" y="2761593"/>
            <a:chExt cx="5611514" cy="2350304"/>
          </a:xfrm>
        </p:grpSpPr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194F5BA3-DA2E-4FF7-83DA-62F84C03B043}"/>
                </a:ext>
              </a:extLst>
            </p:cNvPr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đánh</a:t>
              </a:r>
              <a:r>
                <a:rPr lang="en-US" sz="2799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</a:t>
              </a:r>
              <a:endParaRPr lang="en-US" sz="2799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5-Point Star 7">
              <a:extLst>
                <a:ext uri="{FF2B5EF4-FFF2-40B4-BE49-F238E27FC236}">
                  <a16:creationId xmlns:a16="http://schemas.microsoft.com/office/drawing/2014/main" id="{8BF34862-9C0C-4D43-8B8E-98C3B4F647C9}"/>
                </a:ext>
              </a:extLst>
            </p:cNvPr>
            <p:cNvSpPr/>
            <p:nvPr/>
          </p:nvSpPr>
          <p:spPr>
            <a:xfrm>
              <a:off x="6067544" y="4087611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3" name="5-Point Star 14">
              <a:extLst>
                <a:ext uri="{FF2B5EF4-FFF2-40B4-BE49-F238E27FC236}">
                  <a16:creationId xmlns:a16="http://schemas.microsoft.com/office/drawing/2014/main" id="{DD119C56-A415-4F3E-8CC8-203CE19EC5B8}"/>
                </a:ext>
              </a:extLst>
            </p:cNvPr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4" name="5-Point Star 15">
              <a:extLst>
                <a:ext uri="{FF2B5EF4-FFF2-40B4-BE49-F238E27FC236}">
                  <a16:creationId xmlns:a16="http://schemas.microsoft.com/office/drawing/2014/main" id="{70EA0FD4-831D-49B4-99D9-B0BF868BDC46}"/>
                </a:ext>
              </a:extLst>
            </p:cNvPr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5" name="5-Point Star 16">
              <a:extLst>
                <a:ext uri="{FF2B5EF4-FFF2-40B4-BE49-F238E27FC236}">
                  <a16:creationId xmlns:a16="http://schemas.microsoft.com/office/drawing/2014/main" id="{E0F6B46F-D2A0-4134-81DF-AC83756062C7}"/>
                </a:ext>
              </a:extLst>
            </p:cNvPr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16" name="5-Point Star 17">
              <a:extLst>
                <a:ext uri="{FF2B5EF4-FFF2-40B4-BE49-F238E27FC236}">
                  <a16:creationId xmlns:a16="http://schemas.microsoft.com/office/drawing/2014/main" id="{AF435D87-0A08-48A4-81D0-68F745778656}"/>
                </a:ext>
              </a:extLst>
            </p:cNvPr>
            <p:cNvSpPr/>
            <p:nvPr/>
          </p:nvSpPr>
          <p:spPr>
            <a:xfrm>
              <a:off x="5836466" y="4515175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927EE66D-7F68-4C0C-8D11-5AAB0B663E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015" y="3718534"/>
            <a:ext cx="2254215" cy="225061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C8005EAD-5B04-4641-A809-B0D3EEE99829}"/>
              </a:ext>
            </a:extLst>
          </p:cNvPr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9" name="îṥḷíďê">
              <a:extLst>
                <a:ext uri="{FF2B5EF4-FFF2-40B4-BE49-F238E27FC236}">
                  <a16:creationId xmlns:a16="http://schemas.microsoft.com/office/drawing/2014/main" id="{90B5DAFE-5745-4F0F-B17C-5F258A8B939B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  <a:latin typeface="微软雅黑"/>
              </a:endParaRPr>
            </a:p>
          </p:txBody>
        </p:sp>
        <p:sp>
          <p:nvSpPr>
            <p:cNvPr id="20" name="Google Shape;5317;p41">
              <a:extLst>
                <a:ext uri="{FF2B5EF4-FFF2-40B4-BE49-F238E27FC236}">
                  <a16:creationId xmlns:a16="http://schemas.microsoft.com/office/drawing/2014/main" id="{3765F7DC-BC4D-4198-86AC-B7F33A46FD54}"/>
                </a:ext>
              </a:extLst>
            </p:cNvPr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FC90FAE-5F33-4697-B282-FF020DEF4178}"/>
              </a:ext>
            </a:extLst>
          </p:cNvPr>
          <p:cNvGrpSpPr/>
          <p:nvPr/>
        </p:nvGrpSpPr>
        <p:grpSpPr>
          <a:xfrm>
            <a:off x="7091546" y="1730201"/>
            <a:ext cx="4411211" cy="2240263"/>
            <a:chOff x="7562960" y="2029855"/>
            <a:chExt cx="2844356" cy="2037887"/>
          </a:xfrm>
        </p:grpSpPr>
        <p:sp>
          <p:nvSpPr>
            <p:cNvPr id="22" name="ïsḻîdé">
              <a:extLst>
                <a:ext uri="{FF2B5EF4-FFF2-40B4-BE49-F238E27FC236}">
                  <a16:creationId xmlns:a16="http://schemas.microsoft.com/office/drawing/2014/main" id="{A90A04EB-509C-4712-A2A6-44483A347D72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iŝ1iḍe">
              <a:extLst>
                <a:ext uri="{FF2B5EF4-FFF2-40B4-BE49-F238E27FC236}">
                  <a16:creationId xmlns:a16="http://schemas.microsoft.com/office/drawing/2014/main" id="{796D722F-68EB-4A41-97DE-FD03EC94A9F6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Rectangle 23">
            <a:extLst>
              <a:ext uri="{FF2B5EF4-FFF2-40B4-BE49-F238E27FC236}">
                <a16:creationId xmlns:a16="http://schemas.microsoft.com/office/drawing/2014/main" id="{DF15E575-988D-4F51-A54E-23F9F8F25FC3}"/>
              </a:ext>
            </a:extLst>
          </p:cNvPr>
          <p:cNvSpPr/>
          <p:nvPr/>
        </p:nvSpPr>
        <p:spPr>
          <a:xfrm>
            <a:off x="7661920" y="22172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6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089EE4A-B72F-4DD3-AB22-BC12245F3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177785"/>
              </p:ext>
            </p:extLst>
          </p:nvPr>
        </p:nvGraphicFramePr>
        <p:xfrm>
          <a:off x="2367280" y="2189055"/>
          <a:ext cx="9824720" cy="3185160"/>
        </p:xfrm>
        <a:graphic>
          <a:graphicData uri="http://schemas.openxmlformats.org/drawingml/2006/table">
            <a:tbl>
              <a:tblPr/>
              <a:tblGrid>
                <a:gridCol w="4912360">
                  <a:extLst>
                    <a:ext uri="{9D8B030D-6E8A-4147-A177-3AD203B41FA5}">
                      <a16:colId xmlns:a16="http://schemas.microsoft.com/office/drawing/2014/main" val="2418892603"/>
                    </a:ext>
                  </a:extLst>
                </a:gridCol>
                <a:gridCol w="4912360">
                  <a:extLst>
                    <a:ext uri="{9D8B030D-6E8A-4147-A177-3AD203B41FA5}">
                      <a16:colId xmlns:a16="http://schemas.microsoft.com/office/drawing/2014/main" val="16795520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34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Mưa</a:t>
                      </a:r>
                      <a:r>
                        <a:rPr lang="en-US" sz="3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rơi</a:t>
                      </a:r>
                      <a:r>
                        <a:rPr lang="en-US" sz="3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tí</a:t>
                      </a:r>
                      <a:r>
                        <a:rPr lang="en-US" sz="3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tách</a:t>
                      </a:r>
                      <a:r>
                        <a:rPr lang="en-US" sz="3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</a:p>
                    <a:p>
                      <a:pPr fontAlgn="t"/>
                      <a:r>
                        <a:rPr lang="en-US" sz="34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Hạt</a:t>
                      </a:r>
                      <a:r>
                        <a:rPr lang="en-US" sz="3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trước</a:t>
                      </a:r>
                      <a:r>
                        <a:rPr lang="en-US" sz="3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hạt</a:t>
                      </a:r>
                      <a:r>
                        <a:rPr lang="en-US" sz="3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sau</a:t>
                      </a:r>
                      <a:endParaRPr lang="en-US" sz="34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-Rounded" panose="020B0500000000000000" pitchFamily="34" charset="0"/>
                      </a:endParaRPr>
                    </a:p>
                    <a:p>
                      <a:pPr fontAlgn="t"/>
                      <a:r>
                        <a:rPr lang="en-US" sz="34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Không</a:t>
                      </a:r>
                      <a:r>
                        <a:rPr lang="en-US" sz="3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xô</a:t>
                      </a:r>
                      <a:r>
                        <a:rPr lang="en-US" sz="3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đẩy</a:t>
                      </a:r>
                      <a:r>
                        <a:rPr lang="en-US" sz="3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nhau</a:t>
                      </a:r>
                      <a:endParaRPr lang="en-US" sz="34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-Rounded" panose="020B0500000000000000" pitchFamily="34" charset="0"/>
                      </a:endParaRPr>
                    </a:p>
                    <a:p>
                      <a:pPr fontAlgn="t"/>
                      <a:r>
                        <a:rPr lang="en-US" sz="34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Xếp</a:t>
                      </a:r>
                      <a:r>
                        <a:rPr lang="en-US" sz="3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hàng</a:t>
                      </a:r>
                      <a:r>
                        <a:rPr lang="en-US" sz="3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lần</a:t>
                      </a:r>
                      <a:r>
                        <a:rPr lang="en-US" sz="3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lượt</a:t>
                      </a:r>
                      <a:endParaRPr lang="en-US" sz="34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-Rounded" panose="020B0500000000000000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34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Mưa</a:t>
                      </a:r>
                      <a:r>
                        <a:rPr lang="en-US" sz="3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vẽ</a:t>
                      </a:r>
                      <a:r>
                        <a:rPr lang="en-US" sz="3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trên</a:t>
                      </a:r>
                      <a:r>
                        <a:rPr lang="en-US" sz="3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sân</a:t>
                      </a:r>
                      <a:endParaRPr lang="vi-VN" sz="34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-Rounded" panose="020B0500000000000000" pitchFamily="34" charset="0"/>
                      </a:endParaRPr>
                    </a:p>
                    <a:p>
                      <a:pPr fontAlgn="t"/>
                      <a:r>
                        <a:rPr lang="en-US" sz="34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Mưa</a:t>
                      </a:r>
                      <a:r>
                        <a:rPr lang="en-US" sz="3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dàn</a:t>
                      </a:r>
                      <a:r>
                        <a:rPr lang="en-US" sz="3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trên</a:t>
                      </a:r>
                      <a:r>
                        <a:rPr lang="en-US" sz="3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lá</a:t>
                      </a:r>
                      <a:endParaRPr lang="vi-VN" sz="34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-Rounded" panose="020B0500000000000000" pitchFamily="34" charset="0"/>
                      </a:endParaRPr>
                    </a:p>
                    <a:p>
                      <a:pPr fontAlgn="t"/>
                      <a:r>
                        <a:rPr lang="en-US" sz="34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Mưa</a:t>
                      </a:r>
                      <a:r>
                        <a:rPr lang="en-US" sz="3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rơi</a:t>
                      </a:r>
                      <a:r>
                        <a:rPr lang="en-US" sz="3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trắng</a:t>
                      </a:r>
                      <a:r>
                        <a:rPr lang="en-US" sz="3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xóa</a:t>
                      </a:r>
                      <a:endParaRPr lang="vi-VN" sz="34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-Rounded" panose="020B0500000000000000" pitchFamily="34" charset="0"/>
                      </a:endParaRPr>
                    </a:p>
                    <a:p>
                      <a:pPr fontAlgn="t"/>
                      <a:r>
                        <a:rPr lang="en-US" sz="3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Bong </a:t>
                      </a:r>
                      <a:r>
                        <a:rPr lang="en-US" sz="34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bóng</a:t>
                      </a:r>
                      <a:r>
                        <a:rPr lang="en-US" sz="3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phập</a:t>
                      </a:r>
                      <a:r>
                        <a:rPr lang="en-US" sz="3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400" b="0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phồng</a:t>
                      </a:r>
                      <a:endParaRPr lang="vi-VN" sz="34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-Rounded" panose="020B0500000000000000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77248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vi-VN" sz="3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 </a:t>
                      </a: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3400" b="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Arial-Rounded" panose="020B0500000000000000" pitchFamily="34" charset="0"/>
                        </a:rPr>
                        <a:t> </a:t>
                      </a:r>
                    </a:p>
                    <a:p>
                      <a:pPr fontAlgn="t"/>
                      <a:endParaRPr lang="vi-VN" sz="3400" b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Arial-Rounded" panose="020B0500000000000000" pitchFamily="34" charset="0"/>
                      </a:endParaRPr>
                    </a:p>
                  </a:txBody>
                  <a:tcPr marL="19050" marR="19050" marT="19050" marB="190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99979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5C3366C-A217-49C0-9B7B-5AFA28331BAA}"/>
              </a:ext>
            </a:extLst>
          </p:cNvPr>
          <p:cNvSpPr txBox="1"/>
          <p:nvPr/>
        </p:nvSpPr>
        <p:spPr>
          <a:xfrm>
            <a:off x="2856065" y="560667"/>
            <a:ext cx="6907695" cy="1055608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just"/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Câu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2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: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Làm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bài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tập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a </a:t>
            </a:r>
            <a:r>
              <a:rPr lang="en-US" sz="28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hoặc</a:t>
            </a:r>
            <a:r>
              <a:rPr lang="en-US" sz="28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b.</a:t>
            </a:r>
            <a:endParaRPr lang="en-US" sz="2800" b="0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  <a:p>
            <a:pPr algn="just"/>
            <a:r>
              <a:rPr lang="en-US" sz="28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a.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Chọn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 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 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hoặc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 </a:t>
            </a:r>
            <a:r>
              <a:rPr lang="en-US" sz="2800" b="1" i="1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x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 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thay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cho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ô </a:t>
            </a:r>
            <a:r>
              <a:rPr lang="en-US" sz="2800" b="0" i="0" dirty="0" err="1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vuông</a:t>
            </a:r>
            <a:r>
              <a:rPr lang="en-US" sz="2800" b="0" i="0" dirty="0">
                <a:solidFill>
                  <a:srgbClr val="0070C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8DFFC4A-D786-4568-AD71-BD077A9AA574}"/>
              </a:ext>
            </a:extLst>
          </p:cNvPr>
          <p:cNvSpPr/>
          <p:nvPr/>
        </p:nvSpPr>
        <p:spPr>
          <a:xfrm>
            <a:off x="4948479" y="2871514"/>
            <a:ext cx="198624" cy="33996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C12057-0F2F-4C63-B18A-51E1D8F27F65}"/>
              </a:ext>
            </a:extLst>
          </p:cNvPr>
          <p:cNvSpPr/>
          <p:nvPr/>
        </p:nvSpPr>
        <p:spPr>
          <a:xfrm>
            <a:off x="3602844" y="3364504"/>
            <a:ext cx="275490" cy="339969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1E42AD8-62EE-4323-9CE2-A3C0E0351146}"/>
              </a:ext>
            </a:extLst>
          </p:cNvPr>
          <p:cNvSpPr/>
          <p:nvPr/>
        </p:nvSpPr>
        <p:spPr>
          <a:xfrm>
            <a:off x="2346014" y="3828574"/>
            <a:ext cx="297454" cy="409466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07C2B8-A458-49EF-A5FE-1BEC9BC05133}"/>
              </a:ext>
            </a:extLst>
          </p:cNvPr>
          <p:cNvSpPr/>
          <p:nvPr/>
        </p:nvSpPr>
        <p:spPr>
          <a:xfrm>
            <a:off x="9556395" y="2307769"/>
            <a:ext cx="249895" cy="37533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78F8204A-9911-400C-89C2-2530A55554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216" y="-230749"/>
            <a:ext cx="3002281" cy="300228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470F5236-FB63-48D7-B433-FF57B7FFF0AD}"/>
              </a:ext>
            </a:extLst>
          </p:cNvPr>
          <p:cNvSpPr/>
          <p:nvPr/>
        </p:nvSpPr>
        <p:spPr>
          <a:xfrm>
            <a:off x="9941678" y="3288446"/>
            <a:ext cx="249895" cy="375333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8FE9BA-D39C-4B47-BAA1-99F5E29AED08}"/>
              </a:ext>
            </a:extLst>
          </p:cNvPr>
          <p:cNvGrpSpPr/>
          <p:nvPr/>
        </p:nvGrpSpPr>
        <p:grpSpPr>
          <a:xfrm>
            <a:off x="4170686" y="4591559"/>
            <a:ext cx="4278451" cy="2175001"/>
            <a:chOff x="892354" y="3758439"/>
            <a:chExt cx="4278451" cy="2175001"/>
          </a:xfrm>
        </p:grpSpPr>
        <p:pic>
          <p:nvPicPr>
            <p:cNvPr id="20" name="Picture 9">
              <a:extLst>
                <a:ext uri="{FF2B5EF4-FFF2-40B4-BE49-F238E27FC236}">
                  <a16:creationId xmlns:a16="http://schemas.microsoft.com/office/drawing/2014/main" id="{F55B4F1F-2546-4CC3-AC49-0A2688F78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157CADDC-B526-48F5-8B96-A32C37DABB2D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4460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5C3366C-A217-49C0-9B7B-5AFA28331BAA}"/>
              </a:ext>
            </a:extLst>
          </p:cNvPr>
          <p:cNvSpPr txBox="1"/>
          <p:nvPr/>
        </p:nvSpPr>
        <p:spPr>
          <a:xfrm>
            <a:off x="1212112" y="575851"/>
            <a:ext cx="9609997" cy="646986"/>
          </a:xfrm>
          <a:prstGeom prst="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tiếng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hoặc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au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thay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cho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ô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vuông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EFDC18-60E0-4BEC-B811-2D8FCA66863C}"/>
              </a:ext>
            </a:extLst>
          </p:cNvPr>
          <p:cNvSpPr txBox="1"/>
          <p:nvPr/>
        </p:nvSpPr>
        <p:spPr>
          <a:xfrm>
            <a:off x="1097280" y="1808480"/>
            <a:ext cx="9519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 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Cây dừa xanh tỏa nhiều □</a:t>
            </a:r>
          </a:p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Dang tay đón gió, gật đầu gọi trăng</a:t>
            </a:r>
          </a:p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 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Thân dừa bạc phếch tháng năm</a:t>
            </a:r>
          </a:p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Quả dừa – đàn lợn con nằm trên □</a:t>
            </a:r>
          </a:p>
          <a:p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 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Đêm hè hoa nở cùng □</a:t>
            </a:r>
          </a:p>
          <a:p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□ dừa – chiếc lược chải 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□ 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  </a:t>
            </a:r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mây xanh.</a:t>
            </a:r>
          </a:p>
          <a:p>
            <a:pPr algn="r"/>
            <a:r>
              <a:rPr lang="vi-VN" sz="3200" dirty="0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(Theo Trần Đăng Khoa)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A3BE55-935B-4FC6-8417-D2EDEB2EA861}"/>
              </a:ext>
            </a:extLst>
          </p:cNvPr>
          <p:cNvSpPr txBox="1"/>
          <p:nvPr/>
        </p:nvSpPr>
        <p:spPr>
          <a:xfrm>
            <a:off x="8849360" y="1714422"/>
            <a:ext cx="2397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tào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tàu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B35251-DACC-4835-8B3D-EDD3B205378B}"/>
              </a:ext>
            </a:extLst>
          </p:cNvPr>
          <p:cNvSpPr txBox="1"/>
          <p:nvPr/>
        </p:nvSpPr>
        <p:spPr>
          <a:xfrm>
            <a:off x="8849360" y="3098250"/>
            <a:ext cx="2397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cao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cau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87FF31-6289-4AAF-8F0F-687F9C571A2E}"/>
              </a:ext>
            </a:extLst>
          </p:cNvPr>
          <p:cNvSpPr txBox="1"/>
          <p:nvPr/>
        </p:nvSpPr>
        <p:spPr>
          <a:xfrm>
            <a:off x="8849360" y="3698267"/>
            <a:ext cx="2397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(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/</a:t>
            </a:r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3398C1-F02C-4659-8E1E-161A27C2F66F}"/>
              </a:ext>
            </a:extLst>
          </p:cNvPr>
          <p:cNvSpPr txBox="1"/>
          <p:nvPr/>
        </p:nvSpPr>
        <p:spPr>
          <a:xfrm>
            <a:off x="8524240" y="4334458"/>
            <a:ext cx="4185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(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tào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/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tàu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) (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vào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/</a:t>
            </a:r>
            <a:r>
              <a:rPr lang="en-US" sz="28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vàu</a:t>
            </a:r>
            <a:r>
              <a:rPr lang="en-US" sz="2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CB0FDBF-D34B-4AA3-9A4E-F31CAAA76643}"/>
              </a:ext>
            </a:extLst>
          </p:cNvPr>
          <p:cNvSpPr/>
          <p:nvPr/>
        </p:nvSpPr>
        <p:spPr>
          <a:xfrm>
            <a:off x="5524677" y="1861643"/>
            <a:ext cx="812328" cy="4907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tàu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487ACDA-DEB3-4D18-B255-494C02EFE090}"/>
              </a:ext>
            </a:extLst>
          </p:cNvPr>
          <p:cNvSpPr/>
          <p:nvPr/>
        </p:nvSpPr>
        <p:spPr>
          <a:xfrm>
            <a:off x="6745768" y="3279673"/>
            <a:ext cx="845879" cy="4907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cao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087BBF6-173A-4A9E-B006-703AE8860281}"/>
              </a:ext>
            </a:extLst>
          </p:cNvPr>
          <p:cNvSpPr/>
          <p:nvPr/>
        </p:nvSpPr>
        <p:spPr>
          <a:xfrm>
            <a:off x="5067021" y="3802632"/>
            <a:ext cx="844681" cy="4907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sao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EF0D79A-1646-46B9-B38F-924201181A24}"/>
              </a:ext>
            </a:extLst>
          </p:cNvPr>
          <p:cNvSpPr/>
          <p:nvPr/>
        </p:nvSpPr>
        <p:spPr>
          <a:xfrm>
            <a:off x="467360" y="4277728"/>
            <a:ext cx="1036320" cy="4907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Tàu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9D698EB7-99BD-4AB9-8F95-3CA4AECAE562}"/>
              </a:ext>
            </a:extLst>
          </p:cNvPr>
          <p:cNvSpPr/>
          <p:nvPr/>
        </p:nvSpPr>
        <p:spPr>
          <a:xfrm>
            <a:off x="5067021" y="4293349"/>
            <a:ext cx="846099" cy="49071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  <a:cs typeface="Arial-Rounded" panose="020B0500000000000000" pitchFamily="34" charset="0"/>
              </a:rPr>
              <a:t>vào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7540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  <p:bldP spid="15" grpId="0"/>
      <p:bldP spid="16" grpId="0"/>
      <p:bldP spid="22" grpId="0"/>
      <p:bldP spid="6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141A23B-D58A-A62F-6DD7-6B0C7BAF0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4819" y="3540890"/>
            <a:ext cx="3461126" cy="3436666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BE57C2F-656C-1BE5-D4B8-4BB310131D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1999"/>
          <a:stretch/>
        </p:blipFill>
        <p:spPr>
          <a:xfrm>
            <a:off x="8297635" y="2811067"/>
            <a:ext cx="2126342" cy="402102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51FB8D2-9EC6-02C3-4175-8B75DD26D5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47919" r="64927"/>
          <a:stretch/>
        </p:blipFill>
        <p:spPr>
          <a:xfrm>
            <a:off x="6857461" y="2938350"/>
            <a:ext cx="908390" cy="1010422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811DB21-4371-8184-E2E5-E941438368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69886" y="3072000"/>
            <a:ext cx="1466135" cy="99385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7C78C5C-7FEF-F2D5-C404-7ED18F0C41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705663" y="3195246"/>
            <a:ext cx="2299895" cy="378231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D9B4B9D-782E-034F-9914-FA6288B9E69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516193" y="4160413"/>
            <a:ext cx="1536786" cy="12746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58A6A8B-94EE-F90C-EB67-6AB2EE501B9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5692" y="205196"/>
            <a:ext cx="11156647" cy="2822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9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2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CD94C"/>
      </a:accent1>
      <a:accent2>
        <a:srgbClr val="FF4C60"/>
      </a:accent2>
      <a:accent3>
        <a:srgbClr val="FFDD43"/>
      </a:accent3>
      <a:accent4>
        <a:srgbClr val="FF4C60"/>
      </a:accent4>
      <a:accent5>
        <a:srgbClr val="4CB6BD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466</Words>
  <Application>Microsoft Office PowerPoint</Application>
  <PresentationFormat>Widescreen</PresentationFormat>
  <Paragraphs>75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等线</vt:lpstr>
      <vt:lpstr>等线 Light</vt:lpstr>
      <vt:lpstr>微软雅黑</vt:lpstr>
      <vt:lpstr>Arial</vt:lpstr>
      <vt:lpstr>Calibri</vt:lpstr>
      <vt:lpstr>Calibri Light</vt:lpstr>
      <vt:lpstr>Cambria</vt:lpstr>
      <vt:lpstr>DFPOP1-W9</vt:lpstr>
      <vt:lpstr>Times New Roman</vt:lpstr>
      <vt:lpstr>字魂59号-创粗黑</vt:lpstr>
      <vt:lpstr>Office 主题​​</vt:lpstr>
      <vt:lpstr>2_Office Theme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Luong Yen</cp:lastModifiedBy>
  <cp:revision>38</cp:revision>
  <dcterms:created xsi:type="dcterms:W3CDTF">2022-08-21T04:00:31Z</dcterms:created>
  <dcterms:modified xsi:type="dcterms:W3CDTF">2025-12-23T15:10:36Z</dcterms:modified>
</cp:coreProperties>
</file>