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9"/>
  </p:notesMasterIdLst>
  <p:sldIdLst>
    <p:sldId id="4492" r:id="rId3"/>
    <p:sldId id="431" r:id="rId4"/>
    <p:sldId id="376" r:id="rId5"/>
    <p:sldId id="369" r:id="rId6"/>
    <p:sldId id="686" r:id="rId7"/>
    <p:sldId id="41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729F-67AD-4CC4-8F44-D3642E7B9EB6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02D86-42C3-4C14-911C-7FC19508A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87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9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8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60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0209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2948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54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93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645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40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4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66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03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6499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7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E3CA7F3-7251-3031-D7F4-2D3CF78ED6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5663" y="144159"/>
            <a:ext cx="1548008" cy="15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2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587065" y="45409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189288" y="1341439"/>
            <a:ext cx="5297487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NGUYỄN THUÝ HÀ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</a:t>
            </a:r>
            <a:r>
              <a:rPr lang="en-GB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3A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">
            <a:extLst>
              <a:ext uri="{FF2B5EF4-FFF2-40B4-BE49-F238E27FC236}">
                <a16:creationId xmlns:a16="http://schemas.microsoft.com/office/drawing/2014/main" id="{6FF3F562-CD46-4B75-8102-3D07E408DA8F}"/>
              </a:ext>
            </a:extLst>
          </p:cNvPr>
          <p:cNvGrpSpPr/>
          <p:nvPr/>
        </p:nvGrpSpPr>
        <p:grpSpPr>
          <a:xfrm>
            <a:off x="1237836" y="1044118"/>
            <a:ext cx="10098905" cy="5115767"/>
            <a:chOff x="1828799" y="987332"/>
            <a:chExt cx="8534402" cy="5365767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65F159EB-40E8-40E9-8423-89B811B30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00BFE307-67FF-4B18-86E8-8958E2785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8044" y="987332"/>
              <a:ext cx="3041074" cy="113935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DFDDB-4457-402B-B155-494EBEC5878C}"/>
                </a:ext>
              </a:extLst>
            </p:cNvPr>
            <p:cNvSpPr txBox="1"/>
            <p:nvPr/>
          </p:nvSpPr>
          <p:spPr>
            <a:xfrm>
              <a:off x="4151582" y="1573659"/>
              <a:ext cx="3773997" cy="75163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267" kern="0" dirty="0">
                  <a:solidFill>
                    <a:srgbClr val="FFFFFF"/>
                  </a:solidFill>
                  <a:latin typeface="+mj-lt"/>
                  <a:cs typeface="Arial"/>
                  <a:sym typeface="Arial"/>
                </a:rPr>
                <a:t>TOÁN</a:t>
              </a:r>
              <a:endParaRPr lang="en-US" sz="4267" kern="0" dirty="0">
                <a:solidFill>
                  <a:srgbClr val="FFFFFF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15" name="Picture 6">
            <a:extLst>
              <a:ext uri="{FF2B5EF4-FFF2-40B4-BE49-F238E27FC236}">
                <a16:creationId xmlns:a16="http://schemas.microsoft.com/office/drawing/2014/main" id="{3D4A176B-6DE5-48D5-865E-C224C47A4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4" y="2942177"/>
            <a:ext cx="2176749" cy="4379723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6F84C38C-DAB9-433F-8F34-5506623C4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989" y="2804132"/>
            <a:ext cx="2292315" cy="406950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EE93E9A-317B-453D-BC44-1D87057B7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147" y="5375309"/>
            <a:ext cx="4326695" cy="1262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9081AA-2BD2-42CF-BA49-6A45A84A1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264" y="2485172"/>
            <a:ext cx="8480271" cy="20972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A5F0E0-F0F5-45CE-9486-F258DEF088FA}"/>
              </a:ext>
            </a:extLst>
          </p:cNvPr>
          <p:cNvSpPr txBox="1"/>
          <p:nvPr/>
        </p:nvSpPr>
        <p:spPr>
          <a:xfrm>
            <a:off x="5267325" y="4457700"/>
            <a:ext cx="1990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(</a:t>
            </a:r>
            <a:r>
              <a:rPr lang="en-US" sz="4400" b="1" dirty="0" err="1">
                <a:solidFill>
                  <a:srgbClr val="FF0000"/>
                </a:solidFill>
              </a:rPr>
              <a:t>Tiết</a:t>
            </a:r>
            <a:r>
              <a:rPr lang="en-US" sz="4400" b="1" dirty="0">
                <a:solidFill>
                  <a:srgbClr val="FF000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40960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00643 0.05339 " pathEditMode="relative" rAng="0" ptsTypes="AA">
                                      <p:cBhvr>
                                        <p:cTn id="16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0643 0.05339 " pathEditMode="relative" rAng="0" ptsTypes="AA">
                                      <p:cBhvr>
                                        <p:cTn id="22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25">
            <a:extLst>
              <a:ext uri="{FF2B5EF4-FFF2-40B4-BE49-F238E27FC236}">
                <a16:creationId xmlns:a16="http://schemas.microsoft.com/office/drawing/2014/main" id="{9015611C-2B29-4705-8BB5-F047D934424B}"/>
              </a:ext>
            </a:extLst>
          </p:cNvPr>
          <p:cNvSpPr txBox="1"/>
          <p:nvPr/>
        </p:nvSpPr>
        <p:spPr>
          <a:xfrm>
            <a:off x="1295263" y="400619"/>
            <a:ext cx="568656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Tính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giá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trị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của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biểu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thức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0EA374-6FE5-4C27-A8CE-E7D83A122D91}"/>
              </a:ext>
            </a:extLst>
          </p:cNvPr>
          <p:cNvSpPr/>
          <p:nvPr/>
        </p:nvSpPr>
        <p:spPr>
          <a:xfrm>
            <a:off x="524986" y="313483"/>
            <a:ext cx="770277" cy="7702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Calibri"/>
                <a:sym typeface="Arial"/>
              </a:rPr>
              <a:t>1</a:t>
            </a:r>
          </a:p>
        </p:txBody>
      </p:sp>
      <p:sp>
        <p:nvSpPr>
          <p:cNvPr id="14" name="Hộp Văn bản 15">
            <a:extLst>
              <a:ext uri="{FF2B5EF4-FFF2-40B4-BE49-F238E27FC236}">
                <a16:creationId xmlns:a16="http://schemas.microsoft.com/office/drawing/2014/main" id="{87202A7A-0A67-4EEB-9E86-67BA4231DEFA}"/>
              </a:ext>
            </a:extLst>
          </p:cNvPr>
          <p:cNvSpPr txBox="1"/>
          <p:nvPr/>
        </p:nvSpPr>
        <p:spPr>
          <a:xfrm>
            <a:off x="0" y="1710681"/>
            <a:ext cx="5867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002060"/>
                </a:solidFill>
                <a:cs typeface="Arial"/>
                <a:sym typeface="Arial"/>
              </a:rPr>
              <a:t>a) 182 – (96 – 54) 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5" name="Hộp Văn bản 15">
            <a:extLst>
              <a:ext uri="{FF2B5EF4-FFF2-40B4-BE49-F238E27FC236}">
                <a16:creationId xmlns:a16="http://schemas.microsoft.com/office/drawing/2014/main" id="{4754F358-7F59-4610-AFA7-ECD1EA16A0EC}"/>
              </a:ext>
            </a:extLst>
          </p:cNvPr>
          <p:cNvSpPr txBox="1"/>
          <p:nvPr/>
        </p:nvSpPr>
        <p:spPr>
          <a:xfrm>
            <a:off x="6543676" y="1767831"/>
            <a:ext cx="531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l-PL" sz="4800" b="1" kern="0" dirty="0">
                <a:solidFill>
                  <a:srgbClr val="002060"/>
                </a:solidFill>
                <a:cs typeface="Arial"/>
                <a:sym typeface="Arial"/>
              </a:rPr>
              <a:t>b) 7 x (48 : 6)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16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31E7D0E3-EDB8-44D6-A2E9-C273BD133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73"/>
          <a:stretch/>
        </p:blipFill>
        <p:spPr>
          <a:xfrm>
            <a:off x="71522" y="4686299"/>
            <a:ext cx="1678037" cy="25866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3A36ED-713D-4527-B27F-663D99FBBA81}"/>
              </a:ext>
            </a:extLst>
          </p:cNvPr>
          <p:cNvSpPr txBox="1"/>
          <p:nvPr/>
        </p:nvSpPr>
        <p:spPr>
          <a:xfrm>
            <a:off x="971550" y="24765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dirty="0">
                <a:solidFill>
                  <a:srgbClr val="002060"/>
                </a:solidFill>
              </a:rPr>
              <a:t>182 – 42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A14B6A-1BBE-4A20-B17B-E3955D2AB6AE}"/>
              </a:ext>
            </a:extLst>
          </p:cNvPr>
          <p:cNvSpPr txBox="1"/>
          <p:nvPr/>
        </p:nvSpPr>
        <p:spPr>
          <a:xfrm>
            <a:off x="981075" y="305752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140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DF081A-3FB9-459C-9956-997C439C6A15}"/>
              </a:ext>
            </a:extLst>
          </p:cNvPr>
          <p:cNvSpPr txBox="1"/>
          <p:nvPr/>
        </p:nvSpPr>
        <p:spPr>
          <a:xfrm>
            <a:off x="7524750" y="254317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dirty="0">
                <a:solidFill>
                  <a:srgbClr val="002060"/>
                </a:solidFill>
              </a:rPr>
              <a:t>7 x 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E5C4AC-0A90-4206-818A-17C18DF765EE}"/>
              </a:ext>
            </a:extLst>
          </p:cNvPr>
          <p:cNvSpPr txBox="1"/>
          <p:nvPr/>
        </p:nvSpPr>
        <p:spPr>
          <a:xfrm>
            <a:off x="7534275" y="31242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56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1630016" y="367631"/>
            <a:ext cx="1014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số là giá trị của mỗi biểu thức dưới đây:</a:t>
            </a:r>
            <a:endParaRPr lang="en-US" sz="4000" kern="0" dirty="0">
              <a:solidFill>
                <a:srgbClr val="3AD0D7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8" name="TextBox 7">
            <a:extLst>
              <a:ext uri="{FF2B5EF4-FFF2-40B4-BE49-F238E27FC236}">
                <a16:creationId xmlns:a16="http://schemas.microsoft.com/office/drawing/2014/main" id="{09EB7523-3CE5-4CF0-AC0F-B2FFDC8F8E42}"/>
              </a:ext>
            </a:extLst>
          </p:cNvPr>
          <p:cNvSpPr txBox="1"/>
          <p:nvPr/>
        </p:nvSpPr>
        <p:spPr>
          <a:xfrm>
            <a:off x="532746" y="3619627"/>
            <a:ext cx="4572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7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18</a:t>
            </a:r>
            <a:r>
              <a:rPr lang="vi-VN" sz="7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7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  <a:r>
              <a:rPr lang="vi-VN" sz="7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7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  </a:t>
            </a:r>
            <a:endParaRPr lang="en-US" sz="72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815BDB-51A7-4C24-912D-9689E591CF9C}"/>
              </a:ext>
            </a:extLst>
          </p:cNvPr>
          <p:cNvSpPr/>
          <p:nvPr/>
        </p:nvSpPr>
        <p:spPr>
          <a:xfrm>
            <a:off x="787369" y="311774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2</a:t>
            </a:r>
            <a:endParaRPr lang="en-US" sz="4800" b="1" kern="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5924BA-B5ED-44C5-A329-018256FA0CDE}"/>
              </a:ext>
            </a:extLst>
          </p:cNvPr>
          <p:cNvGrpSpPr/>
          <p:nvPr/>
        </p:nvGrpSpPr>
        <p:grpSpPr>
          <a:xfrm>
            <a:off x="5020056" y="5038344"/>
            <a:ext cx="2611840" cy="2221166"/>
            <a:chOff x="4753739" y="4604247"/>
            <a:chExt cx="3006173" cy="24083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CF1901-D70E-45DF-AF78-837790999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7822" y="4604247"/>
              <a:ext cx="2408375" cy="2408375"/>
            </a:xfrm>
            <a:prstGeom prst="rect">
              <a:avLst/>
            </a:prstGeom>
          </p:spPr>
        </p:pic>
        <p:sp>
          <p:nvSpPr>
            <p:cNvPr id="21" name="Hình chữ nhật: Góc Tròn 46">
              <a:extLst>
                <a:ext uri="{FF2B5EF4-FFF2-40B4-BE49-F238E27FC236}">
                  <a16:creationId xmlns:a16="http://schemas.microsoft.com/office/drawing/2014/main" id="{10AEF8B5-E3E8-4506-8AD7-3D1DB5C3A81B}"/>
                </a:ext>
              </a:extLst>
            </p:cNvPr>
            <p:cNvSpPr/>
            <p:nvPr/>
          </p:nvSpPr>
          <p:spPr>
            <a:xfrm>
              <a:off x="4753739" y="5845662"/>
              <a:ext cx="3006173" cy="58290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2800" kern="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0972.115.126</a:t>
              </a:r>
            </a:p>
          </p:txBody>
        </p:sp>
      </p:grpSp>
      <p:pic>
        <p:nvPicPr>
          <p:cNvPr id="22" name="Hình ảnh 22">
            <a:extLst>
              <a:ext uri="{FF2B5EF4-FFF2-40B4-BE49-F238E27FC236}">
                <a16:creationId xmlns:a16="http://schemas.microsoft.com/office/drawing/2014/main" id="{85B57043-EC99-497C-8283-4D4563BC9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6771" y="4855958"/>
            <a:ext cx="2205221" cy="1766551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26718647-3C36-4C3F-8C4A-8385FF12B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33" y="3617158"/>
            <a:ext cx="3308542" cy="1928081"/>
          </a:xfrm>
          <a:prstGeom prst="rect">
            <a:avLst/>
          </a:prstGeom>
        </p:spPr>
      </p:pic>
      <p:pic>
        <p:nvPicPr>
          <p:cNvPr id="8" name="Picture 7" descr="A close-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5FF7175C-DB89-4D5C-95FE-29D3A4686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8" y="3968672"/>
            <a:ext cx="3279325" cy="1823122"/>
          </a:xfrm>
          <a:prstGeom prst="rect">
            <a:avLst/>
          </a:prstGeom>
        </p:spPr>
      </p:pic>
      <p:pic>
        <p:nvPicPr>
          <p:cNvPr id="24" name="Picture 23" descr="A picture containing text, helmet, clipart&#10;&#10;Description automatically generated">
            <a:extLst>
              <a:ext uri="{FF2B5EF4-FFF2-40B4-BE49-F238E27FC236}">
                <a16:creationId xmlns:a16="http://schemas.microsoft.com/office/drawing/2014/main" id="{31C8CAEE-F0B0-46A0-AA12-3A81B19636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3" y="1195545"/>
            <a:ext cx="3371207" cy="190546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90108C6-5B61-48F3-8BA4-7773BE4FEA2B}"/>
              </a:ext>
            </a:extLst>
          </p:cNvPr>
          <p:cNvGrpSpPr/>
          <p:nvPr/>
        </p:nvGrpSpPr>
        <p:grpSpPr>
          <a:xfrm>
            <a:off x="5595731" y="1822452"/>
            <a:ext cx="1212574" cy="1192792"/>
            <a:chOff x="4263887" y="2011296"/>
            <a:chExt cx="1212574" cy="1192792"/>
          </a:xfrm>
        </p:grpSpPr>
        <p:pic>
          <p:nvPicPr>
            <p:cNvPr id="26" name="Picture 25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1D252B5B-9246-4C38-9ED4-0C8924EF6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ED57463-84F0-4509-A33D-DD49634C00B1}"/>
                </a:ext>
              </a:extLst>
            </p:cNvPr>
            <p:cNvSpPr txBox="1"/>
            <p:nvPr/>
          </p:nvSpPr>
          <p:spPr>
            <a:xfrm>
              <a:off x="4432853" y="2315818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1097DA-F7D0-49A3-ADA0-88C7A1AE570A}"/>
              </a:ext>
            </a:extLst>
          </p:cNvPr>
          <p:cNvGrpSpPr/>
          <p:nvPr/>
        </p:nvGrpSpPr>
        <p:grpSpPr>
          <a:xfrm>
            <a:off x="4025348" y="2478435"/>
            <a:ext cx="1184814" cy="1192792"/>
            <a:chOff x="4263887" y="2011296"/>
            <a:chExt cx="1184814" cy="1192792"/>
          </a:xfrm>
        </p:grpSpPr>
        <p:pic>
          <p:nvPicPr>
            <p:cNvPr id="37" name="Picture 36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AE5F2BA6-A4C2-4616-B6D9-DFACC767B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D12EDE-0B76-4BA9-AEA4-4EEF03195997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6E8678C-BBA8-40FC-88B7-D03F3124A570}"/>
              </a:ext>
            </a:extLst>
          </p:cNvPr>
          <p:cNvGrpSpPr/>
          <p:nvPr/>
        </p:nvGrpSpPr>
        <p:grpSpPr>
          <a:xfrm>
            <a:off x="4562061" y="3830157"/>
            <a:ext cx="1184814" cy="1192792"/>
            <a:chOff x="4263887" y="2011296"/>
            <a:chExt cx="1184814" cy="1192792"/>
          </a:xfrm>
        </p:grpSpPr>
        <p:pic>
          <p:nvPicPr>
            <p:cNvPr id="40" name="Picture 39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DC65B193-0AEE-41A7-8093-FB4160C0D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86FE585-38E3-4BD0-818C-3EF811163EA3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40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A3E3DE-F4FC-49E7-A2B7-B2797456E709}"/>
              </a:ext>
            </a:extLst>
          </p:cNvPr>
          <p:cNvGrpSpPr/>
          <p:nvPr/>
        </p:nvGrpSpPr>
        <p:grpSpPr>
          <a:xfrm>
            <a:off x="6202017" y="3184114"/>
            <a:ext cx="1184814" cy="1192792"/>
            <a:chOff x="4263887" y="2011296"/>
            <a:chExt cx="1184814" cy="1192792"/>
          </a:xfrm>
        </p:grpSpPr>
        <p:pic>
          <p:nvPicPr>
            <p:cNvPr id="43" name="Picture 42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46991A29-BC81-4D01-97B8-34C969574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97C3ED9-E867-4FB7-8FE9-C8B5C6E03B3C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210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C070EE-A6BB-4B43-B4FA-238AA91D6FE7}"/>
              </a:ext>
            </a:extLst>
          </p:cNvPr>
          <p:cNvGrpSpPr/>
          <p:nvPr/>
        </p:nvGrpSpPr>
        <p:grpSpPr>
          <a:xfrm>
            <a:off x="8039010" y="1068968"/>
            <a:ext cx="3167559" cy="2055387"/>
            <a:chOff x="7526946" y="1434728"/>
            <a:chExt cx="3167559" cy="2055387"/>
          </a:xfrm>
        </p:grpSpPr>
        <p:pic>
          <p:nvPicPr>
            <p:cNvPr id="10" name="Picture 9" descr="A picture containing clipart, helmet&#10;&#10;Description automatically generated">
              <a:extLst>
                <a:ext uri="{FF2B5EF4-FFF2-40B4-BE49-F238E27FC236}">
                  <a16:creationId xmlns:a16="http://schemas.microsoft.com/office/drawing/2014/main" id="{FA4A352B-908B-49DF-B824-224AAEBF4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946" y="1434728"/>
              <a:ext cx="3167559" cy="189125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BEF371-969B-459E-8551-9964D2616DE2}"/>
                </a:ext>
              </a:extLst>
            </p:cNvPr>
            <p:cNvSpPr txBox="1"/>
            <p:nvPr/>
          </p:nvSpPr>
          <p:spPr>
            <a:xfrm>
              <a:off x="8522208" y="2843784"/>
              <a:ext cx="978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BA70F55-0EB2-4B3A-98CF-A82CC9D77393}"/>
              </a:ext>
            </a:extLst>
          </p:cNvPr>
          <p:cNvSpPr txBox="1"/>
          <p:nvPr/>
        </p:nvSpPr>
        <p:spPr>
          <a:xfrm>
            <a:off x="8875776" y="4971288"/>
            <a:ext cx="97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08EC85-EC2A-40AB-BF6E-FCBF254ABA78}"/>
              </a:ext>
            </a:extLst>
          </p:cNvPr>
          <p:cNvSpPr txBox="1"/>
          <p:nvPr/>
        </p:nvSpPr>
        <p:spPr>
          <a:xfrm>
            <a:off x="1243584" y="2814566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 x 10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134091-1B1B-4292-A19C-1C6DC41F608E}"/>
              </a:ext>
            </a:extLst>
          </p:cNvPr>
          <p:cNvSpPr txBox="1"/>
          <p:nvPr/>
        </p:nvSpPr>
        <p:spPr>
          <a:xfrm>
            <a:off x="1261872" y="3354062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40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692CB2C-05ED-4F26-A467-84022892A030}"/>
              </a:ext>
            </a:extLst>
          </p:cNvPr>
          <p:cNvCxnSpPr>
            <a:cxnSpLocks/>
          </p:cNvCxnSpPr>
          <p:nvPr/>
        </p:nvCxnSpPr>
        <p:spPr>
          <a:xfrm>
            <a:off x="3410712" y="2322576"/>
            <a:ext cx="1115568" cy="20756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F34CF22-BA72-497D-9E0C-EFB0FE8430F0}"/>
              </a:ext>
            </a:extLst>
          </p:cNvPr>
          <p:cNvSpPr txBox="1"/>
          <p:nvPr/>
        </p:nvSpPr>
        <p:spPr>
          <a:xfrm>
            <a:off x="9262871" y="2613398"/>
            <a:ext cx="2645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100 : 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FB26E9-7B59-4510-BAFB-9F5E431C2A11}"/>
              </a:ext>
            </a:extLst>
          </p:cNvPr>
          <p:cNvSpPr txBox="1"/>
          <p:nvPr/>
        </p:nvSpPr>
        <p:spPr>
          <a:xfrm>
            <a:off x="9281159" y="3152894"/>
            <a:ext cx="27442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50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9BCD539-73F6-44FA-A286-7252FE9FFE2F}"/>
              </a:ext>
            </a:extLst>
          </p:cNvPr>
          <p:cNvCxnSpPr>
            <a:cxnSpLocks/>
            <a:endCxn id="38" idx="3"/>
          </p:cNvCxnSpPr>
          <p:nvPr/>
        </p:nvCxnSpPr>
        <p:spPr>
          <a:xfrm flipH="1">
            <a:off x="5148469" y="2304288"/>
            <a:ext cx="2934827" cy="7809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6A149AB-4CC3-4A25-BED1-0A7F3C92518F}"/>
              </a:ext>
            </a:extLst>
          </p:cNvPr>
          <p:cNvSpPr txBox="1"/>
          <p:nvPr/>
        </p:nvSpPr>
        <p:spPr>
          <a:xfrm>
            <a:off x="1362456" y="5448038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 x 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CBB46B8-7BD4-4779-850B-4D4B8BC055D2}"/>
              </a:ext>
            </a:extLst>
          </p:cNvPr>
          <p:cNvSpPr txBox="1"/>
          <p:nvPr/>
        </p:nvSpPr>
        <p:spPr>
          <a:xfrm>
            <a:off x="1380744" y="598753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210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85DE343-C0BB-4808-BE50-C3EA18448408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3511296" y="4376906"/>
            <a:ext cx="3283128" cy="7345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E8F6257-040D-4C0C-A4C0-F65F314BF987}"/>
              </a:ext>
            </a:extLst>
          </p:cNvPr>
          <p:cNvSpPr txBox="1"/>
          <p:nvPr/>
        </p:nvSpPr>
        <p:spPr>
          <a:xfrm>
            <a:off x="8065007" y="5402318"/>
            <a:ext cx="25143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52 + 48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FE55158-6271-4079-AAB1-38B9900B8F5D}"/>
              </a:ext>
            </a:extLst>
          </p:cNvPr>
          <p:cNvSpPr txBox="1"/>
          <p:nvPr/>
        </p:nvSpPr>
        <p:spPr>
          <a:xfrm>
            <a:off x="8083296" y="594181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100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48D1D42-176B-4D8E-8889-D38879056EA1}"/>
              </a:ext>
            </a:extLst>
          </p:cNvPr>
          <p:cNvCxnSpPr>
            <a:cxnSpLocks/>
          </p:cNvCxnSpPr>
          <p:nvPr/>
        </p:nvCxnSpPr>
        <p:spPr>
          <a:xfrm flipH="1" flipV="1">
            <a:off x="6720840" y="2724912"/>
            <a:ext cx="914400" cy="20299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3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1428750" y="367631"/>
            <a:ext cx="998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Chọn số là giá trị của mỗi biểu thức dưới đây: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815BDB-51A7-4C24-912D-9689E591CF9C}"/>
              </a:ext>
            </a:extLst>
          </p:cNvPr>
          <p:cNvSpPr/>
          <p:nvPr/>
        </p:nvSpPr>
        <p:spPr>
          <a:xfrm>
            <a:off x="634969" y="283199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3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5924BA-B5ED-44C5-A329-018256FA0CDE}"/>
              </a:ext>
            </a:extLst>
          </p:cNvPr>
          <p:cNvGrpSpPr/>
          <p:nvPr/>
        </p:nvGrpSpPr>
        <p:grpSpPr>
          <a:xfrm>
            <a:off x="5020056" y="5038344"/>
            <a:ext cx="2611840" cy="2221166"/>
            <a:chOff x="4753739" y="4604247"/>
            <a:chExt cx="3006173" cy="24083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CF1901-D70E-45DF-AF78-837790999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7822" y="4604247"/>
              <a:ext cx="2408375" cy="2408375"/>
            </a:xfrm>
            <a:prstGeom prst="rect">
              <a:avLst/>
            </a:prstGeom>
          </p:spPr>
        </p:pic>
        <p:sp>
          <p:nvSpPr>
            <p:cNvPr id="21" name="Hình chữ nhật: Góc Tròn 46">
              <a:extLst>
                <a:ext uri="{FF2B5EF4-FFF2-40B4-BE49-F238E27FC236}">
                  <a16:creationId xmlns:a16="http://schemas.microsoft.com/office/drawing/2014/main" id="{10AEF8B5-E3E8-4506-8AD7-3D1DB5C3A81B}"/>
                </a:ext>
              </a:extLst>
            </p:cNvPr>
            <p:cNvSpPr/>
            <p:nvPr/>
          </p:nvSpPr>
          <p:spPr>
            <a:xfrm>
              <a:off x="4753739" y="5845662"/>
              <a:ext cx="3006173" cy="58290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0975.115.136</a:t>
              </a:r>
            </a:p>
          </p:txBody>
        </p:sp>
      </p:grpSp>
      <p:pic>
        <p:nvPicPr>
          <p:cNvPr id="22" name="Hình ảnh 22">
            <a:extLst>
              <a:ext uri="{FF2B5EF4-FFF2-40B4-BE49-F238E27FC236}">
                <a16:creationId xmlns:a16="http://schemas.microsoft.com/office/drawing/2014/main" id="{85B57043-EC99-497C-8283-4D4563BC9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6771" y="4855958"/>
            <a:ext cx="2205221" cy="176655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4C2680-5741-434D-B17E-FA5C9DD2EC18}"/>
              </a:ext>
            </a:extLst>
          </p:cNvPr>
          <p:cNvSpPr/>
          <p:nvPr/>
        </p:nvSpPr>
        <p:spPr>
          <a:xfrm>
            <a:off x="1333500" y="1400175"/>
            <a:ext cx="3905250" cy="100965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a) 27 + 34 + 66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0A60EB-931E-4740-BBD7-43DB61DC4C05}"/>
              </a:ext>
            </a:extLst>
          </p:cNvPr>
          <p:cNvSpPr/>
          <p:nvPr/>
        </p:nvSpPr>
        <p:spPr>
          <a:xfrm>
            <a:off x="6553200" y="1371600"/>
            <a:ext cx="3905250" cy="100965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b) 7 x 5 x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568A7-0021-44A0-8B3E-1E1855271B10}"/>
              </a:ext>
            </a:extLst>
          </p:cNvPr>
          <p:cNvSpPr txBox="1"/>
          <p:nvPr/>
        </p:nvSpPr>
        <p:spPr>
          <a:xfrm>
            <a:off x="1685924" y="2571750"/>
            <a:ext cx="4491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27 + (34 + 66)</a:t>
            </a:r>
          </a:p>
          <a:p>
            <a:pPr algn="l"/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27 + 100</a:t>
            </a:r>
          </a:p>
          <a:p>
            <a:pPr algn="l"/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127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C92BFD-CC03-457A-9653-C2BB5BF84E0C}"/>
              </a:ext>
            </a:extLst>
          </p:cNvPr>
          <p:cNvSpPr txBox="1"/>
          <p:nvPr/>
        </p:nvSpPr>
        <p:spPr>
          <a:xfrm>
            <a:off x="6953250" y="2533650"/>
            <a:ext cx="3390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 x (5 x 2)</a:t>
            </a:r>
          </a:p>
          <a:p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 x 10</a:t>
            </a:r>
          </a:p>
          <a:p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70</a:t>
            </a:r>
          </a:p>
        </p:txBody>
      </p:sp>
    </p:spTree>
    <p:extLst>
      <p:ext uri="{BB962C8B-B14F-4D97-AF65-F5344CB8AC3E}">
        <p14:creationId xmlns:p14="http://schemas.microsoft.com/office/powerpoint/2010/main" val="31035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Hình ảnh 39">
            <a:extLst>
              <a:ext uri="{FF2B5EF4-FFF2-40B4-BE49-F238E27FC236}">
                <a16:creationId xmlns:a16="http://schemas.microsoft.com/office/drawing/2014/main" id="{605E896D-5BB1-4619-A791-1B27FDDF7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672" y="5571067"/>
            <a:ext cx="1606505" cy="1286933"/>
          </a:xfrm>
          <a:prstGeom prst="rect">
            <a:avLst/>
          </a:prstGeom>
        </p:spPr>
      </p:pic>
      <p:sp>
        <p:nvSpPr>
          <p:cNvPr id="36" name="Hộp Văn bản 15">
            <a:extLst>
              <a:ext uri="{FF2B5EF4-FFF2-40B4-BE49-F238E27FC236}">
                <a16:creationId xmlns:a16="http://schemas.microsoft.com/office/drawing/2014/main" id="{03D811BE-B6AB-4384-8848-DC24BA6B3E27}"/>
              </a:ext>
            </a:extLst>
          </p:cNvPr>
          <p:cNvSpPr txBox="1"/>
          <p:nvPr/>
        </p:nvSpPr>
        <p:spPr>
          <a:xfrm>
            <a:off x="1193185" y="262025"/>
            <a:ext cx="10616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Người ta đóng 288 bánh xe ô tô vào các hộp, mỗi hộp 4 bánh xe. Sau đó đóng các hộp vào các thùng, mỗi thùng 8 hộp. Hỏi người ta đóng được bao nhiêu thùng bánh xe ô tô như vậy?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6DBE2F0-FEE0-4795-908D-574750B57E35}"/>
              </a:ext>
            </a:extLst>
          </p:cNvPr>
          <p:cNvSpPr/>
          <p:nvPr/>
        </p:nvSpPr>
        <p:spPr>
          <a:xfrm>
            <a:off x="451784" y="418596"/>
            <a:ext cx="668865" cy="680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177301-551E-4F44-A971-F779A4B16EA9}"/>
              </a:ext>
            </a:extLst>
          </p:cNvPr>
          <p:cNvSpPr txBox="1"/>
          <p:nvPr/>
        </p:nvSpPr>
        <p:spPr>
          <a:xfrm>
            <a:off x="374904" y="2377440"/>
            <a:ext cx="5047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i="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sng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i="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0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 bánh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endParaRPr lang="en-US" sz="3200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8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endParaRPr lang="en-US" sz="3200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32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288 bánh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….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CBFA56-A076-48F2-B14B-FB031C30C30E}"/>
              </a:ext>
            </a:extLst>
          </p:cNvPr>
          <p:cNvSpPr txBox="1"/>
          <p:nvPr/>
        </p:nvSpPr>
        <p:spPr>
          <a:xfrm>
            <a:off x="5228454" y="2306202"/>
            <a:ext cx="6281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2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hộp bánh xe đóng được 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288 : 4 = 72 (hộp)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ta đóng được số thùng bánh xe ô tô 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 : 8 = 9 (thùng)</a:t>
            </a:r>
          </a:p>
          <a:p>
            <a:pPr algn="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9 thùng</a:t>
            </a:r>
          </a:p>
        </p:txBody>
      </p:sp>
    </p:spTree>
    <p:extLst>
      <p:ext uri="{BB962C8B-B14F-4D97-AF65-F5344CB8AC3E}">
        <p14:creationId xmlns:p14="http://schemas.microsoft.com/office/powerpoint/2010/main" val="6030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6" grpId="0" build="p"/>
    </p:bldLst>
  </p:timing>
</p:sld>
</file>

<file path=ppt/theme/theme1.xml><?xml version="1.0" encoding="utf-8"?>
<a:theme xmlns:a="http://schemas.openxmlformats.org/drawingml/2006/main" name="2_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288</Words>
  <Application>Microsoft Office PowerPoint</Application>
  <PresentationFormat>Widescreen</PresentationFormat>
  <Paragraphs>57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等线</vt:lpstr>
      <vt:lpstr>Arial</vt:lpstr>
      <vt:lpstr>Calibri</vt:lpstr>
      <vt:lpstr>Cambria</vt:lpstr>
      <vt:lpstr>Coiny</vt:lpstr>
      <vt:lpstr>Times New Roman</vt:lpstr>
      <vt:lpstr>2_Printable Number Sense Activities for Pre-K by Slidesgo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60</cp:revision>
  <dcterms:created xsi:type="dcterms:W3CDTF">2022-09-24T23:54:01Z</dcterms:created>
  <dcterms:modified xsi:type="dcterms:W3CDTF">2025-12-29T07:46:48Z</dcterms:modified>
</cp:coreProperties>
</file>