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6"/>
  </p:notesMasterIdLst>
  <p:sldIdLst>
    <p:sldId id="4492" r:id="rId3"/>
    <p:sldId id="442" r:id="rId4"/>
    <p:sldId id="328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FAC5E-C026-4A51-8B68-E129AA6FEC9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DB58-4C8A-4D34-AA48-5AFA9517F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2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16060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387764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30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775072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8B50FE8C-C257-2CCF-BB18-F262C359F75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7F9F14F0-6A2C-0404-4421-73BA800352E0}"/>
              </a:ext>
            </a:extLst>
          </p:cNvPr>
          <p:cNvSpPr/>
          <p:nvPr userDrawn="1"/>
        </p:nvSpPr>
        <p:spPr>
          <a:xfrm>
            <a:off x="166914" y="257176"/>
            <a:ext cx="11858171" cy="62674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E3B72F-C632-092C-6B9A-012386DFD8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946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8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002965-1D17-50CD-90B3-497885AC40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946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6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THUÝ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542DC8-CE14-D54E-BEB7-B3C37C591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2035" y="2184419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o_Video_Hoạt_Hình_Bài_Toán_Nước_Mắm">
            <a:hlinkClick r:id="" action="ppaction://media"/>
            <a:extLst>
              <a:ext uri="{FF2B5EF4-FFF2-40B4-BE49-F238E27FC236}">
                <a16:creationId xmlns:a16="http://schemas.microsoft.com/office/drawing/2014/main" id="{AA4A2720-D6C0-E6C6-4F80-D57BC2159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29</Words>
  <Application>Microsoft Office PowerPoint</Application>
  <PresentationFormat>Widescreen</PresentationFormat>
  <Paragraphs>6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等线</vt:lpstr>
      <vt:lpstr>Arial</vt:lpstr>
      <vt:lpstr>Calibri</vt:lpstr>
      <vt:lpstr>Cambria</vt:lpstr>
      <vt:lpstr>Times New Roman</vt:lpstr>
      <vt:lpstr>思源黑体 CN</vt:lpstr>
      <vt:lpstr>包图主题2</vt:lpstr>
      <vt:lpstr>Office 主题​​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45</cp:revision>
  <dcterms:created xsi:type="dcterms:W3CDTF">2022-09-25T08:19:11Z</dcterms:created>
  <dcterms:modified xsi:type="dcterms:W3CDTF">2025-12-29T07:43:44Z</dcterms:modified>
</cp:coreProperties>
</file>