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1"/>
  </p:notesMasterIdLst>
  <p:sldIdLst>
    <p:sldId id="4492" r:id="rId3"/>
    <p:sldId id="442" r:id="rId4"/>
    <p:sldId id="356" r:id="rId5"/>
    <p:sldId id="359" r:id="rId6"/>
    <p:sldId id="360" r:id="rId7"/>
    <p:sldId id="361" r:id="rId8"/>
    <p:sldId id="362" r:id="rId9"/>
    <p:sldId id="3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FAC5E-C026-4A51-8B68-E129AA6FEC9D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CDB58-4C8A-4D34-AA48-5AFA9517F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1643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7200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4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2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216060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387764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F27E7D-F50D-9239-B688-65A81528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F394A5-E285-406A-03EE-CFFA355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1EC931-26E2-1060-1A71-62B770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31300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C465C-7E67-519B-07BD-82092310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B8139-E214-2AB8-3052-8CB0CCEC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DEF05-538B-D6B2-70C5-B5BF7BB1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049B-C9F5-4724-B94E-68DF2ABA7F8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86281-ACCB-C779-E6F5-7E15D750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2C7EFB-8538-351E-A3FE-4DD96059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FE8C8-DC34-4D7E-A38E-C93E67A96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77507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B50FE8C-C257-2CCF-BB18-F262C359F75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7F9F14F0-6A2C-0404-4421-73BA800352E0}"/>
              </a:ext>
            </a:extLst>
          </p:cNvPr>
          <p:cNvSpPr/>
          <p:nvPr userDrawn="1"/>
        </p:nvSpPr>
        <p:spPr>
          <a:xfrm>
            <a:off x="166914" y="257176"/>
            <a:ext cx="11858171" cy="626745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FE3B72F-C632-092C-6B9A-012386DFD8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946" y="0"/>
            <a:ext cx="1624207" cy="16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9" r:id="rId4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7" y="0"/>
            <a:ext cx="12192000" cy="6858000"/>
          </a:xfrm>
          <a:prstGeom prst="rect">
            <a:avLst/>
          </a:prstGeom>
        </p:spPr>
      </p:pic>
      <p:sp>
        <p:nvSpPr>
          <p:cNvPr id="25" name="圆角矩形 24"/>
          <p:cNvSpPr/>
          <p:nvPr userDrawn="1"/>
        </p:nvSpPr>
        <p:spPr>
          <a:xfrm>
            <a:off x="482600" y="438447"/>
            <a:ext cx="11226800" cy="59817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 userDrawn="1"/>
        </p:nvSpPr>
        <p:spPr>
          <a:xfrm>
            <a:off x="635000" y="565447"/>
            <a:ext cx="10960100" cy="573375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A7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3002965-1D17-50CD-90B3-497885AC40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946" y="0"/>
            <a:ext cx="1624207" cy="16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6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THUÝ HÀ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72875" r="-1"/>
          <a:stretch/>
        </p:blipFill>
        <p:spPr>
          <a:xfrm>
            <a:off x="4792318" y="5283200"/>
            <a:ext cx="7584498" cy="1574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/>
          <a:srcRect l="3125" t="9355" r="3020" b="4895"/>
          <a:stretch/>
        </p:blipFill>
        <p:spPr>
          <a:xfrm>
            <a:off x="1364476" y="647798"/>
            <a:ext cx="8782388" cy="542280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9"/>
          <a:stretch/>
        </p:blipFill>
        <p:spPr>
          <a:xfrm>
            <a:off x="10689441" y="2176180"/>
            <a:ext cx="1517521" cy="4695248"/>
          </a:xfrm>
          <a:custGeom>
            <a:avLst/>
            <a:gdLst>
              <a:gd name="connsiteX0" fmla="*/ 0 w 1517521"/>
              <a:gd name="connsiteY0" fmla="*/ 0 h 4695248"/>
              <a:gd name="connsiteX1" fmla="*/ 504257 w 1517521"/>
              <a:gd name="connsiteY1" fmla="*/ 0 h 4695248"/>
              <a:gd name="connsiteX2" fmla="*/ 523713 w 1517521"/>
              <a:gd name="connsiteY2" fmla="*/ 88386 h 4695248"/>
              <a:gd name="connsiteX3" fmla="*/ 1475816 w 1517521"/>
              <a:gd name="connsiteY3" fmla="*/ 1386756 h 4695248"/>
              <a:gd name="connsiteX4" fmla="*/ 1517521 w 1517521"/>
              <a:gd name="connsiteY4" fmla="*/ 1397339 h 4695248"/>
              <a:gd name="connsiteX5" fmla="*/ 1517521 w 1517521"/>
              <a:gd name="connsiteY5" fmla="*/ 4695248 h 4695248"/>
              <a:gd name="connsiteX6" fmla="*/ 0 w 1517521"/>
              <a:gd name="connsiteY6" fmla="*/ 4695248 h 46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7521" h="4695248">
                <a:moveTo>
                  <a:pt x="0" y="0"/>
                </a:moveTo>
                <a:lnTo>
                  <a:pt x="504257" y="0"/>
                </a:lnTo>
                <a:lnTo>
                  <a:pt x="523713" y="88386"/>
                </a:lnTo>
                <a:cubicBezTo>
                  <a:pt x="691029" y="746096"/>
                  <a:pt x="1045330" y="1240294"/>
                  <a:pt x="1475816" y="1386756"/>
                </a:cubicBezTo>
                <a:lnTo>
                  <a:pt x="1517521" y="1397339"/>
                </a:lnTo>
                <a:lnTo>
                  <a:pt x="1517521" y="4695248"/>
                </a:lnTo>
                <a:lnTo>
                  <a:pt x="0" y="4695248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7" t="68550" r="21434"/>
          <a:stretch/>
        </p:blipFill>
        <p:spPr>
          <a:xfrm flipH="1">
            <a:off x="8584567" y="5277283"/>
            <a:ext cx="2578026" cy="1594145"/>
          </a:xfrm>
          <a:custGeom>
            <a:avLst/>
            <a:gdLst>
              <a:gd name="connsiteX0" fmla="*/ 3004457 w 3004457"/>
              <a:gd name="connsiteY0" fmla="*/ 1857832 h 1857832"/>
              <a:gd name="connsiteX1" fmla="*/ 0 w 3004457"/>
              <a:gd name="connsiteY1" fmla="*/ 1857832 h 1857832"/>
              <a:gd name="connsiteX2" fmla="*/ 0 w 3004457"/>
              <a:gd name="connsiteY2" fmla="*/ 0 h 1857832"/>
              <a:gd name="connsiteX3" fmla="*/ 2604507 w 3004457"/>
              <a:gd name="connsiteY3" fmla="*/ 0 h 1857832"/>
              <a:gd name="connsiteX4" fmla="*/ 2568443 w 3004457"/>
              <a:gd name="connsiteY4" fmla="*/ 91812 h 1857832"/>
              <a:gd name="connsiteX5" fmla="*/ 2528015 w 3004457"/>
              <a:gd name="connsiteY5" fmla="*/ 368515 h 1857832"/>
              <a:gd name="connsiteX6" fmla="*/ 2938783 w 3004457"/>
              <a:gd name="connsiteY6" fmla="*/ 1064945 h 1857832"/>
              <a:gd name="connsiteX7" fmla="*/ 3004457 w 3004457"/>
              <a:gd name="connsiteY7" fmla="*/ 1074093 h 18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4457" h="1857832">
                <a:moveTo>
                  <a:pt x="3004457" y="1857832"/>
                </a:moveTo>
                <a:lnTo>
                  <a:pt x="0" y="1857832"/>
                </a:lnTo>
                <a:lnTo>
                  <a:pt x="0" y="0"/>
                </a:lnTo>
                <a:lnTo>
                  <a:pt x="2604507" y="0"/>
                </a:lnTo>
                <a:lnTo>
                  <a:pt x="2568443" y="91812"/>
                </a:lnTo>
                <a:cubicBezTo>
                  <a:pt x="2542410" y="176859"/>
                  <a:pt x="2528015" y="270364"/>
                  <a:pt x="2528015" y="368515"/>
                </a:cubicBezTo>
                <a:cubicBezTo>
                  <a:pt x="2528015" y="712044"/>
                  <a:pt x="2704359" y="998658"/>
                  <a:pt x="2938783" y="1064945"/>
                </a:cubicBezTo>
                <a:lnTo>
                  <a:pt x="3004457" y="1074093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/>
          <a:srcRect b="17448"/>
          <a:stretch/>
        </p:blipFill>
        <p:spPr>
          <a:xfrm flipV="1">
            <a:off x="-53699" y="2913664"/>
            <a:ext cx="7025362" cy="396598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66B4A63-A7FD-4023-67B1-7706CBFAA9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423515" y="77925"/>
            <a:ext cx="2592108" cy="238274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09" y="2580701"/>
            <a:ext cx="3886206" cy="38862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542DC8-CE14-D54E-BEB7-B3C37C5916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2035" y="2184419"/>
            <a:ext cx="8864352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96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380467" y="421598"/>
            <a:ext cx="410593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altLang="zh-CN" sz="3733" b="1" dirty="0" err="1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Đặt</a:t>
            </a:r>
            <a:r>
              <a:rPr lang="en-US" altLang="zh-CN" sz="3733" b="1" dirty="0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rồi</a:t>
            </a:r>
            <a:r>
              <a:rPr lang="en-US" altLang="zh-CN" sz="3733" b="1" dirty="0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r>
              <a:rPr lang="en-US" altLang="zh-CN" sz="3733" b="1" dirty="0">
                <a:solidFill>
                  <a:srgbClr val="C00000"/>
                </a:solidFill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.</a:t>
            </a:r>
            <a:endParaRPr lang="zh-CN" altLang="en-US" sz="3733" b="1" dirty="0">
              <a:solidFill>
                <a:srgbClr val="C00000"/>
              </a:solidFill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2862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B6C957-9AA2-4594-8F5A-F326650E872C}"/>
              </a:ext>
            </a:extLst>
          </p:cNvPr>
          <p:cNvSpPr/>
          <p:nvPr/>
        </p:nvSpPr>
        <p:spPr>
          <a:xfrm>
            <a:off x="1219200" y="1571625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213 x 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7BD1EF9-3450-4BAF-A80C-C23641333A6B}"/>
              </a:ext>
            </a:extLst>
          </p:cNvPr>
          <p:cNvSpPr/>
          <p:nvPr/>
        </p:nvSpPr>
        <p:spPr>
          <a:xfrm>
            <a:off x="5019675" y="1533525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217 x 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1C9686D-89F8-4E04-896F-8D8A2DAB3361}"/>
              </a:ext>
            </a:extLst>
          </p:cNvPr>
          <p:cNvSpPr/>
          <p:nvPr/>
        </p:nvSpPr>
        <p:spPr>
          <a:xfrm>
            <a:off x="8924925" y="1485900"/>
            <a:ext cx="28098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161 x 5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F6D9B0-31FE-4940-913C-01BB192F7D00}"/>
              </a:ext>
            </a:extLst>
          </p:cNvPr>
          <p:cNvGrpSpPr/>
          <p:nvPr/>
        </p:nvGrpSpPr>
        <p:grpSpPr>
          <a:xfrm>
            <a:off x="1075627" y="3234861"/>
            <a:ext cx="2228850" cy="1446550"/>
            <a:chOff x="1400175" y="3105150"/>
            <a:chExt cx="2228850" cy="144655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31D597-E22E-48D1-B9A7-3D28D273E7F7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213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  3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856D24-190E-45AF-9962-1C8B1B93E2F7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185F78-850F-4AAD-A5FC-13D6AC8DC08E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1CCC005-3FAE-46C6-9E1F-F5634371660D}"/>
              </a:ext>
            </a:extLst>
          </p:cNvPr>
          <p:cNvSpPr txBox="1"/>
          <p:nvPr/>
        </p:nvSpPr>
        <p:spPr>
          <a:xfrm>
            <a:off x="2126700" y="450124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B091B6-C916-4320-B858-0CF431F6DA12}"/>
              </a:ext>
            </a:extLst>
          </p:cNvPr>
          <p:cNvSpPr txBox="1"/>
          <p:nvPr/>
        </p:nvSpPr>
        <p:spPr>
          <a:xfrm>
            <a:off x="1810159" y="450013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19158-08F1-4468-BEAC-4E5055BEBEEC}"/>
              </a:ext>
            </a:extLst>
          </p:cNvPr>
          <p:cNvSpPr txBox="1"/>
          <p:nvPr/>
        </p:nvSpPr>
        <p:spPr>
          <a:xfrm>
            <a:off x="1502637" y="4511022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7A30C64-E3B0-4F2A-8038-EAC701E93145}"/>
              </a:ext>
            </a:extLst>
          </p:cNvPr>
          <p:cNvGrpSpPr/>
          <p:nvPr/>
        </p:nvGrpSpPr>
        <p:grpSpPr>
          <a:xfrm>
            <a:off x="5457127" y="3139611"/>
            <a:ext cx="2228850" cy="1446550"/>
            <a:chOff x="1400175" y="3105150"/>
            <a:chExt cx="2228850" cy="14465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CC233E-6988-40F4-925E-5D52304B3273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217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  4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772D50C-E9B7-4ADF-9AEA-5CBFF918A69A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36F8AB-1DED-47BE-9E5B-C135A08AC31B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1A3CBDA-7161-4489-A991-9906E1540112}"/>
              </a:ext>
            </a:extLst>
          </p:cNvPr>
          <p:cNvSpPr txBox="1"/>
          <p:nvPr/>
        </p:nvSpPr>
        <p:spPr>
          <a:xfrm>
            <a:off x="6527250" y="440599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7EE4F8-B4B2-4D7D-8753-691D3CF96502}"/>
              </a:ext>
            </a:extLst>
          </p:cNvPr>
          <p:cNvSpPr txBox="1"/>
          <p:nvPr/>
        </p:nvSpPr>
        <p:spPr>
          <a:xfrm>
            <a:off x="6210709" y="440488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900D0F-8009-4C14-BCFE-7EE0F33510DF}"/>
              </a:ext>
            </a:extLst>
          </p:cNvPr>
          <p:cNvSpPr txBox="1"/>
          <p:nvPr/>
        </p:nvSpPr>
        <p:spPr>
          <a:xfrm>
            <a:off x="5903187" y="4415772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B2384A3-3947-4CC5-894B-09B8B712BE02}"/>
              </a:ext>
            </a:extLst>
          </p:cNvPr>
          <p:cNvGrpSpPr/>
          <p:nvPr/>
        </p:nvGrpSpPr>
        <p:grpSpPr>
          <a:xfrm>
            <a:off x="9095677" y="2987211"/>
            <a:ext cx="2228850" cy="1446550"/>
            <a:chOff x="1400175" y="3105150"/>
            <a:chExt cx="2228850" cy="144655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0004AA-C79E-4B4F-A52F-D3347A8CD0BB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161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  5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B9718DC-4C6A-420A-A953-C9C4475678DC}"/>
                </a:ext>
              </a:extLst>
            </p:cNvPr>
            <p:cNvCxnSpPr>
              <a:cxnSpLocks/>
            </p:cNvCxnSpPr>
            <p:nvPr/>
          </p:nvCxnSpPr>
          <p:spPr>
            <a:xfrm>
              <a:off x="1838325" y="4410075"/>
              <a:ext cx="10579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6BCF2AF-809B-4A9A-BBBB-7D46358DC484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4113A93-56EB-4B32-905E-D6EA1A2AF2CC}"/>
              </a:ext>
            </a:extLst>
          </p:cNvPr>
          <p:cNvSpPr txBox="1"/>
          <p:nvPr/>
        </p:nvSpPr>
        <p:spPr>
          <a:xfrm>
            <a:off x="10137225" y="4244068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00692E-95A2-4ED1-9F93-96D210C86CDF}"/>
              </a:ext>
            </a:extLst>
          </p:cNvPr>
          <p:cNvSpPr txBox="1"/>
          <p:nvPr/>
        </p:nvSpPr>
        <p:spPr>
          <a:xfrm>
            <a:off x="9820684" y="4242961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214DE8-7AE8-40D3-9A90-DAE8A0446693}"/>
              </a:ext>
            </a:extLst>
          </p:cNvPr>
          <p:cNvSpPr txBox="1"/>
          <p:nvPr/>
        </p:nvSpPr>
        <p:spPr>
          <a:xfrm>
            <a:off x="9513162" y="4253847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779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39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380467" y="421598"/>
            <a:ext cx="20390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8577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18809B-C56E-4215-9000-B7467C135245}"/>
              </a:ext>
            </a:extLst>
          </p:cNvPr>
          <p:cNvGrpSpPr/>
          <p:nvPr/>
        </p:nvGrpSpPr>
        <p:grpSpPr>
          <a:xfrm>
            <a:off x="1219200" y="1571624"/>
            <a:ext cx="2257425" cy="2381251"/>
            <a:chOff x="1219200" y="1571624"/>
            <a:chExt cx="2257425" cy="238125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2B6C957-9AA2-4594-8F5A-F326650E872C}"/>
                </a:ext>
              </a:extLst>
            </p:cNvPr>
            <p:cNvSpPr/>
            <p:nvPr/>
          </p:nvSpPr>
          <p:spPr>
            <a:xfrm>
              <a:off x="1219200" y="1571624"/>
              <a:ext cx="2257425" cy="238125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AFC9118A-5DFC-4416-9E8B-0BD9411DE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" name="TextBox 49">
              <a:extLst>
                <a:ext uri="{FF2B5EF4-FFF2-40B4-BE49-F238E27FC236}">
                  <a16:creationId xmlns:a16="http://schemas.microsoft.com/office/drawing/2014/main" id="{0D6DE430-31DB-4805-9BF4-37B6EB434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69</a:t>
              </a:r>
            </a:p>
          </p:txBody>
        </p:sp>
        <p:grpSp>
          <p:nvGrpSpPr>
            <p:cNvPr id="30" name="Group 66">
              <a:extLst>
                <a:ext uri="{FF2B5EF4-FFF2-40B4-BE49-F238E27FC236}">
                  <a16:creationId xmlns:a16="http://schemas.microsoft.com/office/drawing/2014/main" id="{91771018-E8C3-493A-9F74-FBC1E24C3D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0014D19-7B06-4122-B25C-50F433D64B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212CDBF-0786-43FC-8F7C-6DF085B3C01B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49CE88-5D7F-4812-AF96-405D32839D78}"/>
              </a:ext>
            </a:extLst>
          </p:cNvPr>
          <p:cNvGrpSpPr/>
          <p:nvPr/>
        </p:nvGrpSpPr>
        <p:grpSpPr>
          <a:xfrm>
            <a:off x="4933950" y="1552574"/>
            <a:ext cx="2257425" cy="2428876"/>
            <a:chOff x="1219200" y="1571624"/>
            <a:chExt cx="2257425" cy="2428876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6124CB43-9CFD-4B20-8D55-5853692C38E4}"/>
                </a:ext>
              </a:extLst>
            </p:cNvPr>
            <p:cNvSpPr/>
            <p:nvPr/>
          </p:nvSpPr>
          <p:spPr>
            <a:xfrm>
              <a:off x="1219200" y="1571624"/>
              <a:ext cx="2257425" cy="242887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64" name="TextBox 43">
              <a:extLst>
                <a:ext uri="{FF2B5EF4-FFF2-40B4-BE49-F238E27FC236}">
                  <a16:creationId xmlns:a16="http://schemas.microsoft.com/office/drawing/2014/main" id="{D075596E-5855-4AC0-9D7E-672E33E8D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5" name="TextBox 49">
              <a:extLst>
                <a:ext uri="{FF2B5EF4-FFF2-40B4-BE49-F238E27FC236}">
                  <a16:creationId xmlns:a16="http://schemas.microsoft.com/office/drawing/2014/main" id="{A0A7AD55-81D9-43CF-8B24-78FBF8A84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68</a:t>
              </a:r>
            </a:p>
          </p:txBody>
        </p:sp>
        <p:grpSp>
          <p:nvGrpSpPr>
            <p:cNvPr id="66" name="Group 66">
              <a:extLst>
                <a:ext uri="{FF2B5EF4-FFF2-40B4-BE49-F238E27FC236}">
                  <a16:creationId xmlns:a16="http://schemas.microsoft.com/office/drawing/2014/main" id="{B28F76C5-5E45-4950-BE85-78096A6BA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CBFA09F-0F59-46F2-A10C-BDA589E8C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C19C3B5-C3ED-4B97-AE6B-4FB11537FA71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13625B-7080-4D0C-917D-00B7DDE08A94}"/>
              </a:ext>
            </a:extLst>
          </p:cNvPr>
          <p:cNvGrpSpPr/>
          <p:nvPr/>
        </p:nvGrpSpPr>
        <p:grpSpPr>
          <a:xfrm>
            <a:off x="8572500" y="1523999"/>
            <a:ext cx="2257425" cy="2466976"/>
            <a:chOff x="1219200" y="1571624"/>
            <a:chExt cx="2257425" cy="2466976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6BCA9651-F5BF-456E-89D0-9F8D474370A4}"/>
                </a:ext>
              </a:extLst>
            </p:cNvPr>
            <p:cNvSpPr/>
            <p:nvPr/>
          </p:nvSpPr>
          <p:spPr>
            <a:xfrm>
              <a:off x="1219200" y="1571624"/>
              <a:ext cx="2257425" cy="246697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71" name="TextBox 43">
              <a:extLst>
                <a:ext uri="{FF2B5EF4-FFF2-40B4-BE49-F238E27FC236}">
                  <a16:creationId xmlns:a16="http://schemas.microsoft.com/office/drawing/2014/main" id="{D7FFFE86-DC19-44F4-870F-5A5B2B89F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949" y="1779843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2" name="TextBox 49">
              <a:extLst>
                <a:ext uri="{FF2B5EF4-FFF2-40B4-BE49-F238E27FC236}">
                  <a16:creationId xmlns:a16="http://schemas.microsoft.com/office/drawing/2014/main" id="{00895DC2-54F3-4184-A6BC-9A5EB07AD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023" y="1774011"/>
              <a:ext cx="1028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+mn-lt"/>
                  <a:cs typeface="Times New Roman" panose="02020603050405020304" pitchFamily="18" charset="0"/>
                </a:rPr>
                <a:t>80</a:t>
              </a:r>
            </a:p>
          </p:txBody>
        </p:sp>
        <p:grpSp>
          <p:nvGrpSpPr>
            <p:cNvPr id="73" name="Group 66">
              <a:extLst>
                <a:ext uri="{FF2B5EF4-FFF2-40B4-BE49-F238E27FC236}">
                  <a16:creationId xmlns:a16="http://schemas.microsoft.com/office/drawing/2014/main" id="{2F931E04-B1D5-46AD-96E9-1FBFD0DA5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5130" y="1829494"/>
              <a:ext cx="819151" cy="1431301"/>
              <a:chOff x="2299" y="1252"/>
              <a:chExt cx="516" cy="656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2C77E90-BDF1-48B3-A56C-8663A0EE0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F87F6D9-F773-48B5-8506-7BE227131957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76" name="TextBox 36">
            <a:extLst>
              <a:ext uri="{FF2B5EF4-FFF2-40B4-BE49-F238E27FC236}">
                <a16:creationId xmlns:a16="http://schemas.microsoft.com/office/drawing/2014/main" id="{57187936-4C99-4B25-A129-B4FF1A0F2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499" y="237873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7" name="TextBox 36">
            <a:extLst>
              <a:ext uri="{FF2B5EF4-FFF2-40B4-BE49-F238E27FC236}">
                <a16:creationId xmlns:a16="http://schemas.microsoft.com/office/drawing/2014/main" id="{EA9EFCB6-DD22-4D32-BAED-AD7CD1A2C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949" y="22834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TextBox 36">
            <a:extLst>
              <a:ext uri="{FF2B5EF4-FFF2-40B4-BE49-F238E27FC236}">
                <a16:creationId xmlns:a16="http://schemas.microsoft.com/office/drawing/2014/main" id="{8AC42A1C-AC05-4424-8FA1-73872F25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749" y="22834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9" name="TextBox 36">
            <a:extLst>
              <a:ext uri="{FF2B5EF4-FFF2-40B4-BE49-F238E27FC236}">
                <a16:creationId xmlns:a16="http://schemas.microsoft.com/office/drawing/2014/main" id="{AD517076-93E8-458E-9BDF-6C796A585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249" y="237873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09939DB4-8046-4733-998D-091B63DE3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274" y="276926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Box 36">
            <a:extLst>
              <a:ext uri="{FF2B5EF4-FFF2-40B4-BE49-F238E27FC236}">
                <a16:creationId xmlns:a16="http://schemas.microsoft.com/office/drawing/2014/main" id="{82037674-0ABE-4DF6-9C51-73853A3E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149" y="237873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2" name="TextBox 36">
            <a:extLst>
              <a:ext uri="{FF2B5EF4-FFF2-40B4-BE49-F238E27FC236}">
                <a16:creationId xmlns:a16="http://schemas.microsoft.com/office/drawing/2014/main" id="{EFA6637D-C849-4AAD-8A86-7A3900B41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749" y="22453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3" name="TextBox 36">
            <a:extLst>
              <a:ext uri="{FF2B5EF4-FFF2-40B4-BE49-F238E27FC236}">
                <a16:creationId xmlns:a16="http://schemas.microsoft.com/office/drawing/2014/main" id="{684199FF-D52B-4D7F-89B9-E6C8D202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449" y="22453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483FE435-5548-4752-A8EB-B0D24778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374" y="238826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566216D7-8565-422B-BED0-5D8D726D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974" y="27025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4920C06B-0C73-431D-99CD-40AD2294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3174" y="23596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36">
            <a:extLst>
              <a:ext uri="{FF2B5EF4-FFF2-40B4-BE49-F238E27FC236}">
                <a16:creationId xmlns:a16="http://schemas.microsoft.com/office/drawing/2014/main" id="{310948C6-E3EF-4555-BD5A-BA4930C74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874" y="221681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TextBox 36">
            <a:extLst>
              <a:ext uri="{FF2B5EF4-FFF2-40B4-BE49-F238E27FC236}">
                <a16:creationId xmlns:a16="http://schemas.microsoft.com/office/drawing/2014/main" id="{C26C3ACB-01FF-4D40-909A-D6602EF58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524" y="221681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9" name="TextBox 36">
            <a:extLst>
              <a:ext uri="{FF2B5EF4-FFF2-40B4-BE49-F238E27FC236}">
                <a16:creationId xmlns:a16="http://schemas.microsoft.com/office/drawing/2014/main" id="{B4986022-58C8-47C8-8476-20544422B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0349" y="236921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0" name="TextBox 36">
            <a:extLst>
              <a:ext uri="{FF2B5EF4-FFF2-40B4-BE49-F238E27FC236}">
                <a16:creationId xmlns:a16="http://schemas.microsoft.com/office/drawing/2014/main" id="{2997B46B-5B29-441E-A257-8740F778F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574" y="274068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083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981074" y="280434"/>
            <a:ext cx="11001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a)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trung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điểm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đoạn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thẳng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BC, ED, BM, 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404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62877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1A88DE-631D-4FF6-AA48-FC972F06CC12}"/>
              </a:ext>
            </a:extLst>
          </p:cNvPr>
          <p:cNvSpPr/>
          <p:nvPr/>
        </p:nvSpPr>
        <p:spPr>
          <a:xfrm>
            <a:off x="9220200" y="3114675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AD9E2-87F4-4BD6-B6D1-C160069A28CE}"/>
              </a:ext>
            </a:extLst>
          </p:cNvPr>
          <p:cNvSpPr txBox="1"/>
          <p:nvPr/>
        </p:nvSpPr>
        <p:spPr>
          <a:xfrm>
            <a:off x="142874" y="177165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611436-CF9F-47CE-BC3A-640E58D6F2C3}"/>
              </a:ext>
            </a:extLst>
          </p:cNvPr>
          <p:cNvSpPr/>
          <p:nvPr/>
        </p:nvSpPr>
        <p:spPr>
          <a:xfrm>
            <a:off x="9229725" y="5495925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2E524-61CB-4DC8-83AA-BFAC9525CA28}"/>
              </a:ext>
            </a:extLst>
          </p:cNvPr>
          <p:cNvSpPr txBox="1"/>
          <p:nvPr/>
        </p:nvSpPr>
        <p:spPr>
          <a:xfrm>
            <a:off x="142874" y="26003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71E73B-9E51-4A0A-98FF-EF3CF1247304}"/>
              </a:ext>
            </a:extLst>
          </p:cNvPr>
          <p:cNvSpPr/>
          <p:nvPr/>
        </p:nvSpPr>
        <p:spPr>
          <a:xfrm>
            <a:off x="8439150" y="3124200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D331F-F93C-4F6D-8E32-D620D2ECB0A3}"/>
              </a:ext>
            </a:extLst>
          </p:cNvPr>
          <p:cNvSpPr txBox="1"/>
          <p:nvPr/>
        </p:nvSpPr>
        <p:spPr>
          <a:xfrm>
            <a:off x="200024" y="33909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4637D5-EF85-48A4-827E-8919D86C6376}"/>
              </a:ext>
            </a:extLst>
          </p:cNvPr>
          <p:cNvSpPr/>
          <p:nvPr/>
        </p:nvSpPr>
        <p:spPr>
          <a:xfrm>
            <a:off x="10048875" y="5524500"/>
            <a:ext cx="219075" cy="238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93E1B-329E-4DA8-9862-58BD39FCA9DF}"/>
              </a:ext>
            </a:extLst>
          </p:cNvPr>
          <p:cNvSpPr txBox="1"/>
          <p:nvPr/>
        </p:nvSpPr>
        <p:spPr>
          <a:xfrm>
            <a:off x="276224" y="43148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ND</a:t>
            </a:r>
          </a:p>
        </p:txBody>
      </p:sp>
    </p:spTree>
    <p:extLst>
      <p:ext uri="{BB962C8B-B14F-4D97-AF65-F5344CB8AC3E}">
        <p14:creationId xmlns:p14="http://schemas.microsoft.com/office/powerpoint/2010/main" val="33579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897121" y="276446"/>
            <a:ext cx="11001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hình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bên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: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b)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mấy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?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Nêu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tên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đỉnh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và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cạnh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góc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vuông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đó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A83D5-9C33-4097-A1F8-5C02AB3B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120"/>
            <a:ext cx="851503" cy="8515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63D1D9-7C8A-461F-9290-B055444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495424"/>
            <a:ext cx="3981450" cy="44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8D2875-40D9-4DAE-A831-00C886ABC9CF}"/>
              </a:ext>
            </a:extLst>
          </p:cNvPr>
          <p:cNvSpPr/>
          <p:nvPr/>
        </p:nvSpPr>
        <p:spPr>
          <a:xfrm>
            <a:off x="7934325" y="3143250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290F5-C0C5-4486-BE2F-ACACD62970E4}"/>
              </a:ext>
            </a:extLst>
          </p:cNvPr>
          <p:cNvSpPr txBox="1"/>
          <p:nvPr/>
        </p:nvSpPr>
        <p:spPr>
          <a:xfrm>
            <a:off x="1600199" y="17907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Có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5 </a:t>
            </a:r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FR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fr-FR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là: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B2590-6D08-47B0-8F31-88D892945A8D}"/>
              </a:ext>
            </a:extLst>
          </p:cNvPr>
          <p:cNvSpPr txBox="1"/>
          <p:nvPr/>
        </p:nvSpPr>
        <p:spPr>
          <a:xfrm>
            <a:off x="152399" y="246697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BC, BE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95705-7F2D-49D0-A8D2-7046AACE7B1C}"/>
              </a:ext>
            </a:extLst>
          </p:cNvPr>
          <p:cNvSpPr/>
          <p:nvPr/>
        </p:nvSpPr>
        <p:spPr>
          <a:xfrm>
            <a:off x="10801350" y="315277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58E1D6-DA18-4199-9994-A10D73A4A3F7}"/>
              </a:ext>
            </a:extLst>
          </p:cNvPr>
          <p:cNvSpPr txBox="1"/>
          <p:nvPr/>
        </p:nvSpPr>
        <p:spPr>
          <a:xfrm>
            <a:off x="133349" y="326707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CB, CD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3199A3-51B1-425A-8B0A-487295C33B96}"/>
              </a:ext>
            </a:extLst>
          </p:cNvPr>
          <p:cNvSpPr/>
          <p:nvPr/>
        </p:nvSpPr>
        <p:spPr>
          <a:xfrm>
            <a:off x="7943850" y="519112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F10535-057B-4000-8F38-095B9A75D265}"/>
              </a:ext>
            </a:extLst>
          </p:cNvPr>
          <p:cNvSpPr txBox="1"/>
          <p:nvPr/>
        </p:nvSpPr>
        <p:spPr>
          <a:xfrm>
            <a:off x="95249" y="4048125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đỉnh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E;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cạnh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EB, 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8F98F1-8F4D-4F6D-AC07-C32C45D2CE05}"/>
              </a:ext>
            </a:extLst>
          </p:cNvPr>
          <p:cNvSpPr/>
          <p:nvPr/>
        </p:nvSpPr>
        <p:spPr>
          <a:xfrm>
            <a:off x="10829925" y="5191125"/>
            <a:ext cx="2762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25FD0-D8A1-419B-AAFF-C677F0FCFFA3}"/>
              </a:ext>
            </a:extLst>
          </p:cNvPr>
          <p:cNvSpPr txBox="1"/>
          <p:nvPr/>
        </p:nvSpPr>
        <p:spPr>
          <a:xfrm>
            <a:off x="123824" y="4914900"/>
            <a:ext cx="6962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Góc vuông đỉnh D; cạnh DC, DE</a:t>
            </a:r>
            <a:endParaRPr lang="en-US" sz="33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7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1409700" y="497798"/>
            <a:ext cx="661034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89"/>
            <a:r>
              <a:rPr lang="en-US" altLang="zh-CN" sz="3733" b="1">
                <a:solidFill>
                  <a:srgbClr val="C00000"/>
                </a:solidFill>
                <a:ea typeface="字魂27号-布丁体" panose="00000500000000000000" pitchFamily="2" charset="-122"/>
                <a:cs typeface="Arial" panose="020B0604020202020204"/>
                <a:sym typeface="字魂27号-布丁体" panose="00000500000000000000" pitchFamily="2" charset="-122"/>
              </a:rPr>
              <a:t>Tính giá trị của biểu thức.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字魂27号-布丁体" panose="00000500000000000000" pitchFamily="2" charset="-122"/>
              <a:cs typeface="Arial" panose="020B0604020202020204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828674" y="48577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A55FF04-DFBB-4093-9524-F41A1BD09A3D}"/>
              </a:ext>
            </a:extLst>
          </p:cNvPr>
          <p:cNvSpPr/>
          <p:nvPr/>
        </p:nvSpPr>
        <p:spPr>
          <a:xfrm>
            <a:off x="1219199" y="1571625"/>
            <a:ext cx="4105275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a) 175 + 42 – 75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64CBBA4-5D03-4953-83C1-AABCE7E9082F}"/>
              </a:ext>
            </a:extLst>
          </p:cNvPr>
          <p:cNvSpPr/>
          <p:nvPr/>
        </p:nvSpPr>
        <p:spPr>
          <a:xfrm>
            <a:off x="7200900" y="1457325"/>
            <a:ext cx="4076700" cy="990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latin typeface="Calibri" panose="020F0502020204030204" pitchFamily="34" charset="0"/>
                <a:cs typeface="Calibri" panose="020F0502020204030204" pitchFamily="34" charset="0"/>
              </a:rPr>
              <a:t>b) 12 x (12 – 9)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B8856-DDC7-47DD-A0D8-F032A0DB3AEE}"/>
              </a:ext>
            </a:extLst>
          </p:cNvPr>
          <p:cNvSpPr txBox="1"/>
          <p:nvPr/>
        </p:nvSpPr>
        <p:spPr>
          <a:xfrm>
            <a:off x="1781175" y="275272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217 – 75           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566AD7-DEEA-4391-B690-06B9D6BA2590}"/>
              </a:ext>
            </a:extLst>
          </p:cNvPr>
          <p:cNvSpPr txBox="1"/>
          <p:nvPr/>
        </p:nvSpPr>
        <p:spPr>
          <a:xfrm>
            <a:off x="1781175" y="349567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142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122106-C692-46A2-8EA0-D05A523F35D7}"/>
              </a:ext>
            </a:extLst>
          </p:cNvPr>
          <p:cNvSpPr txBox="1"/>
          <p:nvPr/>
        </p:nvSpPr>
        <p:spPr>
          <a:xfrm>
            <a:off x="7277100" y="273367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12 x 3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EC31B8-0AB4-4628-9530-068F06969A85}"/>
              </a:ext>
            </a:extLst>
          </p:cNvPr>
          <p:cNvSpPr txBox="1"/>
          <p:nvPr/>
        </p:nvSpPr>
        <p:spPr>
          <a:xfrm>
            <a:off x="7277100" y="3476625"/>
            <a:ext cx="469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36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41" grpId="0" animBg="1"/>
      <p:bldP spid="42" grpId="0" animBg="1"/>
      <p:bldP spid="6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/>
          <p:cNvSpPr txBox="1"/>
          <p:nvPr/>
        </p:nvSpPr>
        <p:spPr>
          <a:xfrm>
            <a:off x="790575" y="278723"/>
            <a:ext cx="10772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189"/>
            <a:r>
              <a:rPr lang="vi-VN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Cửa hàng nhà bà Năm có 1 thùng đựng 100</a:t>
            </a: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l</a:t>
            </a: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nước mắm và 5 can, mỗi can đựng 10</a:t>
            </a: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l</a:t>
            </a: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 </a:t>
            </a:r>
            <a:r>
              <a:rPr lang="vi-VN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字魂27号-布丁体" panose="00000500000000000000" pitchFamily="2" charset="-122"/>
              </a:rPr>
              <a:t>nước mắm. Hỏi cửa hàng nhà bà Năm có tất cả bao nhiêu lít nước mắm?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B3994A-AE68-4FBE-B43B-59D1DAD0A7C2}"/>
              </a:ext>
            </a:extLst>
          </p:cNvPr>
          <p:cNvSpPr/>
          <p:nvPr/>
        </p:nvSpPr>
        <p:spPr>
          <a:xfrm>
            <a:off x="0" y="428625"/>
            <a:ext cx="676275" cy="666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F0677-B912-4F19-AD40-AAE9F8BEB0F9}"/>
              </a:ext>
            </a:extLst>
          </p:cNvPr>
          <p:cNvSpPr txBox="1"/>
          <p:nvPr/>
        </p:nvSpPr>
        <p:spPr>
          <a:xfrm>
            <a:off x="309009" y="2259110"/>
            <a:ext cx="61531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u="sng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Tóm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tắt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thùng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100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lít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 can: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can 10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lít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Tất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….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lít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E3A937-E18A-489C-8018-F0136653785B}"/>
              </a:ext>
            </a:extLst>
          </p:cNvPr>
          <p:cNvSpPr txBox="1"/>
          <p:nvPr/>
        </p:nvSpPr>
        <p:spPr>
          <a:xfrm>
            <a:off x="5093439" y="2283699"/>
            <a:ext cx="68008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i="1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 lít nước mắm ở 5 can 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10 x 5 = 50 (lít)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Cửa hàng nhà bà Năm có tất cả số lít nước mắm 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100 + 50 = 150 (lít)</a:t>
            </a:r>
          </a:p>
          <a:p>
            <a:pPr algn="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 số: 150 lít</a:t>
            </a:r>
          </a:p>
        </p:txBody>
      </p:sp>
    </p:spTree>
    <p:extLst>
      <p:ext uri="{BB962C8B-B14F-4D97-AF65-F5344CB8AC3E}">
        <p14:creationId xmlns:p14="http://schemas.microsoft.com/office/powerpoint/2010/main" val="18620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C794B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355</Words>
  <Application>Microsoft Office PowerPoint</Application>
  <PresentationFormat>Widescreen</PresentationFormat>
  <Paragraphs>87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Arial</vt:lpstr>
      <vt:lpstr>Calibri</vt:lpstr>
      <vt:lpstr>Cambria</vt:lpstr>
      <vt:lpstr>Times New Roman</vt:lpstr>
      <vt:lpstr>字魂27号-布丁体</vt:lpstr>
      <vt:lpstr>思源黑体 CN</vt:lpstr>
      <vt:lpstr>包图主题2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45</cp:revision>
  <dcterms:created xsi:type="dcterms:W3CDTF">2022-09-25T08:19:11Z</dcterms:created>
  <dcterms:modified xsi:type="dcterms:W3CDTF">2025-12-29T07:43:08Z</dcterms:modified>
</cp:coreProperties>
</file>