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7191" r:id="rId3"/>
    <p:sldId id="300" r:id="rId4"/>
    <p:sldId id="379" r:id="rId5"/>
    <p:sldId id="400" r:id="rId6"/>
    <p:sldId id="398" r:id="rId7"/>
    <p:sldId id="399" r:id="rId8"/>
    <p:sldId id="290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88F5-2C5F-4038-BFA8-47B30236E397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AE97-DE01-406D-BE64-E964B19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1A9814A-B5D9-ABB4-96C8-F5F34C542A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218708"/>
            <a:ext cx="1512626" cy="15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4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323672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6725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D1032A3-F8E2-06F0-1BEE-135B7C0DE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218708"/>
            <a:ext cx="1512626" cy="15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73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67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2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77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17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632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64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9947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8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849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63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3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4563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924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761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340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823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30008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168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48C9017-E151-34AA-903F-1D90994FBC3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8" name="组合 10">
            <a:extLst>
              <a:ext uri="{FF2B5EF4-FFF2-40B4-BE49-F238E27FC236}">
                <a16:creationId xmlns:a16="http://schemas.microsoft.com/office/drawing/2014/main" id="{08DE8925-F436-62B2-CF02-296C20B0100F}"/>
              </a:ext>
            </a:extLst>
          </p:cNvPr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32DCDFDF-639E-3DCA-5EC8-C71703800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19A9C6DE-7A13-89AD-4A96-B9BC18EB2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5FF771E4-CC78-EB68-9F12-5BB56CFA4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7131E930-EF3D-A482-091B-F0E9614CE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grpSp>
        <p:nvGrpSpPr>
          <p:cNvPr id="13" name="组合 6">
            <a:extLst>
              <a:ext uri="{FF2B5EF4-FFF2-40B4-BE49-F238E27FC236}">
                <a16:creationId xmlns:a16="http://schemas.microsoft.com/office/drawing/2014/main" id="{F088FF34-9A6B-21D3-185D-8EFAF2D0FA12}"/>
              </a:ext>
            </a:extLst>
          </p:cNvPr>
          <p:cNvGrpSpPr/>
          <p:nvPr userDrawn="1"/>
        </p:nvGrpSpPr>
        <p:grpSpPr>
          <a:xfrm>
            <a:off x="154236" y="187287"/>
            <a:ext cx="11788048" cy="64338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14" name="圆角矩形 4">
              <a:extLst>
                <a:ext uri="{FF2B5EF4-FFF2-40B4-BE49-F238E27FC236}">
                  <a16:creationId xmlns:a16="http://schemas.microsoft.com/office/drawing/2014/main" id="{AA56E407-684E-D6CD-7655-4AC6590A8D33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5">
              <a:extLst>
                <a:ext uri="{FF2B5EF4-FFF2-40B4-BE49-F238E27FC236}">
                  <a16:creationId xmlns:a16="http://schemas.microsoft.com/office/drawing/2014/main" id="{4D526C57-7C76-5D9A-128C-0572941EF108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AAD1943-8DD9-FF7E-8EE6-2CA16300C5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842EA0-F1F2-D873-AC82-3C62B935E2F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03560-41C2-51C3-806C-BCC56E76832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B3B5F6-AB8D-B0A5-F0DC-EDFDC3DEA0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0" name="Picture 1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CA76DDD-CF3F-F524-E83E-9CFFFBF5393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218708"/>
            <a:ext cx="1512626" cy="151262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709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78895C3-517F-1071-84D4-3B18D94CA99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E51FB-751E-4341-5976-13C344BE7D7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163D88-D652-B162-AF13-3B959E3CC0A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CCF0E3-7C34-A04F-BEB8-823C2C174DC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F16E21D-829B-8C93-FA85-310A18E8E38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218708"/>
            <a:ext cx="1512626" cy="15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75215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253" y="210920"/>
            <a:ext cx="7800008" cy="58878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527" y="4665181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87433-6FD9-C1BE-8739-D5B9C37B0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3276" y="756091"/>
            <a:ext cx="7413379" cy="5962405"/>
          </a:xfrm>
          <a:prstGeom prst="rect">
            <a:avLst/>
          </a:prstGeom>
        </p:spPr>
      </p:pic>
      <p:pic>
        <p:nvPicPr>
          <p:cNvPr id="6" name="Picture 5" descr="A cartoon of a child holding books&#10;&#10;AI-generated content may be incorrect.">
            <a:extLst>
              <a:ext uri="{FF2B5EF4-FFF2-40B4-BE49-F238E27FC236}">
                <a16:creationId xmlns:a16="http://schemas.microsoft.com/office/drawing/2014/main" id="{2C731E51-42D2-BE00-38DD-23383B0B5E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9" y="1598268"/>
            <a:ext cx="4149967" cy="52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4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E3C55E2-DE29-41CF-B495-4240489C6C1A}"/>
              </a:ext>
            </a:extLst>
          </p:cNvPr>
          <p:cNvSpPr txBox="1"/>
          <p:nvPr/>
        </p:nvSpPr>
        <p:spPr>
          <a:xfrm>
            <a:off x="506776" y="767092"/>
            <a:ext cx="110389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 Nhân, hàng xóm nhà tôi, là một người làm đồ chơi bằng bột màu. Ở ngoài phố, cái sào nứa cắm đồ chơi của bác dựng chỗ nào là chỗ ấy, trẻ con xúm lại.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ngón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tay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đen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sạm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thô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nháp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hiện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múa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vịt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thơ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nhanh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chăm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,…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 Nhân rất vui với công việc của mình. 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năm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gần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không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được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đắt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trước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cổng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công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viên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thêm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bằng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nhựa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Một hôm, bác Nhân bảo: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B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ác sắp về quê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quê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ruộng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Tôi suýt khó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Đừng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đừng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 ở đây làm đồ chơi bán cho chúng cháu.</a:t>
            </a:r>
          </a:p>
          <a:p>
            <a:pPr algn="just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Nhưng độ này chả mấy ai mua đồ chơi của bác nữa.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ít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màu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sẽ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nặn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nốt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ngày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Đêm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con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lợn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được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ít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tiền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hôm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chia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món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tiền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nhờ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lớp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mua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giúp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đồ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Chiều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ấy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tôi thấy bác rất vui.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kể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"Hôm nay, bác bán hết hàng. Thì ra, vẫn còn nhiều trẻ nhỏ thích đồ chơi của bác.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Về quê, bác cũng sẽ nặn đồ chơi để bán. Nghe nói trẻ ở nông thôn thích thứ này hơn trẻ thành phố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”..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Rút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truyện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ngắn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Xuân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Quỳnh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3E5A3-FCDA-8D34-6C96-B74B78752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879" y="159488"/>
            <a:ext cx="4175964" cy="561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925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15B812-9AE0-1E16-E425-809D27B9F339}"/>
              </a:ext>
            </a:extLst>
          </p:cNvPr>
          <p:cNvSpPr/>
          <p:nvPr/>
        </p:nvSpPr>
        <p:spPr>
          <a:xfrm>
            <a:off x="610708" y="1625956"/>
            <a:ext cx="2283959" cy="80021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986D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986D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08673B-42C7-8327-7E9E-2EDFC2FFF5F2}"/>
              </a:ext>
            </a:extLst>
          </p:cNvPr>
          <p:cNvSpPr/>
          <p:nvPr/>
        </p:nvSpPr>
        <p:spPr>
          <a:xfrm>
            <a:off x="610707" y="2603381"/>
            <a:ext cx="2283960" cy="80021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986D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986D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EACA2-4F7C-5398-319B-574E4691C562}"/>
              </a:ext>
            </a:extLst>
          </p:cNvPr>
          <p:cNvSpPr/>
          <p:nvPr/>
        </p:nvSpPr>
        <p:spPr>
          <a:xfrm>
            <a:off x="610706" y="3580806"/>
            <a:ext cx="2283960" cy="80021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986D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986D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B4776-3BD6-B2E6-1D32-B6BB119704CC}"/>
              </a:ext>
            </a:extLst>
          </p:cNvPr>
          <p:cNvSpPr/>
          <p:nvPr/>
        </p:nvSpPr>
        <p:spPr>
          <a:xfrm>
            <a:off x="3156832" y="1714917"/>
            <a:ext cx="7492756" cy="738664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endParaRPr lang="en-US" sz="4400" dirty="0">
              <a:ln w="22225">
                <a:noFill/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1D2F01-FAC9-056A-8F14-B38FB7FD9C2D}"/>
              </a:ext>
            </a:extLst>
          </p:cNvPr>
          <p:cNvSpPr/>
          <p:nvPr/>
        </p:nvSpPr>
        <p:spPr>
          <a:xfrm>
            <a:off x="3172737" y="2628801"/>
            <a:ext cx="7110665" cy="738664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</a:t>
            </a:r>
            <a:endParaRPr lang="en-US" sz="4400" dirty="0">
              <a:ln w="22225">
                <a:noFill/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BA04A0-5854-8B3F-0058-A6457D8FB05B}"/>
              </a:ext>
            </a:extLst>
          </p:cNvPr>
          <p:cNvSpPr/>
          <p:nvPr/>
        </p:nvSpPr>
        <p:spPr>
          <a:xfrm>
            <a:off x="3088287" y="3580846"/>
            <a:ext cx="3087064" cy="738664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/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4400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endParaRPr lang="en-US" sz="4400" dirty="0">
              <a:ln w="22225">
                <a:noFill/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A6A4F4-942B-5871-F591-458094E0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475" y="414084"/>
            <a:ext cx="4361050" cy="13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8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7">
            <a:extLst>
              <a:ext uri="{FF2B5EF4-FFF2-40B4-BE49-F238E27FC236}">
                <a16:creationId xmlns:a16="http://schemas.microsoft.com/office/drawing/2014/main" id="{592C66BD-7659-F598-9E6E-8499EF9AC359}"/>
              </a:ext>
            </a:extLst>
          </p:cNvPr>
          <p:cNvGrpSpPr/>
          <p:nvPr/>
        </p:nvGrpSpPr>
        <p:grpSpPr>
          <a:xfrm>
            <a:off x="2027103" y="2082188"/>
            <a:ext cx="3349127" cy="1251072"/>
            <a:chOff x="3151567" y="4106353"/>
            <a:chExt cx="4182027" cy="1023787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0BF79BC6-F215-1419-089C-E66044C0CCD9}"/>
                </a:ext>
              </a:extLst>
            </p:cNvPr>
            <p:cNvGrpSpPr/>
            <p:nvPr/>
          </p:nvGrpSpPr>
          <p:grpSpPr>
            <a:xfrm>
              <a:off x="3151567" y="4106353"/>
              <a:ext cx="4182027" cy="1023787"/>
              <a:chOff x="1346199" y="3302000"/>
              <a:chExt cx="363654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C9FDA832-FC75-56D9-1680-F9D401968841}"/>
                  </a:ext>
                </a:extLst>
              </p:cNvPr>
              <p:cNvSpPr/>
              <p:nvPr/>
            </p:nvSpPr>
            <p:spPr>
              <a:xfrm>
                <a:off x="1346199" y="3302000"/>
                <a:ext cx="363654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3989BD87-CE5F-359C-603A-0A320E7C258D}"/>
                  </a:ext>
                </a:extLst>
              </p:cNvPr>
              <p:cNvSpPr/>
              <p:nvPr/>
            </p:nvSpPr>
            <p:spPr>
              <a:xfrm>
                <a:off x="1425654" y="3451354"/>
                <a:ext cx="3477633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6" name="文本框 41">
              <a:extLst>
                <a:ext uri="{FF2B5EF4-FFF2-40B4-BE49-F238E27FC236}">
                  <a16:creationId xmlns:a16="http://schemas.microsoft.com/office/drawing/2014/main" id="{568B8694-604F-A534-6F9E-6755E19215E8}"/>
                </a:ext>
              </a:extLst>
            </p:cNvPr>
            <p:cNvSpPr txBox="1"/>
            <p:nvPr/>
          </p:nvSpPr>
          <p:spPr>
            <a:xfrm>
              <a:off x="4257109" y="4387003"/>
              <a:ext cx="2268649" cy="493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3600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bột</a:t>
              </a:r>
              <a:r>
                <a:rPr lang="en-US" sz="36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màu</a:t>
              </a:r>
              <a:endPara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组合 47">
            <a:extLst>
              <a:ext uri="{FF2B5EF4-FFF2-40B4-BE49-F238E27FC236}">
                <a16:creationId xmlns:a16="http://schemas.microsoft.com/office/drawing/2014/main" id="{E9F2B259-D2A8-D8AB-249C-AF7E5DD8B979}"/>
              </a:ext>
            </a:extLst>
          </p:cNvPr>
          <p:cNvGrpSpPr/>
          <p:nvPr/>
        </p:nvGrpSpPr>
        <p:grpSpPr>
          <a:xfrm>
            <a:off x="7129597" y="2262289"/>
            <a:ext cx="3114956" cy="997675"/>
            <a:chOff x="3151568" y="4106352"/>
            <a:chExt cx="2774950" cy="892629"/>
          </a:xfrm>
        </p:grpSpPr>
        <p:grpSp>
          <p:nvGrpSpPr>
            <p:cNvPr id="10" name="组合 31">
              <a:extLst>
                <a:ext uri="{FF2B5EF4-FFF2-40B4-BE49-F238E27FC236}">
                  <a16:creationId xmlns:a16="http://schemas.microsoft.com/office/drawing/2014/main" id="{F2A243AE-C8EB-C8C6-D286-03720B02F7F4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圆角矩形 32">
                <a:extLst>
                  <a:ext uri="{FF2B5EF4-FFF2-40B4-BE49-F238E27FC236}">
                    <a16:creationId xmlns:a16="http://schemas.microsoft.com/office/drawing/2014/main" id="{9A425AA9-AE9B-706F-3F3B-0AB26C1C4E56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13" name="圆角矩形 33">
                <a:extLst>
                  <a:ext uri="{FF2B5EF4-FFF2-40B4-BE49-F238E27FC236}">
                    <a16:creationId xmlns:a16="http://schemas.microsoft.com/office/drawing/2014/main" id="{D3AFFB06-5D59-8528-574E-32D7022EED34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11" name="文本框 41">
              <a:extLst>
                <a:ext uri="{FF2B5EF4-FFF2-40B4-BE49-F238E27FC236}">
                  <a16:creationId xmlns:a16="http://schemas.microsoft.com/office/drawing/2014/main" id="{80A6DA32-8450-EFFF-6D9C-A41BE7C79BF2}"/>
                </a:ext>
              </a:extLst>
            </p:cNvPr>
            <p:cNvSpPr txBox="1"/>
            <p:nvPr/>
          </p:nvSpPr>
          <p:spPr>
            <a:xfrm>
              <a:off x="3726682" y="4190424"/>
              <a:ext cx="1653945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3600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sào</a:t>
              </a:r>
              <a:r>
                <a:rPr lang="en-US" sz="36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nứa</a:t>
              </a:r>
              <a:endPara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组合 47">
            <a:extLst>
              <a:ext uri="{FF2B5EF4-FFF2-40B4-BE49-F238E27FC236}">
                <a16:creationId xmlns:a16="http://schemas.microsoft.com/office/drawing/2014/main" id="{193086E6-CD43-FB0F-AAB5-5C223AE6EA58}"/>
              </a:ext>
            </a:extLst>
          </p:cNvPr>
          <p:cNvGrpSpPr/>
          <p:nvPr/>
        </p:nvGrpSpPr>
        <p:grpSpPr>
          <a:xfrm>
            <a:off x="7118580" y="3788324"/>
            <a:ext cx="3114956" cy="997675"/>
            <a:chOff x="3151568" y="4106352"/>
            <a:chExt cx="2774950" cy="892629"/>
          </a:xfrm>
        </p:grpSpPr>
        <p:grpSp>
          <p:nvGrpSpPr>
            <p:cNvPr id="15" name="组合 31">
              <a:extLst>
                <a:ext uri="{FF2B5EF4-FFF2-40B4-BE49-F238E27FC236}">
                  <a16:creationId xmlns:a16="http://schemas.microsoft.com/office/drawing/2014/main" id="{62CD067A-AB16-6637-C849-359E03719B6F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7" name="圆角矩形 32">
                <a:extLst>
                  <a:ext uri="{FF2B5EF4-FFF2-40B4-BE49-F238E27FC236}">
                    <a16:creationId xmlns:a16="http://schemas.microsoft.com/office/drawing/2014/main" id="{80CEDE22-95B3-783D-5766-19B64F364A9A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18" name="圆角矩形 33">
                <a:extLst>
                  <a:ext uri="{FF2B5EF4-FFF2-40B4-BE49-F238E27FC236}">
                    <a16:creationId xmlns:a16="http://schemas.microsoft.com/office/drawing/2014/main" id="{73F188C3-71A8-54DF-AD9B-E8B965F249D6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16" name="文本框 41">
              <a:extLst>
                <a:ext uri="{FF2B5EF4-FFF2-40B4-BE49-F238E27FC236}">
                  <a16:creationId xmlns:a16="http://schemas.microsoft.com/office/drawing/2014/main" id="{7AAE6A8C-EE8B-73A6-05D7-DFBA0AD6CDD6}"/>
                </a:ext>
              </a:extLst>
            </p:cNvPr>
            <p:cNvSpPr txBox="1"/>
            <p:nvPr/>
          </p:nvSpPr>
          <p:spPr>
            <a:xfrm>
              <a:off x="3420555" y="4279671"/>
              <a:ext cx="2236582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tinh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nhanh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组合 47">
            <a:extLst>
              <a:ext uri="{FF2B5EF4-FFF2-40B4-BE49-F238E27FC236}">
                <a16:creationId xmlns:a16="http://schemas.microsoft.com/office/drawing/2014/main" id="{A810671D-77E9-1C9D-9229-B946FD3595BB}"/>
              </a:ext>
            </a:extLst>
          </p:cNvPr>
          <p:cNvGrpSpPr/>
          <p:nvPr/>
        </p:nvGrpSpPr>
        <p:grpSpPr>
          <a:xfrm>
            <a:off x="2016087" y="3832017"/>
            <a:ext cx="3414798" cy="938974"/>
            <a:chOff x="3151568" y="4106352"/>
            <a:chExt cx="2774950" cy="892629"/>
          </a:xfrm>
        </p:grpSpPr>
        <p:grpSp>
          <p:nvGrpSpPr>
            <p:cNvPr id="20" name="组合 31">
              <a:extLst>
                <a:ext uri="{FF2B5EF4-FFF2-40B4-BE49-F238E27FC236}">
                  <a16:creationId xmlns:a16="http://schemas.microsoft.com/office/drawing/2014/main" id="{7FC406F8-4EB4-C826-2A2A-923744F85F01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2" name="圆角矩形 32">
                <a:extLst>
                  <a:ext uri="{FF2B5EF4-FFF2-40B4-BE49-F238E27FC236}">
                    <a16:creationId xmlns:a16="http://schemas.microsoft.com/office/drawing/2014/main" id="{876F34D4-6FF1-1B8B-657F-C22C6A002E6C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23" name="圆角矩形 33">
                <a:extLst>
                  <a:ext uri="{FF2B5EF4-FFF2-40B4-BE49-F238E27FC236}">
                    <a16:creationId xmlns:a16="http://schemas.microsoft.com/office/drawing/2014/main" id="{A1C93405-1D4D-9ED1-5970-2D9B749F5D7A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21" name="文本框 41">
              <a:extLst>
                <a:ext uri="{FF2B5EF4-FFF2-40B4-BE49-F238E27FC236}">
                  <a16:creationId xmlns:a16="http://schemas.microsoft.com/office/drawing/2014/main" id="{737C6F62-8481-71EC-98AE-21C80BF574D9}"/>
                </a:ext>
              </a:extLst>
            </p:cNvPr>
            <p:cNvSpPr txBox="1"/>
            <p:nvPr/>
          </p:nvSpPr>
          <p:spPr>
            <a:xfrm>
              <a:off x="3974049" y="4245451"/>
              <a:ext cx="1129989" cy="614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xúm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lại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116FEA5-4F5F-A403-28A4-8F01D8C9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05" y="545930"/>
            <a:ext cx="715732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DE4380-3F67-EAB2-7112-BCBF15EF756E}"/>
              </a:ext>
            </a:extLst>
          </p:cNvPr>
          <p:cNvGrpSpPr/>
          <p:nvPr/>
        </p:nvGrpSpPr>
        <p:grpSpPr>
          <a:xfrm>
            <a:off x="1119418" y="2627276"/>
            <a:ext cx="10306049" cy="2242177"/>
            <a:chOff x="1893408" y="2721112"/>
            <a:chExt cx="8780134" cy="1182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24FBFF8-DD11-4C86-DB90-CFDD04D15C7B}"/>
                </a:ext>
              </a:extLst>
            </p:cNvPr>
            <p:cNvSpPr/>
            <p:nvPr/>
          </p:nvSpPr>
          <p:spPr>
            <a:xfrm>
              <a:off x="1893408" y="2721112"/>
              <a:ext cx="8780134" cy="1182662"/>
            </a:xfrm>
            <a:prstGeom prst="roundRect">
              <a:avLst/>
            </a:prstGeom>
            <a:solidFill>
              <a:srgbClr val="FFD8C8"/>
            </a:solidFill>
            <a:ln>
              <a:solidFill>
                <a:srgbClr val="F653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11D1DC-558B-9F48-5DFD-440C4EEA73F0}"/>
                </a:ext>
              </a:extLst>
            </p:cNvPr>
            <p:cNvSpPr txBox="1"/>
            <p:nvPr/>
          </p:nvSpPr>
          <p:spPr>
            <a:xfrm>
              <a:off x="1893409" y="2756913"/>
              <a:ext cx="8634186" cy="1022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 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Ở ngoài phố,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/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cái sào nứa cắm đồ chơi của bác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/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dựng chỗ nào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/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là chỗ ấy,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/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các bạn nhỏ xúm lại.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//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31CEDF5-C14E-443F-48ED-D5A60C0B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89" y="540131"/>
            <a:ext cx="715732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3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8">
            <a:extLst>
              <a:ext uri="{FF2B5EF4-FFF2-40B4-BE49-F238E27FC236}">
                <a16:creationId xmlns:a16="http://schemas.microsoft.com/office/drawing/2014/main" id="{3CB42BAA-ED15-4778-82F4-F25674E673E6}"/>
              </a:ext>
            </a:extLst>
          </p:cNvPr>
          <p:cNvGrpSpPr/>
          <p:nvPr/>
        </p:nvGrpSpPr>
        <p:grpSpPr>
          <a:xfrm>
            <a:off x="3115968" y="1275444"/>
            <a:ext cx="7866991" cy="921865"/>
            <a:chOff x="2484661" y="983099"/>
            <a:chExt cx="5650825" cy="735092"/>
          </a:xfrm>
        </p:grpSpPr>
        <p:grpSp>
          <p:nvGrpSpPr>
            <p:cNvPr id="51" name="组合 76">
              <a:extLst>
                <a:ext uri="{FF2B5EF4-FFF2-40B4-BE49-F238E27FC236}">
                  <a16:creationId xmlns:a16="http://schemas.microsoft.com/office/drawing/2014/main" id="{8AAD6774-0EE0-4865-B765-18D9BF04D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983099"/>
              <a:ext cx="5650825" cy="735092"/>
              <a:chOff x="3300347" y="1368497"/>
              <a:chExt cx="10763512" cy="1417865"/>
            </a:xfrm>
          </p:grpSpPr>
          <p:grpSp>
            <p:nvGrpSpPr>
              <p:cNvPr id="56" name="组合 77">
                <a:extLst>
                  <a:ext uri="{FF2B5EF4-FFF2-40B4-BE49-F238E27FC236}">
                    <a16:creationId xmlns:a16="http://schemas.microsoft.com/office/drawing/2014/main" id="{8EC88063-E91E-40DF-8FF2-A259D4F4B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60" name="Freeform 7">
                  <a:extLst>
                    <a:ext uri="{FF2B5EF4-FFF2-40B4-BE49-F238E27FC236}">
                      <a16:creationId xmlns:a16="http://schemas.microsoft.com/office/drawing/2014/main" id="{167A7494-EA07-468E-ABF1-C7210062B0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B120FC24-EFC8-4C79-8F83-A7CB0DC6B6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</p:grpSp>
          <p:grpSp>
            <p:nvGrpSpPr>
              <p:cNvPr id="57" name="组合 78">
                <a:extLst>
                  <a:ext uri="{FF2B5EF4-FFF2-40B4-BE49-F238E27FC236}">
                    <a16:creationId xmlns:a16="http://schemas.microsoft.com/office/drawing/2014/main" id="{B9E8D472-863A-4995-9964-C7B329448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6A378241-CB5C-46C0-839B-63E7D111C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  <p:sp>
              <p:nvSpPr>
                <p:cNvPr id="59" name="Freeform 21">
                  <a:extLst>
                    <a:ext uri="{FF2B5EF4-FFF2-40B4-BE49-F238E27FC236}">
                      <a16:creationId xmlns:a16="http://schemas.microsoft.com/office/drawing/2014/main" id="{3D1D0A98-01EC-4457-866F-9B6E874FCC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</p:grpSp>
        </p:grpSp>
        <p:grpSp>
          <p:nvGrpSpPr>
            <p:cNvPr id="52" name="组合 205">
              <a:extLst>
                <a:ext uri="{FF2B5EF4-FFF2-40B4-BE49-F238E27FC236}">
                  <a16:creationId xmlns:a16="http://schemas.microsoft.com/office/drawing/2014/main" id="{A32236DB-2167-43C6-99AD-0CC18C48F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494" y="1140262"/>
              <a:ext cx="502884" cy="473025"/>
              <a:chOff x="12294771" y="811518"/>
              <a:chExt cx="801528" cy="761850"/>
            </a:xfrm>
          </p:grpSpPr>
          <p:sp>
            <p:nvSpPr>
              <p:cNvPr id="53" name="Freeform 55">
                <a:extLst>
                  <a:ext uri="{FF2B5EF4-FFF2-40B4-BE49-F238E27FC236}">
                    <a16:creationId xmlns:a16="http://schemas.microsoft.com/office/drawing/2014/main" id="{262F7614-3016-4718-B6ED-514F99FBF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4771" y="811518"/>
                <a:ext cx="801528" cy="76185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endParaRPr>
              </a:p>
            </p:txBody>
          </p:sp>
          <p:sp>
            <p:nvSpPr>
              <p:cNvPr id="54" name="Freeform 56">
                <a:extLst>
                  <a:ext uri="{FF2B5EF4-FFF2-40B4-BE49-F238E27FC236}">
                    <a16:creationId xmlns:a16="http://schemas.microsoft.com/office/drawing/2014/main" id="{5E870646-EF6C-498D-8081-9F9561C75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7405" y="858403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Cambria" panose="02040503050406030204" pitchFamily="18" charset="0"/>
                  <a:ea typeface="宋体" pitchFamily="2" charset="-122"/>
                </a:endParaRPr>
              </a:p>
            </p:txBody>
          </p:sp>
          <p:sp>
            <p:nvSpPr>
              <p:cNvPr id="55" name="Freeform 57">
                <a:extLst>
                  <a:ext uri="{FF2B5EF4-FFF2-40B4-BE49-F238E27FC236}">
                    <a16:creationId xmlns:a16="http://schemas.microsoft.com/office/drawing/2014/main" id="{1EDE1864-308A-4FA7-919A-520E701FE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Cambria" panose="02040503050406030204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62" name="组合 10">
            <a:extLst>
              <a:ext uri="{FF2B5EF4-FFF2-40B4-BE49-F238E27FC236}">
                <a16:creationId xmlns:a16="http://schemas.microsoft.com/office/drawing/2014/main" id="{28B29407-C58B-4AE9-AE5D-947EA770B46F}"/>
              </a:ext>
            </a:extLst>
          </p:cNvPr>
          <p:cNvGrpSpPr/>
          <p:nvPr/>
        </p:nvGrpSpPr>
        <p:grpSpPr>
          <a:xfrm>
            <a:off x="3126602" y="3141905"/>
            <a:ext cx="7899361" cy="1258853"/>
            <a:chOff x="2484661" y="1618248"/>
            <a:chExt cx="6270917" cy="1003805"/>
          </a:xfrm>
        </p:grpSpPr>
        <p:grpSp>
          <p:nvGrpSpPr>
            <p:cNvPr id="63" name="组合 158">
              <a:extLst>
                <a:ext uri="{FF2B5EF4-FFF2-40B4-BE49-F238E27FC236}">
                  <a16:creationId xmlns:a16="http://schemas.microsoft.com/office/drawing/2014/main" id="{7E173C5C-51C4-4D51-98EF-32A9DA4FB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1618248"/>
              <a:ext cx="6270917" cy="1003805"/>
              <a:chOff x="3300347" y="850196"/>
              <a:chExt cx="11944642" cy="1936166"/>
            </a:xfrm>
          </p:grpSpPr>
          <p:grpSp>
            <p:nvGrpSpPr>
              <p:cNvPr id="70" name="组合 159">
                <a:extLst>
                  <a:ext uri="{FF2B5EF4-FFF2-40B4-BE49-F238E27FC236}">
                    <a16:creationId xmlns:a16="http://schemas.microsoft.com/office/drawing/2014/main" id="{675B03F8-9CD6-420C-849D-69D2140B5F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850196"/>
                <a:ext cx="10613130" cy="1936166"/>
                <a:chOff x="1986534" y="3591630"/>
                <a:chExt cx="10613130" cy="1936166"/>
              </a:xfrm>
            </p:grpSpPr>
            <p:sp>
              <p:nvSpPr>
                <p:cNvPr id="74" name="Freeform 7">
                  <a:extLst>
                    <a:ext uri="{FF2B5EF4-FFF2-40B4-BE49-F238E27FC236}">
                      <a16:creationId xmlns:a16="http://schemas.microsoft.com/office/drawing/2014/main" id="{131742F3-0563-486B-AABA-0A556EAAE0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  <p:sp>
              <p:nvSpPr>
                <p:cNvPr id="75" name="Freeform 7">
                  <a:extLst>
                    <a:ext uri="{FF2B5EF4-FFF2-40B4-BE49-F238E27FC236}">
                      <a16:creationId xmlns:a16="http://schemas.microsoft.com/office/drawing/2014/main" id="{1D402185-5890-4723-B109-ABAB26DA3F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5488" y="3591630"/>
                  <a:ext cx="10464176" cy="1627179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</p:grpSp>
          <p:grpSp>
            <p:nvGrpSpPr>
              <p:cNvPr id="71" name="组合 160">
                <a:extLst>
                  <a:ext uri="{FF2B5EF4-FFF2-40B4-BE49-F238E27FC236}">
                    <a16:creationId xmlns:a16="http://schemas.microsoft.com/office/drawing/2014/main" id="{5733563B-DB3B-4564-8E9D-4153CF60E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C37124D1-DE90-4A2B-92C9-4D1731379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  <p:sp>
              <p:nvSpPr>
                <p:cNvPr id="73" name="Freeform 21">
                  <a:extLst>
                    <a:ext uri="{FF2B5EF4-FFF2-40B4-BE49-F238E27FC236}">
                      <a16:creationId xmlns:a16="http://schemas.microsoft.com/office/drawing/2014/main" id="{E44C704F-314E-4ADD-AE72-5FB56DE805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Cambria" panose="02040503050406030204" pitchFamily="18" charset="0"/>
                    <a:ea typeface="微软雅黑"/>
                  </a:endParaRPr>
                </a:p>
              </p:txBody>
            </p:sp>
          </p:grpSp>
        </p:grpSp>
        <p:grpSp>
          <p:nvGrpSpPr>
            <p:cNvPr id="64" name="组合 209">
              <a:extLst>
                <a:ext uri="{FF2B5EF4-FFF2-40B4-BE49-F238E27FC236}">
                  <a16:creationId xmlns:a16="http://schemas.microsoft.com/office/drawing/2014/main" id="{DED1F37D-E9D8-409D-BDA2-D0075636B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708" y="2110740"/>
              <a:ext cx="534195" cy="475059"/>
              <a:chOff x="952501" y="6013451"/>
              <a:chExt cx="511175" cy="460375"/>
            </a:xfrm>
          </p:grpSpPr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59681481-E371-4F99-A417-58F0CB78B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endParaRPr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29F0819F-2951-4E00-BFC6-FA50673AB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Cambria" panose="02040503050406030204" pitchFamily="18" charset="0"/>
                  <a:ea typeface="宋体" pitchFamily="2" charset="-122"/>
                </a:endParaRPr>
              </a:p>
            </p:txBody>
          </p:sp>
          <p:sp>
            <p:nvSpPr>
              <p:cNvPr id="69" name="Freeform 60">
                <a:extLst>
                  <a:ext uri="{FF2B5EF4-FFF2-40B4-BE49-F238E27FC236}">
                    <a16:creationId xmlns:a16="http://schemas.microsoft.com/office/drawing/2014/main" id="{526B1910-159C-4A88-94F3-C3AA513A5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Cambria" panose="02040503050406030204" pitchFamily="18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76" name="组合 6">
            <a:extLst>
              <a:ext uri="{FF2B5EF4-FFF2-40B4-BE49-F238E27FC236}">
                <a16:creationId xmlns:a16="http://schemas.microsoft.com/office/drawing/2014/main" id="{36DD52D4-9858-4E4A-906F-5D2B0E05765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77" name="矩形 3">
              <a:extLst>
                <a:ext uri="{FF2B5EF4-FFF2-40B4-BE49-F238E27FC236}">
                  <a16:creationId xmlns:a16="http://schemas.microsoft.com/office/drawing/2014/main" id="{170FBAD4-84FA-4708-A0FE-D43D882D770D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736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51">
                <a:solidFill>
                  <a:prstClr val="white"/>
                </a:solidFill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78" name="Title 3">
              <a:extLst>
                <a:ext uri="{FF2B5EF4-FFF2-40B4-BE49-F238E27FC236}">
                  <a16:creationId xmlns:a16="http://schemas.microsoft.com/office/drawing/2014/main" id="{97EA9CCE-F777-43DF-B3C2-83089192AC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lvl="0" algn="ctr" defTabSz="121773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 NGHĨA TỪ</a:t>
              </a:r>
            </a:p>
          </p:txBody>
        </p:sp>
      </p:grpSp>
      <p:pic>
        <p:nvPicPr>
          <p:cNvPr id="79" name="Picture 2" descr="C:\Documents and Settings\Administrator\桌面\PNG\手势.png">
            <a:extLst>
              <a:ext uri="{FF2B5EF4-FFF2-40B4-BE49-F238E27FC236}">
                <a16:creationId xmlns:a16="http://schemas.microsoft.com/office/drawing/2014/main" id="{D6C850D5-B98B-4DD3-A86D-2D3731842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7" r="32382"/>
          <a:stretch/>
        </p:blipFill>
        <p:spPr bwMode="auto">
          <a:xfrm>
            <a:off x="0" y="1309342"/>
            <a:ext cx="1863323" cy="55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文本框 186">
            <a:extLst>
              <a:ext uri="{FF2B5EF4-FFF2-40B4-BE49-F238E27FC236}">
                <a16:creationId xmlns:a16="http://schemas.microsoft.com/office/drawing/2014/main" id="{CB904154-78F8-454E-82D9-98CD3B711135}"/>
              </a:ext>
            </a:extLst>
          </p:cNvPr>
          <p:cNvSpPr txBox="1"/>
          <p:nvPr/>
        </p:nvSpPr>
        <p:spPr>
          <a:xfrm>
            <a:off x="4207145" y="1438213"/>
            <a:ext cx="6038642" cy="645917"/>
          </a:xfrm>
          <a:prstGeom prst="rect">
            <a:avLst/>
          </a:prstGeom>
          <a:noFill/>
        </p:spPr>
        <p:txBody>
          <a:bodyPr wrap="none" lIns="91028" tIns="45515" rIns="91028" bIns="45515">
            <a:spAutoFit/>
          </a:bodyPr>
          <a:lstStyle/>
          <a:p>
            <a:pPr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 hàng: 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bán được hàng</a:t>
            </a:r>
            <a:endParaRPr lang="zh-CN" altLang="en-US" sz="3600" dirty="0">
              <a:solidFill>
                <a:srgbClr val="00206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1" name="文本框 187">
            <a:extLst>
              <a:ext uri="{FF2B5EF4-FFF2-40B4-BE49-F238E27FC236}">
                <a16:creationId xmlns:a16="http://schemas.microsoft.com/office/drawing/2014/main" id="{926DE958-EEBD-42D4-9DAA-037CC16138B4}"/>
              </a:ext>
            </a:extLst>
          </p:cNvPr>
          <p:cNvSpPr txBox="1"/>
          <p:nvPr/>
        </p:nvSpPr>
        <p:spPr>
          <a:xfrm>
            <a:off x="4475675" y="3435852"/>
            <a:ext cx="6167516" cy="645917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nhẵn</a:t>
            </a:r>
            <a:r>
              <a:rPr lang="en-US" altLang="zh-C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718E-7 -1.76471E-6 L 0.33453 0.9597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27" y="47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6E8A55-2170-246D-2429-5298F7120FA5}"/>
              </a:ext>
            </a:extLst>
          </p:cNvPr>
          <p:cNvGrpSpPr/>
          <p:nvPr/>
        </p:nvGrpSpPr>
        <p:grpSpPr>
          <a:xfrm>
            <a:off x="284306" y="395673"/>
            <a:ext cx="5798127" cy="3135379"/>
            <a:chOff x="457200" y="1176848"/>
            <a:chExt cx="5798127" cy="31353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7BB3BF-DF36-4830-4C3F-AE452DEC0F63}"/>
                </a:ext>
              </a:extLst>
            </p:cNvPr>
            <p:cNvGrpSpPr/>
            <p:nvPr/>
          </p:nvGrpSpPr>
          <p:grpSpPr>
            <a:xfrm>
              <a:off x="457200" y="1922318"/>
              <a:ext cx="5798127" cy="2389909"/>
              <a:chOff x="602672" y="2483427"/>
              <a:chExt cx="5922819" cy="2389909"/>
            </a:xfrm>
            <a:solidFill>
              <a:srgbClr val="FFFFCC"/>
            </a:solidFill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759B82D-9509-4159-9BB8-50CCFAF1F458}"/>
                  </a:ext>
                </a:extLst>
              </p:cNvPr>
              <p:cNvSpPr/>
              <p:nvPr/>
            </p:nvSpPr>
            <p:spPr>
              <a:xfrm>
                <a:off x="602672" y="2483427"/>
                <a:ext cx="5922819" cy="2389909"/>
              </a:xfrm>
              <a:custGeom>
                <a:avLst/>
                <a:gdLst>
                  <a:gd name="csX0" fmla="*/ 0 w 5922819"/>
                  <a:gd name="csY0" fmla="*/ 398326 h 2389909"/>
                  <a:gd name="csX1" fmla="*/ 398326 w 5922819"/>
                  <a:gd name="csY1" fmla="*/ 0 h 2389909"/>
                  <a:gd name="csX2" fmla="*/ 865377 w 5922819"/>
                  <a:gd name="csY2" fmla="*/ 0 h 2389909"/>
                  <a:gd name="csX3" fmla="*/ 1281166 w 5922819"/>
                  <a:gd name="csY3" fmla="*/ 0 h 2389909"/>
                  <a:gd name="csX4" fmla="*/ 1799478 w 5922819"/>
                  <a:gd name="csY4" fmla="*/ 0 h 2389909"/>
                  <a:gd name="csX5" fmla="*/ 2471576 w 5922819"/>
                  <a:gd name="csY5" fmla="*/ 0 h 2389909"/>
                  <a:gd name="csX6" fmla="*/ 3041150 w 5922819"/>
                  <a:gd name="csY6" fmla="*/ 0 h 2389909"/>
                  <a:gd name="csX7" fmla="*/ 3508201 w 5922819"/>
                  <a:gd name="csY7" fmla="*/ 0 h 2389909"/>
                  <a:gd name="csX8" fmla="*/ 4077775 w 5922819"/>
                  <a:gd name="csY8" fmla="*/ 0 h 2389909"/>
                  <a:gd name="csX9" fmla="*/ 4596087 w 5922819"/>
                  <a:gd name="csY9" fmla="*/ 0 h 2389909"/>
                  <a:gd name="csX10" fmla="*/ 5524493 w 5922819"/>
                  <a:gd name="csY10" fmla="*/ 0 h 2389909"/>
                  <a:gd name="csX11" fmla="*/ 5922819 w 5922819"/>
                  <a:gd name="csY11" fmla="*/ 398326 h 2389909"/>
                  <a:gd name="csX12" fmla="*/ 5922819 w 5922819"/>
                  <a:gd name="csY12" fmla="*/ 913479 h 2389909"/>
                  <a:gd name="csX13" fmla="*/ 5922819 w 5922819"/>
                  <a:gd name="csY13" fmla="*/ 1428632 h 2389909"/>
                  <a:gd name="csX14" fmla="*/ 5922819 w 5922819"/>
                  <a:gd name="csY14" fmla="*/ 1991583 h 2389909"/>
                  <a:gd name="csX15" fmla="*/ 5524493 w 5922819"/>
                  <a:gd name="csY15" fmla="*/ 2389909 h 2389909"/>
                  <a:gd name="csX16" fmla="*/ 5006181 w 5922819"/>
                  <a:gd name="csY16" fmla="*/ 2389909 h 2389909"/>
                  <a:gd name="csX17" fmla="*/ 4385345 w 5922819"/>
                  <a:gd name="csY17" fmla="*/ 2389909 h 2389909"/>
                  <a:gd name="csX18" fmla="*/ 3764509 w 5922819"/>
                  <a:gd name="csY18" fmla="*/ 2389909 h 2389909"/>
                  <a:gd name="csX19" fmla="*/ 3194935 w 5922819"/>
                  <a:gd name="csY19" fmla="*/ 2389909 h 2389909"/>
                  <a:gd name="csX20" fmla="*/ 2625361 w 5922819"/>
                  <a:gd name="csY20" fmla="*/ 2389909 h 2389909"/>
                  <a:gd name="csX21" fmla="*/ 2055787 w 5922819"/>
                  <a:gd name="csY21" fmla="*/ 2389909 h 2389909"/>
                  <a:gd name="csX22" fmla="*/ 1486213 w 5922819"/>
                  <a:gd name="csY22" fmla="*/ 2389909 h 2389909"/>
                  <a:gd name="csX23" fmla="*/ 1019162 w 5922819"/>
                  <a:gd name="csY23" fmla="*/ 2389909 h 2389909"/>
                  <a:gd name="csX24" fmla="*/ 398326 w 5922819"/>
                  <a:gd name="csY24" fmla="*/ 2389909 h 2389909"/>
                  <a:gd name="csX25" fmla="*/ 0 w 5922819"/>
                  <a:gd name="csY25" fmla="*/ 1991583 h 2389909"/>
                  <a:gd name="csX26" fmla="*/ 0 w 5922819"/>
                  <a:gd name="csY26" fmla="*/ 1460497 h 2389909"/>
                  <a:gd name="csX27" fmla="*/ 0 w 5922819"/>
                  <a:gd name="csY27" fmla="*/ 961277 h 2389909"/>
                  <a:gd name="csX28" fmla="*/ 0 w 5922819"/>
                  <a:gd name="csY28" fmla="*/ 398326 h 2389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5922819" h="2389909" fill="none" extrusionOk="0">
                    <a:moveTo>
                      <a:pt x="0" y="398326"/>
                    </a:moveTo>
                    <a:cubicBezTo>
                      <a:pt x="-25110" y="225623"/>
                      <a:pt x="172914" y="-50858"/>
                      <a:pt x="398326" y="0"/>
                    </a:cubicBezTo>
                    <a:cubicBezTo>
                      <a:pt x="585273" y="-54826"/>
                      <a:pt x="682883" y="22090"/>
                      <a:pt x="865377" y="0"/>
                    </a:cubicBezTo>
                    <a:cubicBezTo>
                      <a:pt x="1047871" y="-22090"/>
                      <a:pt x="1115818" y="36667"/>
                      <a:pt x="1281166" y="0"/>
                    </a:cubicBezTo>
                    <a:cubicBezTo>
                      <a:pt x="1446514" y="-36667"/>
                      <a:pt x="1552483" y="55872"/>
                      <a:pt x="1799478" y="0"/>
                    </a:cubicBezTo>
                    <a:cubicBezTo>
                      <a:pt x="2046473" y="-55872"/>
                      <a:pt x="2256759" y="68933"/>
                      <a:pt x="2471576" y="0"/>
                    </a:cubicBezTo>
                    <a:cubicBezTo>
                      <a:pt x="2686393" y="-68933"/>
                      <a:pt x="2899860" y="63360"/>
                      <a:pt x="3041150" y="0"/>
                    </a:cubicBezTo>
                    <a:cubicBezTo>
                      <a:pt x="3182440" y="-63360"/>
                      <a:pt x="3402433" y="22609"/>
                      <a:pt x="3508201" y="0"/>
                    </a:cubicBezTo>
                    <a:cubicBezTo>
                      <a:pt x="3613969" y="-22609"/>
                      <a:pt x="3823621" y="15479"/>
                      <a:pt x="4077775" y="0"/>
                    </a:cubicBezTo>
                    <a:cubicBezTo>
                      <a:pt x="4331929" y="-15479"/>
                      <a:pt x="4455861" y="29743"/>
                      <a:pt x="4596087" y="0"/>
                    </a:cubicBezTo>
                    <a:cubicBezTo>
                      <a:pt x="4736313" y="-29743"/>
                      <a:pt x="5188909" y="47133"/>
                      <a:pt x="5524493" y="0"/>
                    </a:cubicBezTo>
                    <a:cubicBezTo>
                      <a:pt x="5742430" y="35191"/>
                      <a:pt x="5919924" y="172593"/>
                      <a:pt x="5922819" y="398326"/>
                    </a:cubicBezTo>
                    <a:cubicBezTo>
                      <a:pt x="5977811" y="536512"/>
                      <a:pt x="5884879" y="679623"/>
                      <a:pt x="5922819" y="913479"/>
                    </a:cubicBezTo>
                    <a:cubicBezTo>
                      <a:pt x="5960759" y="1147335"/>
                      <a:pt x="5919332" y="1282699"/>
                      <a:pt x="5922819" y="1428632"/>
                    </a:cubicBezTo>
                    <a:cubicBezTo>
                      <a:pt x="5926306" y="1574565"/>
                      <a:pt x="5903684" y="1841276"/>
                      <a:pt x="5922819" y="1991583"/>
                    </a:cubicBezTo>
                    <a:cubicBezTo>
                      <a:pt x="5922394" y="2232997"/>
                      <a:pt x="5710083" y="2359016"/>
                      <a:pt x="5524493" y="2389909"/>
                    </a:cubicBezTo>
                    <a:cubicBezTo>
                      <a:pt x="5364463" y="2426672"/>
                      <a:pt x="5224862" y="2363333"/>
                      <a:pt x="5006181" y="2389909"/>
                    </a:cubicBezTo>
                    <a:cubicBezTo>
                      <a:pt x="4787500" y="2416485"/>
                      <a:pt x="4599125" y="2374932"/>
                      <a:pt x="4385345" y="2389909"/>
                    </a:cubicBezTo>
                    <a:cubicBezTo>
                      <a:pt x="4171565" y="2404886"/>
                      <a:pt x="3942501" y="2378500"/>
                      <a:pt x="3764509" y="2389909"/>
                    </a:cubicBezTo>
                    <a:cubicBezTo>
                      <a:pt x="3586517" y="2401318"/>
                      <a:pt x="3346456" y="2359255"/>
                      <a:pt x="3194935" y="2389909"/>
                    </a:cubicBezTo>
                    <a:cubicBezTo>
                      <a:pt x="3043414" y="2420563"/>
                      <a:pt x="2776853" y="2364147"/>
                      <a:pt x="2625361" y="2389909"/>
                    </a:cubicBezTo>
                    <a:cubicBezTo>
                      <a:pt x="2473869" y="2415671"/>
                      <a:pt x="2306156" y="2327869"/>
                      <a:pt x="2055787" y="2389909"/>
                    </a:cubicBezTo>
                    <a:cubicBezTo>
                      <a:pt x="1805418" y="2451949"/>
                      <a:pt x="1676859" y="2365793"/>
                      <a:pt x="1486213" y="2389909"/>
                    </a:cubicBezTo>
                    <a:cubicBezTo>
                      <a:pt x="1295567" y="2414025"/>
                      <a:pt x="1151785" y="2336406"/>
                      <a:pt x="1019162" y="2389909"/>
                    </a:cubicBezTo>
                    <a:cubicBezTo>
                      <a:pt x="886539" y="2443412"/>
                      <a:pt x="687420" y="2350544"/>
                      <a:pt x="398326" y="2389909"/>
                    </a:cubicBezTo>
                    <a:cubicBezTo>
                      <a:pt x="153311" y="2430587"/>
                      <a:pt x="-51599" y="2205144"/>
                      <a:pt x="0" y="1991583"/>
                    </a:cubicBezTo>
                    <a:cubicBezTo>
                      <a:pt x="-21010" y="1782241"/>
                      <a:pt x="42948" y="1657772"/>
                      <a:pt x="0" y="1460497"/>
                    </a:cubicBezTo>
                    <a:cubicBezTo>
                      <a:pt x="-42948" y="1263222"/>
                      <a:pt x="55504" y="1079879"/>
                      <a:pt x="0" y="961277"/>
                    </a:cubicBezTo>
                    <a:cubicBezTo>
                      <a:pt x="-55504" y="842675"/>
                      <a:pt x="11724" y="638618"/>
                      <a:pt x="0" y="398326"/>
                    </a:cubicBezTo>
                    <a:close/>
                  </a:path>
                  <a:path w="5922819" h="2389909" stroke="0" extrusionOk="0">
                    <a:moveTo>
                      <a:pt x="0" y="398326"/>
                    </a:moveTo>
                    <a:cubicBezTo>
                      <a:pt x="28964" y="220397"/>
                      <a:pt x="206306" y="22650"/>
                      <a:pt x="398326" y="0"/>
                    </a:cubicBezTo>
                    <a:cubicBezTo>
                      <a:pt x="642830" y="-60785"/>
                      <a:pt x="747062" y="24238"/>
                      <a:pt x="1070423" y="0"/>
                    </a:cubicBezTo>
                    <a:cubicBezTo>
                      <a:pt x="1393784" y="-24238"/>
                      <a:pt x="1305202" y="37410"/>
                      <a:pt x="1486213" y="0"/>
                    </a:cubicBezTo>
                    <a:cubicBezTo>
                      <a:pt x="1667224" y="-37410"/>
                      <a:pt x="1769014" y="49417"/>
                      <a:pt x="1953263" y="0"/>
                    </a:cubicBezTo>
                    <a:cubicBezTo>
                      <a:pt x="2137512" y="-49417"/>
                      <a:pt x="2293059" y="17162"/>
                      <a:pt x="2420314" y="0"/>
                    </a:cubicBezTo>
                    <a:cubicBezTo>
                      <a:pt x="2547569" y="-17162"/>
                      <a:pt x="2748384" y="50954"/>
                      <a:pt x="2989888" y="0"/>
                    </a:cubicBezTo>
                    <a:cubicBezTo>
                      <a:pt x="3231392" y="-50954"/>
                      <a:pt x="3404777" y="50809"/>
                      <a:pt x="3610724" y="0"/>
                    </a:cubicBezTo>
                    <a:cubicBezTo>
                      <a:pt x="3816671" y="-50809"/>
                      <a:pt x="3967566" y="13755"/>
                      <a:pt x="4077775" y="0"/>
                    </a:cubicBezTo>
                    <a:cubicBezTo>
                      <a:pt x="4187984" y="-13755"/>
                      <a:pt x="4365908" y="26888"/>
                      <a:pt x="4596087" y="0"/>
                    </a:cubicBezTo>
                    <a:cubicBezTo>
                      <a:pt x="4826266" y="-26888"/>
                      <a:pt x="5308079" y="65204"/>
                      <a:pt x="5524493" y="0"/>
                    </a:cubicBezTo>
                    <a:cubicBezTo>
                      <a:pt x="5753362" y="-2336"/>
                      <a:pt x="5955032" y="149097"/>
                      <a:pt x="5922819" y="398326"/>
                    </a:cubicBezTo>
                    <a:cubicBezTo>
                      <a:pt x="5935221" y="550432"/>
                      <a:pt x="5902100" y="757142"/>
                      <a:pt x="5922819" y="945344"/>
                    </a:cubicBezTo>
                    <a:cubicBezTo>
                      <a:pt x="5943538" y="1133546"/>
                      <a:pt x="5895225" y="1244330"/>
                      <a:pt x="5922819" y="1428632"/>
                    </a:cubicBezTo>
                    <a:cubicBezTo>
                      <a:pt x="5950413" y="1612934"/>
                      <a:pt x="5863195" y="1804810"/>
                      <a:pt x="5922819" y="1991583"/>
                    </a:cubicBezTo>
                    <a:cubicBezTo>
                      <a:pt x="5931280" y="2210588"/>
                      <a:pt x="5741519" y="2385258"/>
                      <a:pt x="5524493" y="2389909"/>
                    </a:cubicBezTo>
                    <a:cubicBezTo>
                      <a:pt x="5286124" y="2454480"/>
                      <a:pt x="5032427" y="2386343"/>
                      <a:pt x="4852396" y="2389909"/>
                    </a:cubicBezTo>
                    <a:cubicBezTo>
                      <a:pt x="4672365" y="2393475"/>
                      <a:pt x="4415604" y="2339542"/>
                      <a:pt x="4282821" y="2389909"/>
                    </a:cubicBezTo>
                    <a:cubicBezTo>
                      <a:pt x="4150038" y="2440276"/>
                      <a:pt x="3923054" y="2379463"/>
                      <a:pt x="3815771" y="2389909"/>
                    </a:cubicBezTo>
                    <a:cubicBezTo>
                      <a:pt x="3708488" y="2400355"/>
                      <a:pt x="3563831" y="2389885"/>
                      <a:pt x="3399982" y="2389909"/>
                    </a:cubicBezTo>
                    <a:cubicBezTo>
                      <a:pt x="3236133" y="2389933"/>
                      <a:pt x="3027031" y="2370175"/>
                      <a:pt x="2932931" y="2389909"/>
                    </a:cubicBezTo>
                    <a:cubicBezTo>
                      <a:pt x="2838831" y="2409643"/>
                      <a:pt x="2571977" y="2341503"/>
                      <a:pt x="2363357" y="2389909"/>
                    </a:cubicBezTo>
                    <a:cubicBezTo>
                      <a:pt x="2154737" y="2438315"/>
                      <a:pt x="2008988" y="2354771"/>
                      <a:pt x="1691259" y="2389909"/>
                    </a:cubicBezTo>
                    <a:cubicBezTo>
                      <a:pt x="1373530" y="2425047"/>
                      <a:pt x="1200729" y="2314294"/>
                      <a:pt x="1019162" y="2389909"/>
                    </a:cubicBezTo>
                    <a:cubicBezTo>
                      <a:pt x="837595" y="2465524"/>
                      <a:pt x="631849" y="2361835"/>
                      <a:pt x="398326" y="2389909"/>
                    </a:cubicBezTo>
                    <a:cubicBezTo>
                      <a:pt x="198246" y="2364416"/>
                      <a:pt x="-32898" y="2224780"/>
                      <a:pt x="0" y="1991583"/>
                    </a:cubicBezTo>
                    <a:cubicBezTo>
                      <a:pt x="-4321" y="1858753"/>
                      <a:pt x="42256" y="1653378"/>
                      <a:pt x="0" y="1492362"/>
                    </a:cubicBezTo>
                    <a:cubicBezTo>
                      <a:pt x="-42256" y="1331346"/>
                      <a:pt x="20366" y="1198021"/>
                      <a:pt x="0" y="945344"/>
                    </a:cubicBezTo>
                    <a:cubicBezTo>
                      <a:pt x="-20366" y="692667"/>
                      <a:pt x="20388" y="569457"/>
                      <a:pt x="0" y="398326"/>
                    </a:cubicBezTo>
                    <a:close/>
                  </a:path>
                </a:pathLst>
              </a:custGeom>
              <a:grpFill/>
              <a:ln w="38100">
                <a:solidFill>
                  <a:srgbClr val="00B050"/>
                </a:solidFill>
                <a:extLst>
                  <a:ext uri="{C807C97D-BFC1-408E-A445-0C87EB9F89A2}">
                    <ask:lineSketchStyleProps xmlns:ask="http://schemas.microsoft.com/office/drawing/2018/sketchyshapes" sd="1666995049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defTabSz="914377"/>
                <a:r>
                  <a:rPr lang="en-US" sz="32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công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đoạn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 defTabSz="914377"/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Tất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đều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 defTabSz="914377"/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Giải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nghĩa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8E7B0B8-37E1-35F9-BC05-756247FC7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07221" y="2770898"/>
                <a:ext cx="609091" cy="6090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36459A-037B-0001-B90C-9943FF6CB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07221" y="3268339"/>
                <a:ext cx="609091" cy="6090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B091D2B-5DD7-97E5-D7A1-FDBB64F72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907221" y="3782556"/>
                <a:ext cx="609091" cy="60909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DCA2A3-6A45-CA58-1C73-82EC1FF6857D}"/>
                </a:ext>
              </a:extLst>
            </p:cNvPr>
            <p:cNvSpPr/>
            <p:nvPr/>
          </p:nvSpPr>
          <p:spPr>
            <a:xfrm>
              <a:off x="1351605" y="1176848"/>
              <a:ext cx="3438604" cy="1035616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6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6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6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56C911-6873-7B31-FCD3-E648EBBDCD89}"/>
              </a:ext>
            </a:extLst>
          </p:cNvPr>
          <p:cNvGrpSpPr/>
          <p:nvPr/>
        </p:nvGrpSpPr>
        <p:grpSpPr>
          <a:xfrm>
            <a:off x="5107877" y="3462652"/>
            <a:ext cx="6840681" cy="3152792"/>
            <a:chOff x="535741" y="1748982"/>
            <a:chExt cx="6840681" cy="31527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E1164F-326B-2A40-2F91-F09603DC55FC}"/>
                </a:ext>
              </a:extLst>
            </p:cNvPr>
            <p:cNvGrpSpPr/>
            <p:nvPr/>
          </p:nvGrpSpPr>
          <p:grpSpPr>
            <a:xfrm>
              <a:off x="535741" y="2511864"/>
              <a:ext cx="6840681" cy="2389909"/>
              <a:chOff x="5351318" y="4311147"/>
              <a:chExt cx="6840681" cy="2389909"/>
            </a:xfrm>
            <a:solidFill>
              <a:srgbClr val="FFFFCC"/>
            </a:solidFill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F41CC61-92A9-1D59-673F-5D5806A4DEEC}"/>
                  </a:ext>
                </a:extLst>
              </p:cNvPr>
              <p:cNvSpPr/>
              <p:nvPr/>
            </p:nvSpPr>
            <p:spPr>
              <a:xfrm>
                <a:off x="5351318" y="4311147"/>
                <a:ext cx="6840681" cy="2389909"/>
              </a:xfrm>
              <a:custGeom>
                <a:avLst/>
                <a:gdLst>
                  <a:gd name="csX0" fmla="*/ 0 w 6840681"/>
                  <a:gd name="csY0" fmla="*/ 398326 h 2389909"/>
                  <a:gd name="csX1" fmla="*/ 398326 w 6840681"/>
                  <a:gd name="csY1" fmla="*/ 0 h 2389909"/>
                  <a:gd name="csX2" fmla="*/ 947783 w 6840681"/>
                  <a:gd name="csY2" fmla="*/ 0 h 2389909"/>
                  <a:gd name="csX3" fmla="*/ 1376360 w 6840681"/>
                  <a:gd name="csY3" fmla="*/ 0 h 2389909"/>
                  <a:gd name="csX4" fmla="*/ 1925817 w 6840681"/>
                  <a:gd name="csY4" fmla="*/ 0 h 2389909"/>
                  <a:gd name="csX5" fmla="*/ 2414834 w 6840681"/>
                  <a:gd name="csY5" fmla="*/ 0 h 2389909"/>
                  <a:gd name="csX6" fmla="*/ 2903851 w 6840681"/>
                  <a:gd name="csY6" fmla="*/ 0 h 2389909"/>
                  <a:gd name="csX7" fmla="*/ 3392868 w 6840681"/>
                  <a:gd name="csY7" fmla="*/ 0 h 2389909"/>
                  <a:gd name="csX8" fmla="*/ 3942325 w 6840681"/>
                  <a:gd name="csY8" fmla="*/ 0 h 2389909"/>
                  <a:gd name="csX9" fmla="*/ 4612663 w 6840681"/>
                  <a:gd name="csY9" fmla="*/ 0 h 2389909"/>
                  <a:gd name="csX10" fmla="*/ 5101679 w 6840681"/>
                  <a:gd name="csY10" fmla="*/ 0 h 2389909"/>
                  <a:gd name="csX11" fmla="*/ 5651137 w 6840681"/>
                  <a:gd name="csY11" fmla="*/ 0 h 2389909"/>
                  <a:gd name="csX12" fmla="*/ 6442355 w 6840681"/>
                  <a:gd name="csY12" fmla="*/ 0 h 2389909"/>
                  <a:gd name="csX13" fmla="*/ 6840681 w 6840681"/>
                  <a:gd name="csY13" fmla="*/ 398326 h 2389909"/>
                  <a:gd name="csX14" fmla="*/ 6840681 w 6840681"/>
                  <a:gd name="csY14" fmla="*/ 913479 h 2389909"/>
                  <a:gd name="csX15" fmla="*/ 6840681 w 6840681"/>
                  <a:gd name="csY15" fmla="*/ 1460497 h 2389909"/>
                  <a:gd name="csX16" fmla="*/ 6840681 w 6840681"/>
                  <a:gd name="csY16" fmla="*/ 1991583 h 2389909"/>
                  <a:gd name="csX17" fmla="*/ 6442355 w 6840681"/>
                  <a:gd name="csY17" fmla="*/ 2389909 h 2389909"/>
                  <a:gd name="csX18" fmla="*/ 6013778 w 6840681"/>
                  <a:gd name="csY18" fmla="*/ 2389909 h 2389909"/>
                  <a:gd name="csX19" fmla="*/ 5585202 w 6840681"/>
                  <a:gd name="csY19" fmla="*/ 2389909 h 2389909"/>
                  <a:gd name="csX20" fmla="*/ 4975304 w 6840681"/>
                  <a:gd name="csY20" fmla="*/ 2389909 h 2389909"/>
                  <a:gd name="csX21" fmla="*/ 4607168 w 6840681"/>
                  <a:gd name="csY21" fmla="*/ 2389909 h 2389909"/>
                  <a:gd name="csX22" fmla="*/ 3997271 w 6840681"/>
                  <a:gd name="csY22" fmla="*/ 2389909 h 2389909"/>
                  <a:gd name="csX23" fmla="*/ 3629134 w 6840681"/>
                  <a:gd name="csY23" fmla="*/ 2389909 h 2389909"/>
                  <a:gd name="csX24" fmla="*/ 3200558 w 6840681"/>
                  <a:gd name="csY24" fmla="*/ 2389909 h 2389909"/>
                  <a:gd name="csX25" fmla="*/ 2771981 w 6840681"/>
                  <a:gd name="csY25" fmla="*/ 2389909 h 2389909"/>
                  <a:gd name="csX26" fmla="*/ 2101643 w 6840681"/>
                  <a:gd name="csY26" fmla="*/ 2389909 h 2389909"/>
                  <a:gd name="csX27" fmla="*/ 1552186 w 6840681"/>
                  <a:gd name="csY27" fmla="*/ 2389909 h 2389909"/>
                  <a:gd name="csX28" fmla="*/ 1184050 w 6840681"/>
                  <a:gd name="csY28" fmla="*/ 2389909 h 2389909"/>
                  <a:gd name="csX29" fmla="*/ 398326 w 6840681"/>
                  <a:gd name="csY29" fmla="*/ 2389909 h 2389909"/>
                  <a:gd name="csX30" fmla="*/ 0 w 6840681"/>
                  <a:gd name="csY30" fmla="*/ 1991583 h 2389909"/>
                  <a:gd name="csX31" fmla="*/ 0 w 6840681"/>
                  <a:gd name="csY31" fmla="*/ 1444565 h 2389909"/>
                  <a:gd name="csX32" fmla="*/ 0 w 6840681"/>
                  <a:gd name="csY32" fmla="*/ 897547 h 2389909"/>
                  <a:gd name="csX33" fmla="*/ 0 w 6840681"/>
                  <a:gd name="csY33" fmla="*/ 398326 h 2389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</a:cxnLst>
                <a:rect l="l" t="t" r="r" b="b"/>
                <a:pathLst>
                  <a:path w="6840681" h="2389909" fill="none" extrusionOk="0">
                    <a:moveTo>
                      <a:pt x="0" y="398326"/>
                    </a:moveTo>
                    <a:cubicBezTo>
                      <a:pt x="-32699" y="137313"/>
                      <a:pt x="195012" y="-23883"/>
                      <a:pt x="398326" y="0"/>
                    </a:cubicBezTo>
                    <a:cubicBezTo>
                      <a:pt x="620597" y="-3382"/>
                      <a:pt x="821234" y="56028"/>
                      <a:pt x="947783" y="0"/>
                    </a:cubicBezTo>
                    <a:cubicBezTo>
                      <a:pt x="1074332" y="-56028"/>
                      <a:pt x="1265363" y="9635"/>
                      <a:pt x="1376360" y="0"/>
                    </a:cubicBezTo>
                    <a:cubicBezTo>
                      <a:pt x="1487357" y="-9635"/>
                      <a:pt x="1681840" y="36547"/>
                      <a:pt x="1925817" y="0"/>
                    </a:cubicBezTo>
                    <a:cubicBezTo>
                      <a:pt x="2169794" y="-36547"/>
                      <a:pt x="2297621" y="6652"/>
                      <a:pt x="2414834" y="0"/>
                    </a:cubicBezTo>
                    <a:cubicBezTo>
                      <a:pt x="2532047" y="-6652"/>
                      <a:pt x="2743943" y="58629"/>
                      <a:pt x="2903851" y="0"/>
                    </a:cubicBezTo>
                    <a:cubicBezTo>
                      <a:pt x="3063759" y="-58629"/>
                      <a:pt x="3204464" y="57041"/>
                      <a:pt x="3392868" y="0"/>
                    </a:cubicBezTo>
                    <a:cubicBezTo>
                      <a:pt x="3581272" y="-57041"/>
                      <a:pt x="3745568" y="12086"/>
                      <a:pt x="3942325" y="0"/>
                    </a:cubicBezTo>
                    <a:cubicBezTo>
                      <a:pt x="4139082" y="-12086"/>
                      <a:pt x="4405620" y="45948"/>
                      <a:pt x="4612663" y="0"/>
                    </a:cubicBezTo>
                    <a:cubicBezTo>
                      <a:pt x="4819706" y="-45948"/>
                      <a:pt x="4911477" y="57763"/>
                      <a:pt x="5101679" y="0"/>
                    </a:cubicBezTo>
                    <a:cubicBezTo>
                      <a:pt x="5291881" y="-57763"/>
                      <a:pt x="5489086" y="55351"/>
                      <a:pt x="5651137" y="0"/>
                    </a:cubicBezTo>
                    <a:cubicBezTo>
                      <a:pt x="5813188" y="-55351"/>
                      <a:pt x="6272526" y="71363"/>
                      <a:pt x="6442355" y="0"/>
                    </a:cubicBezTo>
                    <a:cubicBezTo>
                      <a:pt x="6655476" y="-1065"/>
                      <a:pt x="6818465" y="188256"/>
                      <a:pt x="6840681" y="398326"/>
                    </a:cubicBezTo>
                    <a:cubicBezTo>
                      <a:pt x="6885251" y="604146"/>
                      <a:pt x="6831249" y="698617"/>
                      <a:pt x="6840681" y="913479"/>
                    </a:cubicBezTo>
                    <a:cubicBezTo>
                      <a:pt x="6850113" y="1128341"/>
                      <a:pt x="6775692" y="1304667"/>
                      <a:pt x="6840681" y="1460497"/>
                    </a:cubicBezTo>
                    <a:cubicBezTo>
                      <a:pt x="6905670" y="1616327"/>
                      <a:pt x="6809947" y="1766136"/>
                      <a:pt x="6840681" y="1991583"/>
                    </a:cubicBezTo>
                    <a:cubicBezTo>
                      <a:pt x="6809002" y="2214982"/>
                      <a:pt x="6635969" y="2369946"/>
                      <a:pt x="6442355" y="2389909"/>
                    </a:cubicBezTo>
                    <a:cubicBezTo>
                      <a:pt x="6345436" y="2439630"/>
                      <a:pt x="6227287" y="2347827"/>
                      <a:pt x="6013778" y="2389909"/>
                    </a:cubicBezTo>
                    <a:cubicBezTo>
                      <a:pt x="5800269" y="2431991"/>
                      <a:pt x="5795601" y="2348528"/>
                      <a:pt x="5585202" y="2389909"/>
                    </a:cubicBezTo>
                    <a:cubicBezTo>
                      <a:pt x="5374803" y="2431290"/>
                      <a:pt x="5145117" y="2330119"/>
                      <a:pt x="4975304" y="2389909"/>
                    </a:cubicBezTo>
                    <a:cubicBezTo>
                      <a:pt x="4805491" y="2449699"/>
                      <a:pt x="4727751" y="2354002"/>
                      <a:pt x="4607168" y="2389909"/>
                    </a:cubicBezTo>
                    <a:cubicBezTo>
                      <a:pt x="4486585" y="2425816"/>
                      <a:pt x="4184527" y="2386977"/>
                      <a:pt x="3997271" y="2389909"/>
                    </a:cubicBezTo>
                    <a:cubicBezTo>
                      <a:pt x="3810015" y="2392841"/>
                      <a:pt x="3777415" y="2352413"/>
                      <a:pt x="3629134" y="2389909"/>
                    </a:cubicBezTo>
                    <a:cubicBezTo>
                      <a:pt x="3480853" y="2427405"/>
                      <a:pt x="3343970" y="2357102"/>
                      <a:pt x="3200558" y="2389909"/>
                    </a:cubicBezTo>
                    <a:cubicBezTo>
                      <a:pt x="3057146" y="2422716"/>
                      <a:pt x="2860860" y="2347835"/>
                      <a:pt x="2771981" y="2389909"/>
                    </a:cubicBezTo>
                    <a:cubicBezTo>
                      <a:pt x="2683102" y="2431983"/>
                      <a:pt x="2263391" y="2389788"/>
                      <a:pt x="2101643" y="2389909"/>
                    </a:cubicBezTo>
                    <a:cubicBezTo>
                      <a:pt x="1939895" y="2390030"/>
                      <a:pt x="1756202" y="2387120"/>
                      <a:pt x="1552186" y="2389909"/>
                    </a:cubicBezTo>
                    <a:cubicBezTo>
                      <a:pt x="1348170" y="2392698"/>
                      <a:pt x="1323671" y="2381979"/>
                      <a:pt x="1184050" y="2389909"/>
                    </a:cubicBezTo>
                    <a:cubicBezTo>
                      <a:pt x="1044429" y="2397839"/>
                      <a:pt x="782218" y="2379957"/>
                      <a:pt x="398326" y="2389909"/>
                    </a:cubicBezTo>
                    <a:cubicBezTo>
                      <a:pt x="179727" y="2394970"/>
                      <a:pt x="4175" y="2243377"/>
                      <a:pt x="0" y="1991583"/>
                    </a:cubicBezTo>
                    <a:cubicBezTo>
                      <a:pt x="-57248" y="1878793"/>
                      <a:pt x="45261" y="1613172"/>
                      <a:pt x="0" y="1444565"/>
                    </a:cubicBezTo>
                    <a:cubicBezTo>
                      <a:pt x="-45261" y="1275958"/>
                      <a:pt x="41737" y="1133103"/>
                      <a:pt x="0" y="897547"/>
                    </a:cubicBezTo>
                    <a:cubicBezTo>
                      <a:pt x="-41737" y="661991"/>
                      <a:pt x="33969" y="511586"/>
                      <a:pt x="0" y="398326"/>
                    </a:cubicBezTo>
                    <a:close/>
                  </a:path>
                  <a:path w="6840681" h="2389909" stroke="0" extrusionOk="0">
                    <a:moveTo>
                      <a:pt x="0" y="398326"/>
                    </a:moveTo>
                    <a:cubicBezTo>
                      <a:pt x="28964" y="220397"/>
                      <a:pt x="206306" y="22650"/>
                      <a:pt x="398326" y="0"/>
                    </a:cubicBezTo>
                    <a:cubicBezTo>
                      <a:pt x="721568" y="-77986"/>
                      <a:pt x="747490" y="45628"/>
                      <a:pt x="1068664" y="0"/>
                    </a:cubicBezTo>
                    <a:cubicBezTo>
                      <a:pt x="1389838" y="-45628"/>
                      <a:pt x="1321977" y="24840"/>
                      <a:pt x="1436800" y="0"/>
                    </a:cubicBezTo>
                    <a:cubicBezTo>
                      <a:pt x="1551623" y="-24840"/>
                      <a:pt x="1759575" y="31069"/>
                      <a:pt x="1865377" y="0"/>
                    </a:cubicBezTo>
                    <a:cubicBezTo>
                      <a:pt x="1971179" y="-31069"/>
                      <a:pt x="2110699" y="649"/>
                      <a:pt x="2293953" y="0"/>
                    </a:cubicBezTo>
                    <a:cubicBezTo>
                      <a:pt x="2477207" y="-649"/>
                      <a:pt x="2587687" y="11477"/>
                      <a:pt x="2843410" y="0"/>
                    </a:cubicBezTo>
                    <a:cubicBezTo>
                      <a:pt x="3099133" y="-11477"/>
                      <a:pt x="3263284" y="65734"/>
                      <a:pt x="3453308" y="0"/>
                    </a:cubicBezTo>
                    <a:cubicBezTo>
                      <a:pt x="3643332" y="-65734"/>
                      <a:pt x="3784338" y="49240"/>
                      <a:pt x="3881885" y="0"/>
                    </a:cubicBezTo>
                    <a:cubicBezTo>
                      <a:pt x="3979432" y="-49240"/>
                      <a:pt x="4153783" y="35559"/>
                      <a:pt x="4370901" y="0"/>
                    </a:cubicBezTo>
                    <a:cubicBezTo>
                      <a:pt x="4588019" y="-35559"/>
                      <a:pt x="4733852" y="14561"/>
                      <a:pt x="4859918" y="0"/>
                    </a:cubicBezTo>
                    <a:cubicBezTo>
                      <a:pt x="4985984" y="-14561"/>
                      <a:pt x="5246065" y="37144"/>
                      <a:pt x="5530256" y="0"/>
                    </a:cubicBezTo>
                    <a:cubicBezTo>
                      <a:pt x="5814447" y="-37144"/>
                      <a:pt x="6179390" y="77223"/>
                      <a:pt x="6442355" y="0"/>
                    </a:cubicBezTo>
                    <a:cubicBezTo>
                      <a:pt x="6655433" y="42611"/>
                      <a:pt x="6809682" y="192145"/>
                      <a:pt x="6840681" y="398326"/>
                    </a:cubicBezTo>
                    <a:cubicBezTo>
                      <a:pt x="6859406" y="668793"/>
                      <a:pt x="6806913" y="806782"/>
                      <a:pt x="6840681" y="945344"/>
                    </a:cubicBezTo>
                    <a:cubicBezTo>
                      <a:pt x="6874449" y="1083906"/>
                      <a:pt x="6837582" y="1241587"/>
                      <a:pt x="6840681" y="1492362"/>
                    </a:cubicBezTo>
                    <a:cubicBezTo>
                      <a:pt x="6843780" y="1743137"/>
                      <a:pt x="6831138" y="1882333"/>
                      <a:pt x="6840681" y="1991583"/>
                    </a:cubicBezTo>
                    <a:cubicBezTo>
                      <a:pt x="6838422" y="2204226"/>
                      <a:pt x="6656320" y="2397105"/>
                      <a:pt x="6442355" y="2389909"/>
                    </a:cubicBezTo>
                    <a:cubicBezTo>
                      <a:pt x="6291021" y="2424869"/>
                      <a:pt x="5972527" y="2334569"/>
                      <a:pt x="5832458" y="2389909"/>
                    </a:cubicBezTo>
                    <a:cubicBezTo>
                      <a:pt x="5692389" y="2445249"/>
                      <a:pt x="5629468" y="2360465"/>
                      <a:pt x="5464321" y="2389909"/>
                    </a:cubicBezTo>
                    <a:cubicBezTo>
                      <a:pt x="5299174" y="2419353"/>
                      <a:pt x="5218680" y="2343961"/>
                      <a:pt x="5035745" y="2389909"/>
                    </a:cubicBezTo>
                    <a:cubicBezTo>
                      <a:pt x="4852810" y="2435857"/>
                      <a:pt x="4618485" y="2332848"/>
                      <a:pt x="4486287" y="2389909"/>
                    </a:cubicBezTo>
                    <a:cubicBezTo>
                      <a:pt x="4354089" y="2446970"/>
                      <a:pt x="3990395" y="2355307"/>
                      <a:pt x="3815950" y="2389909"/>
                    </a:cubicBezTo>
                    <a:cubicBezTo>
                      <a:pt x="3641505" y="2424511"/>
                      <a:pt x="3366202" y="2332309"/>
                      <a:pt x="3145612" y="2389909"/>
                    </a:cubicBezTo>
                    <a:cubicBezTo>
                      <a:pt x="2925022" y="2447509"/>
                      <a:pt x="2773842" y="2347078"/>
                      <a:pt x="2475274" y="2389909"/>
                    </a:cubicBezTo>
                    <a:cubicBezTo>
                      <a:pt x="2176706" y="2432740"/>
                      <a:pt x="2079622" y="2319682"/>
                      <a:pt x="1865377" y="2389909"/>
                    </a:cubicBezTo>
                    <a:cubicBezTo>
                      <a:pt x="1651132" y="2460136"/>
                      <a:pt x="1489337" y="2379498"/>
                      <a:pt x="1376360" y="2389909"/>
                    </a:cubicBezTo>
                    <a:cubicBezTo>
                      <a:pt x="1263383" y="2400320"/>
                      <a:pt x="1014094" y="2378823"/>
                      <a:pt x="887343" y="2389909"/>
                    </a:cubicBezTo>
                    <a:cubicBezTo>
                      <a:pt x="760592" y="2400995"/>
                      <a:pt x="498056" y="2348745"/>
                      <a:pt x="398326" y="2389909"/>
                    </a:cubicBezTo>
                    <a:cubicBezTo>
                      <a:pt x="180259" y="2356454"/>
                      <a:pt x="18863" y="2209972"/>
                      <a:pt x="0" y="1991583"/>
                    </a:cubicBezTo>
                    <a:cubicBezTo>
                      <a:pt x="-61222" y="1743759"/>
                      <a:pt x="24757" y="1650417"/>
                      <a:pt x="0" y="1460497"/>
                    </a:cubicBezTo>
                    <a:cubicBezTo>
                      <a:pt x="-24757" y="1270577"/>
                      <a:pt x="1643" y="1138159"/>
                      <a:pt x="0" y="977209"/>
                    </a:cubicBezTo>
                    <a:cubicBezTo>
                      <a:pt x="-1643" y="816259"/>
                      <a:pt x="11637" y="682840"/>
                      <a:pt x="0" y="398326"/>
                    </a:cubicBezTo>
                    <a:close/>
                  </a:path>
                </a:pathLst>
              </a:custGeom>
              <a:grpFill/>
              <a:ln w="38100">
                <a:solidFill>
                  <a:srgbClr val="00B050"/>
                </a:solidFill>
                <a:extLst>
                  <a:ext uri="{C807C97D-BFC1-408E-A445-0C87EB9F89A2}">
                    <ask:lineSketchStyleProps xmlns:ask="http://schemas.microsoft.com/office/drawing/2018/sketchyshapes" sd="1666995049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38" indent="-514338" algn="just" defTabSz="914377">
                  <a:buFontTx/>
                  <a:buAutoNum type="arabicPeriod"/>
                </a:pP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14338" indent="-514338" algn="just" defTabSz="914377">
                  <a:buFontTx/>
                  <a:buAutoNum type="arabicPeriod"/>
                </a:pP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to,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514338" indent="-514338" algn="just" defTabSz="914377">
                  <a:buFontTx/>
                  <a:buAutoNum type="arabicPeriod"/>
                </a:pP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ngắt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nghỉ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chỗ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BDDED2A-68EA-2938-6278-2007678D4247}"/>
                  </a:ext>
                </a:extLst>
              </p:cNvPr>
              <p:cNvGrpSpPr/>
              <p:nvPr/>
            </p:nvGrpSpPr>
            <p:grpSpPr>
              <a:xfrm>
                <a:off x="7848306" y="4505769"/>
                <a:ext cx="1916933" cy="698087"/>
                <a:chOff x="7938042" y="4498699"/>
                <a:chExt cx="2135833" cy="786591"/>
              </a:xfrm>
              <a:grpFill/>
            </p:grpSpPr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4951ABB1-D9A9-ADEB-B12D-FD9712882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8042" y="4498699"/>
                  <a:ext cx="769440" cy="76944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8814C809-2CBB-09B3-BA6B-03A9F918B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4193" y="4515849"/>
                  <a:ext cx="769440" cy="7694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7218F42A-EA51-4B11-D17C-0B4EC25C0B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4434" y="4505856"/>
                  <a:ext cx="769441" cy="76944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A21940-76BB-F2A5-8DC6-FAFBBF23E5E9}"/>
                  </a:ext>
                </a:extLst>
              </p:cNvPr>
              <p:cNvGrpSpPr/>
              <p:nvPr/>
            </p:nvGrpSpPr>
            <p:grpSpPr>
              <a:xfrm>
                <a:off x="7843282" y="5133562"/>
                <a:ext cx="1935526" cy="692431"/>
                <a:chOff x="7872868" y="4435004"/>
                <a:chExt cx="2216677" cy="790399"/>
              </a:xfrm>
              <a:grpFill/>
            </p:grpSpPr>
            <p:pic>
              <p:nvPicPr>
                <p:cNvPr id="21" name="Picture 20" descr="Icon&#10;&#10;Description automatically generated">
                  <a:extLst>
                    <a:ext uri="{FF2B5EF4-FFF2-40B4-BE49-F238E27FC236}">
                      <a16:creationId xmlns:a16="http://schemas.microsoft.com/office/drawing/2014/main" id="{5CA1FF81-2D00-C292-3DD2-563ED3516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2868" y="4435004"/>
                  <a:ext cx="769441" cy="7694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21" descr="Icon&#10;&#10;Description automatically generated">
                  <a:extLst>
                    <a:ext uri="{FF2B5EF4-FFF2-40B4-BE49-F238E27FC236}">
                      <a16:creationId xmlns:a16="http://schemas.microsoft.com/office/drawing/2014/main" id="{81C86551-4930-6CE4-AB8A-A78C49C27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3409" y="4435004"/>
                  <a:ext cx="769441" cy="7694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Picture 22" descr="Icon&#10;&#10;Description automatically generated">
                  <a:extLst>
                    <a:ext uri="{FF2B5EF4-FFF2-40B4-BE49-F238E27FC236}">
                      <a16:creationId xmlns:a16="http://schemas.microsoft.com/office/drawing/2014/main" id="{C6E5AA2A-0245-B87B-BF86-28D509BFB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20105" y="4455962"/>
                  <a:ext cx="769440" cy="76944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95A73F8-EA07-5EA8-31F2-F68974424B02}"/>
                  </a:ext>
                </a:extLst>
              </p:cNvPr>
              <p:cNvGrpSpPr/>
              <p:nvPr/>
            </p:nvGrpSpPr>
            <p:grpSpPr>
              <a:xfrm>
                <a:off x="10125528" y="5659583"/>
                <a:ext cx="1915391" cy="682868"/>
                <a:chOff x="7935191" y="4561610"/>
                <a:chExt cx="2134115" cy="769441"/>
              </a:xfrm>
              <a:grpFill/>
            </p:grpSpPr>
            <p:pic>
              <p:nvPicPr>
                <p:cNvPr id="18" name="Picture 17" descr="Icon&#10;&#10;Description automatically generated">
                  <a:extLst>
                    <a:ext uri="{FF2B5EF4-FFF2-40B4-BE49-F238E27FC236}">
                      <a16:creationId xmlns:a16="http://schemas.microsoft.com/office/drawing/2014/main" id="{B872FDDA-D9E1-1B4E-52CE-079E37FDE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5191" y="4561610"/>
                  <a:ext cx="769441" cy="7694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9" name="Picture 18" descr="Icon&#10;&#10;Description automatically generated">
                  <a:extLst>
                    <a:ext uri="{FF2B5EF4-FFF2-40B4-BE49-F238E27FC236}">
                      <a16:creationId xmlns:a16="http://schemas.microsoft.com/office/drawing/2014/main" id="{A0B1C77B-B6B5-612D-87D0-0317AA2E94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7528" y="4561610"/>
                  <a:ext cx="769441" cy="76944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B3EE7CCD-B48F-0D82-E486-A70627573C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9865" y="4561610"/>
                  <a:ext cx="769441" cy="769441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73C5525-28C5-0C08-161F-F543E48BD60A}"/>
                </a:ext>
              </a:extLst>
            </p:cNvPr>
            <p:cNvSpPr/>
            <p:nvPr/>
          </p:nvSpPr>
          <p:spPr>
            <a:xfrm>
              <a:off x="1184521" y="1748982"/>
              <a:ext cx="5350238" cy="1035616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5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Tiêu</a:t>
              </a:r>
              <a:r>
                <a:rPr lang="en-US" sz="5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</a:t>
              </a:r>
              <a:r>
                <a:rPr lang="en-US" sz="5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đánh</a:t>
              </a:r>
              <a:r>
                <a:rPr lang="en-US" sz="5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endPara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DD3852A-03AA-BCAE-D42B-9AF06A22EC15}"/>
              </a:ext>
            </a:extLst>
          </p:cNvPr>
          <p:cNvSpPr/>
          <p:nvPr/>
        </p:nvSpPr>
        <p:spPr>
          <a:xfrm>
            <a:off x="5843855" y="206645"/>
            <a:ext cx="6066911" cy="835480"/>
          </a:xfrm>
          <a:custGeom>
            <a:avLst/>
            <a:gdLst>
              <a:gd name="csX0" fmla="*/ 0 w 6066911"/>
              <a:gd name="csY0" fmla="*/ 316471 h 835480"/>
              <a:gd name="csX1" fmla="*/ 316471 w 6066911"/>
              <a:gd name="csY1" fmla="*/ 0 h 835480"/>
              <a:gd name="csX2" fmla="*/ 832698 w 6066911"/>
              <a:gd name="csY2" fmla="*/ 0 h 835480"/>
              <a:gd name="csX3" fmla="*/ 1403265 w 6066911"/>
              <a:gd name="csY3" fmla="*/ 0 h 835480"/>
              <a:gd name="csX4" fmla="*/ 2028171 w 6066911"/>
              <a:gd name="csY4" fmla="*/ 0 h 835480"/>
              <a:gd name="csX5" fmla="*/ 2707417 w 6066911"/>
              <a:gd name="csY5" fmla="*/ 0 h 835480"/>
              <a:gd name="csX6" fmla="*/ 3441003 w 6066911"/>
              <a:gd name="csY6" fmla="*/ 0 h 835480"/>
              <a:gd name="csX7" fmla="*/ 4228929 w 6066911"/>
              <a:gd name="csY7" fmla="*/ 0 h 835480"/>
              <a:gd name="csX8" fmla="*/ 4799495 w 6066911"/>
              <a:gd name="csY8" fmla="*/ 0 h 835480"/>
              <a:gd name="csX9" fmla="*/ 5750440 w 6066911"/>
              <a:gd name="csY9" fmla="*/ 0 h 835480"/>
              <a:gd name="csX10" fmla="*/ 6066911 w 6066911"/>
              <a:gd name="csY10" fmla="*/ 316471 h 835480"/>
              <a:gd name="csX11" fmla="*/ 6066911 w 6066911"/>
              <a:gd name="csY11" fmla="*/ 519009 h 835480"/>
              <a:gd name="csX12" fmla="*/ 5750440 w 6066911"/>
              <a:gd name="csY12" fmla="*/ 835480 h 835480"/>
              <a:gd name="csX13" fmla="*/ 5016854 w 6066911"/>
              <a:gd name="csY13" fmla="*/ 835480 h 835480"/>
              <a:gd name="csX14" fmla="*/ 4391948 w 6066911"/>
              <a:gd name="csY14" fmla="*/ 835480 h 835480"/>
              <a:gd name="csX15" fmla="*/ 3875721 w 6066911"/>
              <a:gd name="csY15" fmla="*/ 835480 h 835480"/>
              <a:gd name="csX16" fmla="*/ 3305154 w 6066911"/>
              <a:gd name="csY16" fmla="*/ 835480 h 835480"/>
              <a:gd name="csX17" fmla="*/ 2680248 w 6066911"/>
              <a:gd name="csY17" fmla="*/ 835480 h 835480"/>
              <a:gd name="csX18" fmla="*/ 2055341 w 6066911"/>
              <a:gd name="csY18" fmla="*/ 835480 h 835480"/>
              <a:gd name="csX19" fmla="*/ 1484774 w 6066911"/>
              <a:gd name="csY19" fmla="*/ 835480 h 835480"/>
              <a:gd name="csX20" fmla="*/ 316471 w 6066911"/>
              <a:gd name="csY20" fmla="*/ 835480 h 835480"/>
              <a:gd name="csX21" fmla="*/ 0 w 6066911"/>
              <a:gd name="csY21" fmla="*/ 519009 h 835480"/>
              <a:gd name="csX22" fmla="*/ 0 w 6066911"/>
              <a:gd name="csY22" fmla="*/ 316471 h 835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6066911" h="835480" fill="none" extrusionOk="0">
                <a:moveTo>
                  <a:pt x="0" y="316471"/>
                </a:moveTo>
                <a:cubicBezTo>
                  <a:pt x="-24201" y="122723"/>
                  <a:pt x="102757" y="8172"/>
                  <a:pt x="316471" y="0"/>
                </a:cubicBezTo>
                <a:cubicBezTo>
                  <a:pt x="531062" y="10177"/>
                  <a:pt x="617354" y="19958"/>
                  <a:pt x="832698" y="0"/>
                </a:cubicBezTo>
                <a:cubicBezTo>
                  <a:pt x="1048042" y="-19958"/>
                  <a:pt x="1229949" y="4555"/>
                  <a:pt x="1403265" y="0"/>
                </a:cubicBezTo>
                <a:cubicBezTo>
                  <a:pt x="1576581" y="-4555"/>
                  <a:pt x="1809473" y="-2153"/>
                  <a:pt x="2028171" y="0"/>
                </a:cubicBezTo>
                <a:cubicBezTo>
                  <a:pt x="2246869" y="2153"/>
                  <a:pt x="2422460" y="25562"/>
                  <a:pt x="2707417" y="0"/>
                </a:cubicBezTo>
                <a:cubicBezTo>
                  <a:pt x="2992374" y="-25562"/>
                  <a:pt x="3168223" y="-10839"/>
                  <a:pt x="3441003" y="0"/>
                </a:cubicBezTo>
                <a:cubicBezTo>
                  <a:pt x="3713783" y="10839"/>
                  <a:pt x="3935315" y="-24916"/>
                  <a:pt x="4228929" y="0"/>
                </a:cubicBezTo>
                <a:cubicBezTo>
                  <a:pt x="4522543" y="24916"/>
                  <a:pt x="4606883" y="-9156"/>
                  <a:pt x="4799495" y="0"/>
                </a:cubicBezTo>
                <a:cubicBezTo>
                  <a:pt x="4992107" y="9156"/>
                  <a:pt x="5455939" y="-35392"/>
                  <a:pt x="5750440" y="0"/>
                </a:cubicBezTo>
                <a:cubicBezTo>
                  <a:pt x="5891649" y="6532"/>
                  <a:pt x="6052650" y="174525"/>
                  <a:pt x="6066911" y="316471"/>
                </a:cubicBezTo>
                <a:cubicBezTo>
                  <a:pt x="6060800" y="397825"/>
                  <a:pt x="6075259" y="440342"/>
                  <a:pt x="6066911" y="519009"/>
                </a:cubicBezTo>
                <a:cubicBezTo>
                  <a:pt x="6097815" y="683482"/>
                  <a:pt x="5931626" y="823255"/>
                  <a:pt x="5750440" y="835480"/>
                </a:cubicBezTo>
                <a:cubicBezTo>
                  <a:pt x="5488038" y="842403"/>
                  <a:pt x="5378636" y="846146"/>
                  <a:pt x="5016854" y="835480"/>
                </a:cubicBezTo>
                <a:cubicBezTo>
                  <a:pt x="4655072" y="824814"/>
                  <a:pt x="4556099" y="847477"/>
                  <a:pt x="4391948" y="835480"/>
                </a:cubicBezTo>
                <a:cubicBezTo>
                  <a:pt x="4227797" y="823483"/>
                  <a:pt x="4101919" y="831473"/>
                  <a:pt x="3875721" y="835480"/>
                </a:cubicBezTo>
                <a:cubicBezTo>
                  <a:pt x="3649523" y="839487"/>
                  <a:pt x="3517467" y="852706"/>
                  <a:pt x="3305154" y="835480"/>
                </a:cubicBezTo>
                <a:cubicBezTo>
                  <a:pt x="3092841" y="818254"/>
                  <a:pt x="2810174" y="847768"/>
                  <a:pt x="2680248" y="835480"/>
                </a:cubicBezTo>
                <a:cubicBezTo>
                  <a:pt x="2550322" y="823192"/>
                  <a:pt x="2182821" y="829928"/>
                  <a:pt x="2055341" y="835480"/>
                </a:cubicBezTo>
                <a:cubicBezTo>
                  <a:pt x="1927861" y="841032"/>
                  <a:pt x="1752773" y="830369"/>
                  <a:pt x="1484774" y="835480"/>
                </a:cubicBezTo>
                <a:cubicBezTo>
                  <a:pt x="1216775" y="840591"/>
                  <a:pt x="715509" y="855479"/>
                  <a:pt x="316471" y="835480"/>
                </a:cubicBezTo>
                <a:cubicBezTo>
                  <a:pt x="165213" y="864811"/>
                  <a:pt x="-11233" y="695479"/>
                  <a:pt x="0" y="519009"/>
                </a:cubicBezTo>
                <a:cubicBezTo>
                  <a:pt x="-1867" y="427432"/>
                  <a:pt x="9000" y="399876"/>
                  <a:pt x="0" y="316471"/>
                </a:cubicBezTo>
                <a:close/>
              </a:path>
              <a:path w="6066911" h="835480" stroke="0" extrusionOk="0">
                <a:moveTo>
                  <a:pt x="0" y="316471"/>
                </a:moveTo>
                <a:cubicBezTo>
                  <a:pt x="-823" y="124078"/>
                  <a:pt x="160796" y="10507"/>
                  <a:pt x="316471" y="0"/>
                </a:cubicBezTo>
                <a:cubicBezTo>
                  <a:pt x="596587" y="-32492"/>
                  <a:pt x="928540" y="-26748"/>
                  <a:pt x="1104397" y="0"/>
                </a:cubicBezTo>
                <a:cubicBezTo>
                  <a:pt x="1280254" y="26748"/>
                  <a:pt x="1424276" y="-14573"/>
                  <a:pt x="1620624" y="0"/>
                </a:cubicBezTo>
                <a:cubicBezTo>
                  <a:pt x="1816972" y="14573"/>
                  <a:pt x="1974125" y="-13618"/>
                  <a:pt x="2245530" y="0"/>
                </a:cubicBezTo>
                <a:cubicBezTo>
                  <a:pt x="2516935" y="13618"/>
                  <a:pt x="2733838" y="-12017"/>
                  <a:pt x="2924776" y="0"/>
                </a:cubicBezTo>
                <a:cubicBezTo>
                  <a:pt x="3115714" y="12017"/>
                  <a:pt x="3310524" y="4467"/>
                  <a:pt x="3549683" y="0"/>
                </a:cubicBezTo>
                <a:cubicBezTo>
                  <a:pt x="3788842" y="-4467"/>
                  <a:pt x="4017586" y="18416"/>
                  <a:pt x="4337608" y="0"/>
                </a:cubicBezTo>
                <a:cubicBezTo>
                  <a:pt x="4657630" y="-18416"/>
                  <a:pt x="4706239" y="-1524"/>
                  <a:pt x="4853835" y="0"/>
                </a:cubicBezTo>
                <a:cubicBezTo>
                  <a:pt x="5001431" y="1524"/>
                  <a:pt x="5525273" y="-23643"/>
                  <a:pt x="5750440" y="0"/>
                </a:cubicBezTo>
                <a:cubicBezTo>
                  <a:pt x="5930500" y="593"/>
                  <a:pt x="6068266" y="135464"/>
                  <a:pt x="6066911" y="316471"/>
                </a:cubicBezTo>
                <a:cubicBezTo>
                  <a:pt x="6072304" y="362787"/>
                  <a:pt x="6058354" y="425311"/>
                  <a:pt x="6066911" y="519009"/>
                </a:cubicBezTo>
                <a:cubicBezTo>
                  <a:pt x="6078856" y="726740"/>
                  <a:pt x="5933756" y="825632"/>
                  <a:pt x="5750440" y="835480"/>
                </a:cubicBezTo>
                <a:cubicBezTo>
                  <a:pt x="5527084" y="833100"/>
                  <a:pt x="5401446" y="811549"/>
                  <a:pt x="5179873" y="835480"/>
                </a:cubicBezTo>
                <a:cubicBezTo>
                  <a:pt x="4958300" y="859411"/>
                  <a:pt x="4772341" y="820711"/>
                  <a:pt x="4500627" y="835480"/>
                </a:cubicBezTo>
                <a:cubicBezTo>
                  <a:pt x="4228913" y="850249"/>
                  <a:pt x="4122538" y="830202"/>
                  <a:pt x="3930060" y="835480"/>
                </a:cubicBezTo>
                <a:cubicBezTo>
                  <a:pt x="3737582" y="840758"/>
                  <a:pt x="3426003" y="829345"/>
                  <a:pt x="3196475" y="835480"/>
                </a:cubicBezTo>
                <a:cubicBezTo>
                  <a:pt x="2966948" y="841615"/>
                  <a:pt x="2873208" y="849953"/>
                  <a:pt x="2625908" y="835480"/>
                </a:cubicBezTo>
                <a:cubicBezTo>
                  <a:pt x="2378608" y="821007"/>
                  <a:pt x="2087766" y="846307"/>
                  <a:pt x="1892322" y="835480"/>
                </a:cubicBezTo>
                <a:cubicBezTo>
                  <a:pt x="1696878" y="824653"/>
                  <a:pt x="1512847" y="870990"/>
                  <a:pt x="1158736" y="835480"/>
                </a:cubicBezTo>
                <a:cubicBezTo>
                  <a:pt x="804625" y="799970"/>
                  <a:pt x="506448" y="870720"/>
                  <a:pt x="316471" y="835480"/>
                </a:cubicBezTo>
                <a:cubicBezTo>
                  <a:pt x="155878" y="837778"/>
                  <a:pt x="-8140" y="691728"/>
                  <a:pt x="0" y="519009"/>
                </a:cubicBezTo>
                <a:cubicBezTo>
                  <a:pt x="6245" y="460378"/>
                  <a:pt x="-4754" y="372648"/>
                  <a:pt x="0" y="316471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70C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763A93-5102-7A6F-57A0-049891F54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31" y="3049363"/>
            <a:ext cx="2977476" cy="3097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465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Wingdings</vt:lpstr>
      <vt:lpstr>思源黑体 CN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95</cp:revision>
  <dcterms:created xsi:type="dcterms:W3CDTF">2022-08-09T10:25:29Z</dcterms:created>
  <dcterms:modified xsi:type="dcterms:W3CDTF">2025-12-29T08:11:34Z</dcterms:modified>
</cp:coreProperties>
</file>