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1" r:id="rId3"/>
  </p:sldMasterIdLst>
  <p:notesMasterIdLst>
    <p:notesMasterId r:id="rId12"/>
  </p:notesMasterIdLst>
  <p:sldIdLst>
    <p:sldId id="7191" r:id="rId4"/>
    <p:sldId id="8712" r:id="rId5"/>
    <p:sldId id="8682" r:id="rId6"/>
    <p:sldId id="8686" r:id="rId7"/>
    <p:sldId id="1048" r:id="rId8"/>
    <p:sldId id="8689" r:id="rId9"/>
    <p:sldId id="8708"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8C06E-0127-4A45-94BC-DBFC12E4292A}"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1F8ED-1AB3-49E4-8237-34C34336AD25}" type="slidenum">
              <a:rPr lang="en-US" smtClean="0"/>
              <a:t>‹#›</a:t>
            </a:fld>
            <a:endParaRPr lang="en-US"/>
          </a:p>
        </p:txBody>
      </p:sp>
    </p:spTree>
    <p:extLst>
      <p:ext uri="{BB962C8B-B14F-4D97-AF65-F5344CB8AC3E}">
        <p14:creationId xmlns:p14="http://schemas.microsoft.com/office/powerpoint/2010/main" val="425968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49ABC0-61AB-43DD-A7D8-706CCBB052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569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29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878542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80136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5DA250-FDFB-4409-97F9-042955C1A0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82" b="79960"/>
          <a:stretch/>
        </p:blipFill>
        <p:spPr>
          <a:xfrm>
            <a:off x="9646" y="0"/>
            <a:ext cx="12192000" cy="4803494"/>
          </a:xfrm>
          <a:prstGeom prst="rect">
            <a:avLst/>
          </a:prstGeom>
        </p:spPr>
      </p:pic>
      <p:pic>
        <p:nvPicPr>
          <p:cNvPr id="7" name="图片 6">
            <a:extLst>
              <a:ext uri="{FF2B5EF4-FFF2-40B4-BE49-F238E27FC236}">
                <a16:creationId xmlns:a16="http://schemas.microsoft.com/office/drawing/2014/main" id="{EA92EFED-4DE4-4465-81AC-FB44D462A8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6711"/>
          <a:stretch/>
        </p:blipFill>
        <p:spPr>
          <a:xfrm>
            <a:off x="0" y="323"/>
            <a:ext cx="12192000" cy="1596984"/>
          </a:xfrm>
          <a:prstGeom prst="rect">
            <a:avLst/>
          </a:prstGeom>
        </p:spPr>
      </p:pic>
      <p:pic>
        <p:nvPicPr>
          <p:cNvPr id="6" name="图片 5">
            <a:extLst>
              <a:ext uri="{FF2B5EF4-FFF2-40B4-BE49-F238E27FC236}">
                <a16:creationId xmlns:a16="http://schemas.microsoft.com/office/drawing/2014/main" id="{33300E27-DFEF-485A-A169-52B09084CEE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5182" b="50000"/>
          <a:stretch/>
        </p:blipFill>
        <p:spPr>
          <a:xfrm>
            <a:off x="0" y="4470400"/>
            <a:ext cx="12192000" cy="2387600"/>
          </a:xfrm>
          <a:prstGeom prst="rect">
            <a:avLst/>
          </a:prstGeom>
        </p:spPr>
      </p:pic>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3">
            <a:extLst>
              <a:ext uri="{FF2B5EF4-FFF2-40B4-BE49-F238E27FC236}">
                <a16:creationId xmlns:a16="http://schemas.microsoft.com/office/drawing/2014/main" id="{4C2B191D-0E5A-7771-39FC-3BA2C987BF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5">
            <a:extLst>
              <a:ext uri="{FF2B5EF4-FFF2-40B4-BE49-F238E27FC236}">
                <a16:creationId xmlns:a16="http://schemas.microsoft.com/office/drawing/2014/main" id="{BF63A938-ABCD-6EA5-F62D-8F76DC4EA7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8" name="图片 6">
            <a:extLst>
              <a:ext uri="{FF2B5EF4-FFF2-40B4-BE49-F238E27FC236}">
                <a16:creationId xmlns:a16="http://schemas.microsoft.com/office/drawing/2014/main" id="{FD985590-BF0E-B10D-5EDD-8F67CFE273C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9" name="矩形: 圆角 7">
            <a:extLst>
              <a:ext uri="{FF2B5EF4-FFF2-40B4-BE49-F238E27FC236}">
                <a16:creationId xmlns:a16="http://schemas.microsoft.com/office/drawing/2014/main" id="{9DBF5008-5441-DE35-2363-B9EC221F59D8}"/>
              </a:ext>
            </a:extLst>
          </p:cNvPr>
          <p:cNvSpPr/>
          <p:nvPr userDrawn="1"/>
        </p:nvSpPr>
        <p:spPr>
          <a:xfrm>
            <a:off x="412955" y="265472"/>
            <a:ext cx="11464413" cy="6260588"/>
          </a:xfrm>
          <a:prstGeom prst="roundRect">
            <a:avLst>
              <a:gd name="adj" fmla="val 5318"/>
            </a:avLst>
          </a:prstGeom>
          <a:solidFill>
            <a:schemeClr val="bg1"/>
          </a:solidFill>
          <a:ln w="57150">
            <a:solidFill>
              <a:srgbClr val="E41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392105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89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739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73421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19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370">
              <a:defRPr/>
            </a:pPr>
            <a:r>
              <a:rPr lang="zh-CN" altLang="en-US" sz="1733"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37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370">
              <a:defRPr/>
            </a:pPr>
            <a:endParaRPr lang="zh-CN" altLang="en-US" sz="1867" dirty="0">
              <a:solidFill>
                <a:srgbClr val="E7E6E6">
                  <a:lumMod val="50000"/>
                </a:srgbClr>
              </a:solidFill>
              <a:cs typeface="+mn-ea"/>
              <a:sym typeface="+mn-lt"/>
            </a:endParaRPr>
          </a:p>
        </p:txBody>
      </p:sp>
      <p:sp>
        <p:nvSpPr>
          <p:cNvPr id="6" name="日期占位符 2"/>
          <p:cNvSpPr>
            <a:spLocks noGrp="1"/>
          </p:cNvSpPr>
          <p:nvPr>
            <p:ph type="dt" sz="half" idx="10"/>
          </p:nvPr>
        </p:nvSpPr>
        <p:spPr>
          <a:xfrm>
            <a:off x="838200" y="6356350"/>
            <a:ext cx="2743200" cy="365125"/>
          </a:xfrm>
          <a:prstGeom prst="rect">
            <a:avLst/>
          </a:prstGeom>
        </p:spPr>
        <p:txBody>
          <a:bodyPr/>
          <a:lstStyle>
            <a:lvl1pPr>
              <a:defRPr/>
            </a:lvl1pPr>
          </a:lstStyle>
          <a:p>
            <a:pPr>
              <a:defRPr/>
            </a:pPr>
            <a:fld id="{2062C1E6-100B-44D2-A1C7-A34E3BD9A12C}" type="datetimeFigureOut">
              <a:rPr lang="zh-CN" altLang="en-US"/>
              <a:pPr>
                <a:defRPr/>
              </a:pPr>
              <a:t>2025/12/29</a:t>
            </a:fld>
            <a:endParaRPr lang="zh-CN" altLang="en-US"/>
          </a:p>
        </p:txBody>
      </p:sp>
      <p:sp>
        <p:nvSpPr>
          <p:cNvPr id="7" name="页脚占位符 3"/>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560048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94608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93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60797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7963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82264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99126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5242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37686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61274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07986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0208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135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135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57065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694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9BF489E1-DAC3-927E-B420-7F1211F3C8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5">
            <a:extLst>
              <a:ext uri="{FF2B5EF4-FFF2-40B4-BE49-F238E27FC236}">
                <a16:creationId xmlns:a16="http://schemas.microsoft.com/office/drawing/2014/main" id="{5436FD5A-D762-D38D-73A1-43B33FA497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10" name="图片 6">
            <a:extLst>
              <a:ext uri="{FF2B5EF4-FFF2-40B4-BE49-F238E27FC236}">
                <a16:creationId xmlns:a16="http://schemas.microsoft.com/office/drawing/2014/main" id="{681687DF-6F8F-ED10-4534-C8AD9E65D84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11" name="矩形: 圆角 7">
            <a:extLst>
              <a:ext uri="{FF2B5EF4-FFF2-40B4-BE49-F238E27FC236}">
                <a16:creationId xmlns:a16="http://schemas.microsoft.com/office/drawing/2014/main" id="{EA8517B2-7627-460A-56C7-D46387677ABC}"/>
              </a:ext>
            </a:extLst>
          </p:cNvPr>
          <p:cNvSpPr/>
          <p:nvPr userDrawn="1"/>
        </p:nvSpPr>
        <p:spPr>
          <a:xfrm>
            <a:off x="530268" y="651352"/>
            <a:ext cx="11131464"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779517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3AD58E-93D0-470D-B3CA-E1E45E90DC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2F740E2-433C-4B4F-8E7A-90978F215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3BC0B9E-DF3A-4412-84DA-ED1478E8E19B}"/>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D685BC12-7C17-47FD-B85B-CF5F5F7F467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346CD6-1748-4DA1-B1CE-7E2ECEBC6556}"/>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479083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DAD3C-FD3E-4B78-8B53-DAF08C14D0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54D37D5-0F8C-475F-9CAE-9893DB599C7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2EAD17B-468D-4E5F-8C43-623450FD43CF}"/>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33682F0-6E72-43CD-B204-C07171CAB1A5}"/>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id="{86DF98BF-C7CD-4D27-B62F-9FB8239C62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F3CFF30-8C08-4B0F-B080-208510DE3D4F}"/>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38556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DDEF7F-32D3-4943-ABB3-A3F334121AA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4E0824-1507-43EB-A8D9-CF20749E0E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B12E97-EDA6-49BD-A2D8-ED29FB1E2C4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B3BDE9-72FF-4FF6-8D0E-B429DD34D3A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C7B89A5-10DD-426E-8625-B2A13E8D650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35187D-FD87-48E4-A4E3-2FFA50ADE2E3}"/>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8" name="页脚占位符 7">
            <a:extLst>
              <a:ext uri="{FF2B5EF4-FFF2-40B4-BE49-F238E27FC236}">
                <a16:creationId xmlns:a16="http://schemas.microsoft.com/office/drawing/2014/main" id="{884AFB86-2EFF-46DF-984F-B80AF29870D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86914BC-814C-4A0F-BF82-9D81522FB4E3}"/>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960717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B41BF-5A95-4149-B996-D773A20F432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876C26-5951-4572-95AE-FC68D7129893}"/>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4" name="页脚占位符 3">
            <a:extLst>
              <a:ext uri="{FF2B5EF4-FFF2-40B4-BE49-F238E27FC236}">
                <a16:creationId xmlns:a16="http://schemas.microsoft.com/office/drawing/2014/main" id="{5E5BBB4E-40EF-42EE-AE0E-94F18B117F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80F11B66-E92B-4512-AC30-104DB9CF4FE7}"/>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95754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CBC602-D6D2-41EE-9D1B-CDB4C4F755D0}"/>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3" name="页脚占位符 2">
            <a:extLst>
              <a:ext uri="{FF2B5EF4-FFF2-40B4-BE49-F238E27FC236}">
                <a16:creationId xmlns:a16="http://schemas.microsoft.com/office/drawing/2014/main" id="{1BF858F9-84EB-421C-BC73-CBCA62FBDF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32547D3-3A49-418D-B41A-8C7CC3D5D0FB}"/>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325196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1DEC4-111C-4378-B1E0-A6413B4208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5A8B7A1-3DD3-4C88-B847-A2DA5BCFD0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2FF1518-EB0F-42F8-A04E-5688B8CB8F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923E56-85BD-4F08-AF59-715549B69B94}"/>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id="{ECAD75BC-4C20-486C-9907-DD22AECE142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A4D148-F536-4323-8CED-A281145FA12A}"/>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2297944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21E5E0-F936-440E-AC84-AA71B4C387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C05369F-9921-4409-96E1-A1C8CCAF362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1E6F79E-9C68-45C6-BEEB-83E030DA44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410CA4-68C9-4067-BCF4-B0FF8A3532D2}"/>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id="{A576913E-07B7-4250-BD28-9DA5126D8F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E5A8E6-5720-446E-84C1-4C80A639226F}"/>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592561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43187B-E510-4C6A-B32D-97FB006C300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86DE42-5A2D-44CF-A3AE-70E987E703D8}"/>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93DE87-164C-4656-A5F9-2B001BAB7763}"/>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45FE468D-5F9A-41A6-859F-1696A47E59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2929840-4974-4DB8-BFC6-103289EB26BD}"/>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87871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187343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D6B7E98-729A-456D-A387-ABA90C2CE3D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2E20ABF-DB81-47C0-BFD0-A0B40E08F5F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6EFA5D-658C-4445-BF28-FE335983C526}"/>
              </a:ext>
            </a:extLst>
          </p:cNvPr>
          <p:cNvSpPr>
            <a:spLocks noGrp="1"/>
          </p:cNvSpPr>
          <p:nvPr>
            <p:ph type="dt" sz="half" idx="10"/>
          </p:nvPr>
        </p:nvSpPr>
        <p:spPr>
          <a:xfrm>
            <a:off x="838200" y="6356350"/>
            <a:ext cx="2743200" cy="365125"/>
          </a:xfrm>
          <a:prstGeom prst="rect">
            <a:avLst/>
          </a:prstGeom>
        </p:spPr>
        <p:txBody>
          <a:bodyPr/>
          <a:lstStyle/>
          <a:p>
            <a:fld id="{D0E48561-6F99-411B-BF21-5175E2B06181}"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id="{19206049-7557-4619-8DC6-D07F9CC8E61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8EDDE0-5DDA-4C50-9410-75FC69B41B84}"/>
              </a:ext>
            </a:extLst>
          </p:cNvPr>
          <p:cNvSpPr>
            <a:spLocks noGrp="1"/>
          </p:cNvSpPr>
          <p:nvPr>
            <p:ph type="sldNum" sz="quarter" idx="12"/>
          </p:nvPr>
        </p:nvSpPr>
        <p:spPr>
          <a:xfrm>
            <a:off x="8610600" y="6356350"/>
            <a:ext cx="2743200" cy="365125"/>
          </a:xfrm>
          <a:prstGeom prst="rect">
            <a:avLst/>
          </a:prstGeom>
        </p:spPr>
        <p:txBody>
          <a:bodyPr/>
          <a:lstStyle/>
          <a:p>
            <a:fld id="{82C20B5C-6BF8-4786-95F4-791A87CCADD0}" type="slidenum">
              <a:rPr lang="zh-CN" altLang="en-US" smtClean="0"/>
              <a:t>‹#›</a:t>
            </a:fld>
            <a:endParaRPr lang="zh-CN" altLang="en-US"/>
          </a:p>
        </p:txBody>
      </p:sp>
    </p:spTree>
    <p:extLst>
      <p:ext uri="{BB962C8B-B14F-4D97-AF65-F5344CB8AC3E}">
        <p14:creationId xmlns:p14="http://schemas.microsoft.com/office/powerpoint/2010/main" val="3027141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29/12/2025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3883945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550944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526720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6349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59767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4115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6E45C5CF-EA3C-3286-D7C1-6D002DBBC34F}"/>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15182" b="79960"/>
          <a:stretch/>
        </p:blipFill>
        <p:spPr>
          <a:xfrm>
            <a:off x="9646" y="0"/>
            <a:ext cx="12192000" cy="4803494"/>
          </a:xfrm>
          <a:prstGeom prst="rect">
            <a:avLst/>
          </a:prstGeom>
        </p:spPr>
      </p:pic>
      <p:pic>
        <p:nvPicPr>
          <p:cNvPr id="3" name="图片 6">
            <a:extLst>
              <a:ext uri="{FF2B5EF4-FFF2-40B4-BE49-F238E27FC236}">
                <a16:creationId xmlns:a16="http://schemas.microsoft.com/office/drawing/2014/main" id="{9AE28BC1-68BB-4F36-D2E3-B90E330B4290}"/>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b="76711"/>
          <a:stretch/>
        </p:blipFill>
        <p:spPr>
          <a:xfrm>
            <a:off x="0" y="323"/>
            <a:ext cx="12192000" cy="1596984"/>
          </a:xfrm>
          <a:prstGeom prst="rect">
            <a:avLst/>
          </a:prstGeom>
        </p:spPr>
      </p:pic>
      <p:pic>
        <p:nvPicPr>
          <p:cNvPr id="4" name="图片 5">
            <a:extLst>
              <a:ext uri="{FF2B5EF4-FFF2-40B4-BE49-F238E27FC236}">
                <a16:creationId xmlns:a16="http://schemas.microsoft.com/office/drawing/2014/main" id="{BF666748-A84C-5298-4BB1-E862667E9671}"/>
              </a:ext>
            </a:extLst>
          </p:cNvPr>
          <p:cNvPicPr>
            <a:picLocks noChangeAspect="1"/>
          </p:cNvPicPr>
          <p:nvPr userDrawn="1"/>
        </p:nvPicPr>
        <p:blipFill rotWithShape="1">
          <a:blip r:embed="rId20" cstate="hqprint">
            <a:extLst>
              <a:ext uri="{28A0092B-C50C-407E-A947-70E740481C1C}">
                <a14:useLocalDpi xmlns:a14="http://schemas.microsoft.com/office/drawing/2010/main" val="0"/>
              </a:ext>
            </a:extLst>
          </a:blip>
          <a:srcRect t="15182" b="50000"/>
          <a:stretch/>
        </p:blipFill>
        <p:spPr>
          <a:xfrm>
            <a:off x="0" y="4470400"/>
            <a:ext cx="12192000" cy="2387600"/>
          </a:xfrm>
          <a:prstGeom prst="rect">
            <a:avLst/>
          </a:prstGeom>
        </p:spPr>
      </p:pic>
      <p:sp>
        <p:nvSpPr>
          <p:cNvPr id="5" name="矩形 3">
            <a:extLst>
              <a:ext uri="{FF2B5EF4-FFF2-40B4-BE49-F238E27FC236}">
                <a16:creationId xmlns:a16="http://schemas.microsoft.com/office/drawing/2014/main" id="{2D734458-F012-6746-1ABD-B5AA577320DD}"/>
              </a:ext>
            </a:extLst>
          </p:cNvPr>
          <p:cNvSpPr/>
          <p:nvPr userDrawn="1"/>
        </p:nvSpPr>
        <p:spPr>
          <a:xfrm>
            <a:off x="354571" y="350520"/>
            <a:ext cx="11502150" cy="6093300"/>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3">
            <a:extLst>
              <a:ext uri="{FF2B5EF4-FFF2-40B4-BE49-F238E27FC236}">
                <a16:creationId xmlns:a16="http://schemas.microsoft.com/office/drawing/2014/main" id="{C9E203CE-4520-B2E8-77ED-C31F3B599C4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5">
            <a:extLst>
              <a:ext uri="{FF2B5EF4-FFF2-40B4-BE49-F238E27FC236}">
                <a16:creationId xmlns:a16="http://schemas.microsoft.com/office/drawing/2014/main" id="{624200F1-E002-B956-82B9-DC453367A2B9}"/>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4405086"/>
            <a:ext cx="12192000" cy="2452914"/>
          </a:xfrm>
          <a:prstGeom prst="rect">
            <a:avLst/>
          </a:prstGeom>
        </p:spPr>
      </p:pic>
      <p:pic>
        <p:nvPicPr>
          <p:cNvPr id="8" name="图片 6">
            <a:extLst>
              <a:ext uri="{FF2B5EF4-FFF2-40B4-BE49-F238E27FC236}">
                <a16:creationId xmlns:a16="http://schemas.microsoft.com/office/drawing/2014/main" id="{86F824F6-864B-312F-B478-F5B4D95C7751}"/>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10375" r="-4801" b="26028"/>
          <a:stretch/>
        </p:blipFill>
        <p:spPr>
          <a:xfrm>
            <a:off x="-1" y="0"/>
            <a:ext cx="6000402" cy="4308953"/>
          </a:xfrm>
          <a:prstGeom prst="rect">
            <a:avLst/>
          </a:prstGeom>
        </p:spPr>
      </p:pic>
      <p:sp>
        <p:nvSpPr>
          <p:cNvPr id="9" name="矩形: 圆角 7">
            <a:extLst>
              <a:ext uri="{FF2B5EF4-FFF2-40B4-BE49-F238E27FC236}">
                <a16:creationId xmlns:a16="http://schemas.microsoft.com/office/drawing/2014/main" id="{B6DB41E5-B8EF-DC1D-3893-9744526328EA}"/>
              </a:ext>
            </a:extLst>
          </p:cNvPr>
          <p:cNvSpPr/>
          <p:nvPr userDrawn="1"/>
        </p:nvSpPr>
        <p:spPr>
          <a:xfrm>
            <a:off x="412955" y="265472"/>
            <a:ext cx="11464413" cy="6260588"/>
          </a:xfrm>
          <a:prstGeom prst="roundRect">
            <a:avLst>
              <a:gd name="adj" fmla="val 5318"/>
            </a:avLst>
          </a:prstGeom>
          <a:solidFill>
            <a:schemeClr val="bg1"/>
          </a:solidFill>
          <a:ln w="57150">
            <a:solidFill>
              <a:srgbClr val="E41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descr="A round pink circle with white text and a black background&#10;&#10;AI-generated content may be incorrect.">
            <a:extLst>
              <a:ext uri="{FF2B5EF4-FFF2-40B4-BE49-F238E27FC236}">
                <a16:creationId xmlns:a16="http://schemas.microsoft.com/office/drawing/2014/main" id="{3A319B35-F984-482E-EEEC-596D0581B759}"/>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869674" y="186813"/>
            <a:ext cx="1483758" cy="1483758"/>
          </a:xfrm>
          <a:prstGeom prst="rect">
            <a:avLst/>
          </a:prstGeom>
        </p:spPr>
      </p:pic>
    </p:spTree>
    <p:extLst>
      <p:ext uri="{BB962C8B-B14F-4D97-AF65-F5344CB8AC3E}">
        <p14:creationId xmlns:p14="http://schemas.microsoft.com/office/powerpoint/2010/main" val="2719788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4994615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A29AF056-70CA-0384-AFC8-7A1CE2097C3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69674" y="186813"/>
            <a:ext cx="1483758" cy="1483758"/>
          </a:xfrm>
          <a:prstGeom prst="rect">
            <a:avLst/>
          </a:prstGeom>
        </p:spPr>
      </p:pic>
    </p:spTree>
    <p:extLst>
      <p:ext uri="{BB962C8B-B14F-4D97-AF65-F5344CB8AC3E}">
        <p14:creationId xmlns:p14="http://schemas.microsoft.com/office/powerpoint/2010/main" val="11085832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THÚY HÀ</a:t>
            </a:r>
          </a:p>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27521523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a:extLst>
              <a:ext uri="{FF2B5EF4-FFF2-40B4-BE49-F238E27FC236}">
                <a16:creationId xmlns:a16="http://schemas.microsoft.com/office/drawing/2014/main" id="{EEA3CB05-3E94-9275-C4DE-0F3B7AF38AD3}"/>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3319103" y="565248"/>
            <a:ext cx="6172873" cy="4892004"/>
          </a:xfrm>
          <a:prstGeom prst="rect">
            <a:avLst/>
          </a:prstGeom>
        </p:spPr>
      </p:pic>
      <p:sp>
        <p:nvSpPr>
          <p:cNvPr id="3" name="Google Shape;113;p5">
            <a:extLst>
              <a:ext uri="{FF2B5EF4-FFF2-40B4-BE49-F238E27FC236}">
                <a16:creationId xmlns:a16="http://schemas.microsoft.com/office/drawing/2014/main" id="{1AF02BBB-6AFA-AF67-4361-9FD152EEB7B0}"/>
              </a:ext>
            </a:extLst>
          </p:cNvPr>
          <p:cNvSpPr txBox="1"/>
          <p:nvPr/>
        </p:nvSpPr>
        <p:spPr>
          <a:xfrm>
            <a:off x="4965379" y="1881169"/>
            <a:ext cx="2880320" cy="646290"/>
          </a:xfrm>
          <a:prstGeom prst="rect">
            <a:avLst/>
          </a:prstGeom>
          <a:noFill/>
          <a:ln>
            <a:noFill/>
          </a:ln>
        </p:spPr>
        <p:txBody>
          <a:bodyPr spcFirstLastPara="1" wrap="square" lIns="91425" tIns="45700" rIns="91425" bIns="45700" anchor="t" anchorCtr="0">
            <a:spAutoFit/>
          </a:bodyPr>
          <a:lstStyle/>
          <a:p>
            <a:pPr algn="ctr" defTabSz="457200"/>
            <a:r>
              <a:rPr lang="en-US" sz="3600" b="1" dirty="0" err="1">
                <a:solidFill>
                  <a:srgbClr val="4BACC6">
                    <a:lumMod val="50000"/>
                  </a:srgbClr>
                </a:solidFill>
                <a:latin typeface="Cambria" panose="02040503050406030204" pitchFamily="18" charset="0"/>
                <a:ea typeface="Cambria" panose="02040503050406030204" pitchFamily="18" charset="0"/>
                <a:cs typeface="Times New Roman"/>
                <a:sym typeface="Times New Roman"/>
              </a:rPr>
              <a:t>Nghe</a:t>
            </a:r>
            <a:r>
              <a:rPr lang="en-US" sz="3600" b="1" dirty="0">
                <a:solidFill>
                  <a:srgbClr val="4BACC6">
                    <a:lumMod val="50000"/>
                  </a:srgbClr>
                </a:solidFill>
                <a:latin typeface="Cambria" panose="02040503050406030204" pitchFamily="18" charset="0"/>
                <a:ea typeface="Cambria" panose="02040503050406030204" pitchFamily="18" charset="0"/>
                <a:cs typeface="Times New Roman"/>
                <a:sym typeface="Times New Roman"/>
              </a:rPr>
              <a:t> – </a:t>
            </a:r>
            <a:r>
              <a:rPr lang="en-US" sz="3600" b="1" dirty="0" err="1">
                <a:solidFill>
                  <a:srgbClr val="4BACC6">
                    <a:lumMod val="50000"/>
                  </a:srgbClr>
                </a:solidFill>
                <a:latin typeface="Cambria" panose="02040503050406030204" pitchFamily="18" charset="0"/>
                <a:ea typeface="Cambria" panose="02040503050406030204" pitchFamily="18" charset="0"/>
                <a:cs typeface="Times New Roman"/>
                <a:sym typeface="Times New Roman"/>
              </a:rPr>
              <a:t>viết</a:t>
            </a:r>
            <a:endParaRPr sz="3600" b="1" dirty="0">
              <a:solidFill>
                <a:srgbClr val="4BACC6">
                  <a:lumMod val="50000"/>
                </a:srgbClr>
              </a:solidFill>
              <a:latin typeface="Cambria" panose="02040503050406030204" pitchFamily="18" charset="0"/>
              <a:ea typeface="Cambria" panose="02040503050406030204" pitchFamily="18" charset="0"/>
              <a:cs typeface="Times New Roman"/>
              <a:sym typeface="Times New Roman"/>
            </a:endParaRPr>
          </a:p>
        </p:txBody>
      </p:sp>
      <p:pic>
        <p:nvPicPr>
          <p:cNvPr id="4" name="Picture 3">
            <a:extLst>
              <a:ext uri="{FF2B5EF4-FFF2-40B4-BE49-F238E27FC236}">
                <a16:creationId xmlns:a16="http://schemas.microsoft.com/office/drawing/2014/main" id="{91ED8CB5-84DE-7EF0-DE35-14EBFBD13F69}"/>
              </a:ext>
            </a:extLst>
          </p:cNvPr>
          <p:cNvPicPr>
            <a:picLocks noChangeAspect="1"/>
          </p:cNvPicPr>
          <p:nvPr/>
        </p:nvPicPr>
        <p:blipFill>
          <a:blip r:embed="rId4"/>
          <a:stretch>
            <a:fillRect/>
          </a:stretch>
        </p:blipFill>
        <p:spPr>
          <a:xfrm>
            <a:off x="3779150" y="2919366"/>
            <a:ext cx="5468586" cy="1072989"/>
          </a:xfrm>
          <a:prstGeom prst="rect">
            <a:avLst/>
          </a:prstGeom>
        </p:spPr>
      </p:pic>
      <p:pic>
        <p:nvPicPr>
          <p:cNvPr id="5" name="Picture 4">
            <a:extLst>
              <a:ext uri="{FF2B5EF4-FFF2-40B4-BE49-F238E27FC236}">
                <a16:creationId xmlns:a16="http://schemas.microsoft.com/office/drawing/2014/main" id="{944A3DE9-4836-6D00-DEE2-95C7AE70F1B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50815"/>
          <a:stretch/>
        </p:blipFill>
        <p:spPr>
          <a:xfrm flipH="1">
            <a:off x="426232" y="1941151"/>
            <a:ext cx="3143474" cy="4537377"/>
          </a:xfrm>
          <a:prstGeom prst="rect">
            <a:avLst/>
          </a:prstGeom>
        </p:spPr>
      </p:pic>
    </p:spTree>
    <p:extLst>
      <p:ext uri="{BB962C8B-B14F-4D97-AF65-F5344CB8AC3E}">
        <p14:creationId xmlns:p14="http://schemas.microsoft.com/office/powerpoint/2010/main" val="853261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260CE-435A-4C70-89BD-B21ACA5DBFD3}"/>
              </a:ext>
            </a:extLst>
          </p:cNvPr>
          <p:cNvSpPr/>
          <p:nvPr/>
        </p:nvSpPr>
        <p:spPr>
          <a:xfrm>
            <a:off x="1211178" y="1326681"/>
            <a:ext cx="10147701" cy="3970318"/>
          </a:xfrm>
          <a:prstGeom prst="rect">
            <a:avLst/>
          </a:prstGeom>
        </p:spPr>
        <p:txBody>
          <a:bodyPr wrap="square">
            <a:spAutoFit/>
          </a:bodyPr>
          <a:lstStyle/>
          <a:p>
            <a:pPr lvl="0" algn="just" defTabSz="457200">
              <a:defRPr/>
            </a:pP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Bác Nhân, hàng xóm nhà tôi, là một người làm đồ chơi bằng bột màu. Ở ngoài phố, cái sào nứa cắm đồ chơi của bác dựng chỗ nào là chỗ ấy, các bạn nhỏ xúm lại. Từ những ngón tay đen sạm và thô nháp của bác Nhân hiện ra những con rồng đang múa, những con vịt ngây thơ, chậm chạp, những con gà tinh nhanh, chăm chỉ,…</a:t>
            </a:r>
          </a:p>
        </p:txBody>
      </p:sp>
      <p:pic>
        <p:nvPicPr>
          <p:cNvPr id="2" name="Picture 1">
            <a:extLst>
              <a:ext uri="{FF2B5EF4-FFF2-40B4-BE49-F238E27FC236}">
                <a16:creationId xmlns:a16="http://schemas.microsoft.com/office/drawing/2014/main" id="{D2419617-B31E-4ED2-A094-40D9FAAF6AF6}"/>
              </a:ext>
            </a:extLst>
          </p:cNvPr>
          <p:cNvPicPr>
            <a:picLocks noChangeAspect="1"/>
          </p:cNvPicPr>
          <p:nvPr/>
        </p:nvPicPr>
        <p:blipFill>
          <a:blip r:embed="rId2"/>
          <a:stretch>
            <a:fillRect/>
          </a:stretch>
        </p:blipFill>
        <p:spPr>
          <a:xfrm>
            <a:off x="3800623" y="357333"/>
            <a:ext cx="4925995" cy="969348"/>
          </a:xfrm>
          <a:prstGeom prst="rect">
            <a:avLst/>
          </a:prstGeom>
        </p:spPr>
      </p:pic>
    </p:spTree>
    <p:extLst>
      <p:ext uri="{BB962C8B-B14F-4D97-AF65-F5344CB8AC3E}">
        <p14:creationId xmlns:p14="http://schemas.microsoft.com/office/powerpoint/2010/main" val="1989743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9A7912-8922-45BC-B621-DA5AF8119433}"/>
              </a:ext>
            </a:extLst>
          </p:cNvPr>
          <p:cNvSpPr/>
          <p:nvPr/>
        </p:nvSpPr>
        <p:spPr>
          <a:xfrm>
            <a:off x="1871869" y="649076"/>
            <a:ext cx="9538252"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thầm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văn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thực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hiện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yêu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cầu</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1" name="图片 14">
            <a:extLst>
              <a:ext uri="{FF2B5EF4-FFF2-40B4-BE49-F238E27FC236}">
                <a16:creationId xmlns:a16="http://schemas.microsoft.com/office/drawing/2014/main" id="{D0EAECAF-0263-41E4-BF0B-3C1601196D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9796" y="1812601"/>
            <a:ext cx="1034443" cy="848774"/>
          </a:xfrm>
          <a:prstGeom prst="rect">
            <a:avLst/>
          </a:prstGeom>
        </p:spPr>
      </p:pic>
      <p:sp>
        <p:nvSpPr>
          <p:cNvPr id="12" name="Rectangle 11">
            <a:extLst>
              <a:ext uri="{FF2B5EF4-FFF2-40B4-BE49-F238E27FC236}">
                <a16:creationId xmlns:a16="http://schemas.microsoft.com/office/drawing/2014/main" id="{BF5FB88A-633F-406C-A09F-8CD813D464CE}"/>
              </a:ext>
            </a:extLst>
          </p:cNvPr>
          <p:cNvSpPr/>
          <p:nvPr/>
        </p:nvSpPr>
        <p:spPr>
          <a:xfrm>
            <a:off x="2498421" y="1944601"/>
            <a:ext cx="8357544"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1. Gạch chân dưới tiếng/từ khó đọc, dễ viết sai.</a:t>
            </a:r>
          </a:p>
        </p:txBody>
      </p:sp>
      <p:pic>
        <p:nvPicPr>
          <p:cNvPr id="15" name="Picture 14">
            <a:extLst>
              <a:ext uri="{FF2B5EF4-FFF2-40B4-BE49-F238E27FC236}">
                <a16:creationId xmlns:a16="http://schemas.microsoft.com/office/drawing/2014/main" id="{2F6468C1-583D-4C05-A2EC-1EA40B16D29F}"/>
              </a:ext>
            </a:extLst>
          </p:cNvPr>
          <p:cNvPicPr>
            <a:picLocks noChangeAspect="1"/>
          </p:cNvPicPr>
          <p:nvPr/>
        </p:nvPicPr>
        <p:blipFill>
          <a:blip r:embed="rId3"/>
          <a:stretch>
            <a:fillRect/>
          </a:stretch>
        </p:blipFill>
        <p:spPr>
          <a:xfrm>
            <a:off x="1270272" y="3187929"/>
            <a:ext cx="1030313" cy="853514"/>
          </a:xfrm>
          <a:prstGeom prst="rect">
            <a:avLst/>
          </a:prstGeom>
        </p:spPr>
      </p:pic>
      <p:sp>
        <p:nvSpPr>
          <p:cNvPr id="16" name="Rectangle 15">
            <a:extLst>
              <a:ext uri="{FF2B5EF4-FFF2-40B4-BE49-F238E27FC236}">
                <a16:creationId xmlns:a16="http://schemas.microsoft.com/office/drawing/2014/main" id="{97874B29-7EA9-406B-82AF-D27564CF32A0}"/>
              </a:ext>
            </a:extLst>
          </p:cNvPr>
          <p:cNvSpPr/>
          <p:nvPr/>
        </p:nvSpPr>
        <p:spPr>
          <a:xfrm>
            <a:off x="2494291" y="3249347"/>
            <a:ext cx="835369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rPr>
              <a:t>2</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Em cần lưu ý điều gì khi trình bày bài viết</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Tree>
    <p:extLst>
      <p:ext uri="{BB962C8B-B14F-4D97-AF65-F5344CB8AC3E}">
        <p14:creationId xmlns:p14="http://schemas.microsoft.com/office/powerpoint/2010/main" val="2880195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04BABF0-091E-40BC-B576-E93628E55236}"/>
              </a:ext>
            </a:extLst>
          </p:cNvPr>
          <p:cNvSpPr/>
          <p:nvPr/>
        </p:nvSpPr>
        <p:spPr>
          <a:xfrm>
            <a:off x="3724741" y="391640"/>
            <a:ext cx="4742517"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Cùng</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luyện</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từ</a:t>
            </a:r>
            <a:r>
              <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4800" b="0" i="0" u="sng"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khó</a:t>
            </a:r>
            <a:endParaRPr kumimoji="0" lang="en-US" sz="4800" b="0" i="0" u="sng"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2" name="TextBox 1">
            <a:extLst>
              <a:ext uri="{FF2B5EF4-FFF2-40B4-BE49-F238E27FC236}">
                <a16:creationId xmlns:a16="http://schemas.microsoft.com/office/drawing/2014/main" id="{96176760-5DAE-30BD-E478-94F1826602D2}"/>
              </a:ext>
            </a:extLst>
          </p:cNvPr>
          <p:cNvSpPr txBox="1"/>
          <p:nvPr/>
        </p:nvSpPr>
        <p:spPr>
          <a:xfrm>
            <a:off x="2400781" y="1829584"/>
            <a:ext cx="2600583" cy="707886"/>
          </a:xfrm>
          <a:custGeom>
            <a:avLst/>
            <a:gdLst>
              <a:gd name="csX0" fmla="*/ 0 w 2600583"/>
              <a:gd name="csY0" fmla="*/ 0 h 707886"/>
              <a:gd name="csX1" fmla="*/ 702157 w 2600583"/>
              <a:gd name="csY1" fmla="*/ 0 h 707886"/>
              <a:gd name="csX2" fmla="*/ 1378308 w 2600583"/>
              <a:gd name="csY2" fmla="*/ 0 h 707886"/>
              <a:gd name="csX3" fmla="*/ 1976443 w 2600583"/>
              <a:gd name="csY3" fmla="*/ 0 h 707886"/>
              <a:gd name="csX4" fmla="*/ 2600583 w 2600583"/>
              <a:gd name="csY4" fmla="*/ 0 h 707886"/>
              <a:gd name="csX5" fmla="*/ 2600583 w 2600583"/>
              <a:gd name="csY5" fmla="*/ 368101 h 707886"/>
              <a:gd name="csX6" fmla="*/ 2600583 w 2600583"/>
              <a:gd name="csY6" fmla="*/ 707886 h 707886"/>
              <a:gd name="csX7" fmla="*/ 1950437 w 2600583"/>
              <a:gd name="csY7" fmla="*/ 707886 h 707886"/>
              <a:gd name="csX8" fmla="*/ 1378308 w 2600583"/>
              <a:gd name="csY8" fmla="*/ 707886 h 707886"/>
              <a:gd name="csX9" fmla="*/ 702157 w 2600583"/>
              <a:gd name="csY9" fmla="*/ 707886 h 707886"/>
              <a:gd name="csX10" fmla="*/ 0 w 2600583"/>
              <a:gd name="csY10" fmla="*/ 707886 h 707886"/>
              <a:gd name="csX11" fmla="*/ 0 w 2600583"/>
              <a:gd name="csY11" fmla="*/ 375179 h 707886"/>
              <a:gd name="csX12" fmla="*/ 0 w 2600583"/>
              <a:gd name="csY12" fmla="*/ 0 h 707886"/>
              <a:gd name="csX0" fmla="*/ 0 w 2600583"/>
              <a:gd name="csY0" fmla="*/ 0 h 707886"/>
              <a:gd name="csX1" fmla="*/ 650146 w 2600583"/>
              <a:gd name="csY1" fmla="*/ 0 h 707886"/>
              <a:gd name="csX2" fmla="*/ 1248280 w 2600583"/>
              <a:gd name="csY2" fmla="*/ 0 h 707886"/>
              <a:gd name="csX3" fmla="*/ 1924431 w 2600583"/>
              <a:gd name="csY3" fmla="*/ 0 h 707886"/>
              <a:gd name="csX4" fmla="*/ 2600583 w 2600583"/>
              <a:gd name="csY4" fmla="*/ 0 h 707886"/>
              <a:gd name="csX5" fmla="*/ 2600583 w 2600583"/>
              <a:gd name="csY5" fmla="*/ 361021 h 707886"/>
              <a:gd name="csX6" fmla="*/ 2600583 w 2600583"/>
              <a:gd name="csY6" fmla="*/ 707886 h 707886"/>
              <a:gd name="csX7" fmla="*/ 1976443 w 2600583"/>
              <a:gd name="csY7" fmla="*/ 707886 h 707886"/>
              <a:gd name="csX8" fmla="*/ 1300291 w 2600583"/>
              <a:gd name="csY8" fmla="*/ 707886 h 707886"/>
              <a:gd name="csX9" fmla="*/ 702157 w 2600583"/>
              <a:gd name="csY9" fmla="*/ 707886 h 707886"/>
              <a:gd name="csX10" fmla="*/ 0 w 2600583"/>
              <a:gd name="csY10" fmla="*/ 707886 h 707886"/>
              <a:gd name="csX11" fmla="*/ 0 w 2600583"/>
              <a:gd name="csY11" fmla="*/ 353943 h 707886"/>
              <a:gd name="csX12" fmla="*/ 0 w 2600583"/>
              <a:gd name="csY12" fmla="*/ 0 h 707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600583" h="707886" fill="none" extrusionOk="0">
                <a:moveTo>
                  <a:pt x="0" y="0"/>
                </a:moveTo>
                <a:cubicBezTo>
                  <a:pt x="228048" y="-4666"/>
                  <a:pt x="395438" y="62140"/>
                  <a:pt x="702157" y="0"/>
                </a:cubicBezTo>
                <a:cubicBezTo>
                  <a:pt x="1004216" y="74996"/>
                  <a:pt x="1236362" y="-31678"/>
                  <a:pt x="1378308" y="0"/>
                </a:cubicBezTo>
                <a:cubicBezTo>
                  <a:pt x="1559134" y="-1811"/>
                  <a:pt x="1775160" y="-21506"/>
                  <a:pt x="1976443" y="0"/>
                </a:cubicBezTo>
                <a:cubicBezTo>
                  <a:pt x="2107406" y="11754"/>
                  <a:pt x="2314715" y="-13863"/>
                  <a:pt x="2600583" y="0"/>
                </a:cubicBezTo>
                <a:cubicBezTo>
                  <a:pt x="2601977" y="182204"/>
                  <a:pt x="2627958" y="208850"/>
                  <a:pt x="2600583" y="368101"/>
                </a:cubicBezTo>
                <a:cubicBezTo>
                  <a:pt x="2574425" y="520140"/>
                  <a:pt x="2589893" y="634272"/>
                  <a:pt x="2600583" y="707886"/>
                </a:cubicBezTo>
                <a:cubicBezTo>
                  <a:pt x="2432185" y="720111"/>
                  <a:pt x="2093616" y="716631"/>
                  <a:pt x="1950437" y="707886"/>
                </a:cubicBezTo>
                <a:cubicBezTo>
                  <a:pt x="1764995" y="722622"/>
                  <a:pt x="1545924" y="751983"/>
                  <a:pt x="1378308" y="707886"/>
                </a:cubicBezTo>
                <a:cubicBezTo>
                  <a:pt x="1174501" y="659504"/>
                  <a:pt x="1014705" y="739627"/>
                  <a:pt x="702157" y="707886"/>
                </a:cubicBezTo>
                <a:cubicBezTo>
                  <a:pt x="391606" y="718430"/>
                  <a:pt x="250978" y="783048"/>
                  <a:pt x="0" y="707886"/>
                </a:cubicBezTo>
                <a:cubicBezTo>
                  <a:pt x="-23616" y="633589"/>
                  <a:pt x="-7691" y="547705"/>
                  <a:pt x="0" y="375179"/>
                </a:cubicBezTo>
                <a:cubicBezTo>
                  <a:pt x="-6660" y="187189"/>
                  <a:pt x="-42428" y="121572"/>
                  <a:pt x="0" y="0"/>
                </a:cubicBezTo>
                <a:close/>
              </a:path>
              <a:path w="2600583" h="707886" stroke="0" extrusionOk="0">
                <a:moveTo>
                  <a:pt x="0" y="0"/>
                </a:moveTo>
                <a:cubicBezTo>
                  <a:pt x="259276" y="-11700"/>
                  <a:pt x="382122" y="3597"/>
                  <a:pt x="650146" y="0"/>
                </a:cubicBezTo>
                <a:cubicBezTo>
                  <a:pt x="929787" y="-36096"/>
                  <a:pt x="1093947" y="33672"/>
                  <a:pt x="1248280" y="0"/>
                </a:cubicBezTo>
                <a:cubicBezTo>
                  <a:pt x="1421979" y="64259"/>
                  <a:pt x="1597163" y="20325"/>
                  <a:pt x="1924431" y="0"/>
                </a:cubicBezTo>
                <a:cubicBezTo>
                  <a:pt x="2204044" y="-39385"/>
                  <a:pt x="2350263" y="-3990"/>
                  <a:pt x="2600583" y="0"/>
                </a:cubicBezTo>
                <a:cubicBezTo>
                  <a:pt x="2573503" y="92022"/>
                  <a:pt x="2609079" y="173566"/>
                  <a:pt x="2600583" y="361021"/>
                </a:cubicBezTo>
                <a:cubicBezTo>
                  <a:pt x="2643576" y="499345"/>
                  <a:pt x="2612816" y="615234"/>
                  <a:pt x="2600583" y="707886"/>
                </a:cubicBezTo>
                <a:cubicBezTo>
                  <a:pt x="2378586" y="737789"/>
                  <a:pt x="2228357" y="673182"/>
                  <a:pt x="1976443" y="707886"/>
                </a:cubicBezTo>
                <a:cubicBezTo>
                  <a:pt x="1725558" y="732610"/>
                  <a:pt x="1415634" y="707991"/>
                  <a:pt x="1300291" y="707886"/>
                </a:cubicBezTo>
                <a:cubicBezTo>
                  <a:pt x="1069115" y="722042"/>
                  <a:pt x="962974" y="659202"/>
                  <a:pt x="702157" y="707886"/>
                </a:cubicBezTo>
                <a:cubicBezTo>
                  <a:pt x="442515" y="783034"/>
                  <a:pt x="192539" y="682629"/>
                  <a:pt x="0" y="707886"/>
                </a:cubicBezTo>
                <a:cubicBezTo>
                  <a:pt x="-11241" y="574301"/>
                  <a:pt x="23243" y="504105"/>
                  <a:pt x="0" y="353943"/>
                </a:cubicBezTo>
                <a:cubicBezTo>
                  <a:pt x="-28422" y="230145"/>
                  <a:pt x="30914" y="90182"/>
                  <a:pt x="0" y="0"/>
                </a:cubicBezTo>
                <a:close/>
              </a:path>
            </a:pathLst>
          </a:custGeom>
          <a:noFill/>
          <a:ln w="28575">
            <a:solidFill>
              <a:schemeClr val="tx1"/>
            </a:solidFill>
            <a:extLst>
              <a:ext uri="{C807C97D-BFC1-408E-A445-0C87EB9F89A2}">
                <ask:lineSketchStyleProps xmlns:ask="http://schemas.microsoft.com/office/drawing/2018/sketchyshapes" sd="618484120">
                  <a:custGeom>
                    <a:avLst/>
                    <a:gdLst>
                      <a:gd name="connsiteX0" fmla="*/ 0 w 2600583"/>
                      <a:gd name="connsiteY0" fmla="*/ 0 h 707886"/>
                      <a:gd name="connsiteX1" fmla="*/ 702157 w 2600583"/>
                      <a:gd name="connsiteY1" fmla="*/ 0 h 707886"/>
                      <a:gd name="connsiteX2" fmla="*/ 1378308 w 2600583"/>
                      <a:gd name="connsiteY2" fmla="*/ 0 h 707886"/>
                      <a:gd name="connsiteX3" fmla="*/ 1976443 w 2600583"/>
                      <a:gd name="connsiteY3" fmla="*/ 0 h 707886"/>
                      <a:gd name="connsiteX4" fmla="*/ 2600583 w 2600583"/>
                      <a:gd name="connsiteY4" fmla="*/ 0 h 707886"/>
                      <a:gd name="connsiteX5" fmla="*/ 2600583 w 2600583"/>
                      <a:gd name="connsiteY5" fmla="*/ 368101 h 707886"/>
                      <a:gd name="connsiteX6" fmla="*/ 2600583 w 2600583"/>
                      <a:gd name="connsiteY6" fmla="*/ 707886 h 707886"/>
                      <a:gd name="connsiteX7" fmla="*/ 1950437 w 2600583"/>
                      <a:gd name="connsiteY7" fmla="*/ 707886 h 707886"/>
                      <a:gd name="connsiteX8" fmla="*/ 1378308 w 2600583"/>
                      <a:gd name="connsiteY8" fmla="*/ 707886 h 707886"/>
                      <a:gd name="connsiteX9" fmla="*/ 702157 w 2600583"/>
                      <a:gd name="connsiteY9" fmla="*/ 707886 h 707886"/>
                      <a:gd name="connsiteX10" fmla="*/ 0 w 2600583"/>
                      <a:gd name="connsiteY10" fmla="*/ 707886 h 707886"/>
                      <a:gd name="connsiteX11" fmla="*/ 0 w 2600583"/>
                      <a:gd name="connsiteY11" fmla="*/ 375179 h 707886"/>
                      <a:gd name="connsiteX12" fmla="*/ 0 w 2600583"/>
                      <a:gd name="connsiteY12" fmla="*/ 0 h 707886"/>
                      <a:gd name="connsiteX0" fmla="*/ 0 w 2600583"/>
                      <a:gd name="connsiteY0" fmla="*/ 0 h 707886"/>
                      <a:gd name="connsiteX1" fmla="*/ 650146 w 2600583"/>
                      <a:gd name="connsiteY1" fmla="*/ 0 h 707886"/>
                      <a:gd name="connsiteX2" fmla="*/ 1248280 w 2600583"/>
                      <a:gd name="connsiteY2" fmla="*/ 0 h 707886"/>
                      <a:gd name="connsiteX3" fmla="*/ 1924431 w 2600583"/>
                      <a:gd name="connsiteY3" fmla="*/ 0 h 707886"/>
                      <a:gd name="connsiteX4" fmla="*/ 2600583 w 2600583"/>
                      <a:gd name="connsiteY4" fmla="*/ 0 h 707886"/>
                      <a:gd name="connsiteX5" fmla="*/ 2600583 w 2600583"/>
                      <a:gd name="connsiteY5" fmla="*/ 361021 h 707886"/>
                      <a:gd name="connsiteX6" fmla="*/ 2600583 w 2600583"/>
                      <a:gd name="connsiteY6" fmla="*/ 707886 h 707886"/>
                      <a:gd name="connsiteX7" fmla="*/ 1976443 w 2600583"/>
                      <a:gd name="connsiteY7" fmla="*/ 707886 h 707886"/>
                      <a:gd name="connsiteX8" fmla="*/ 1300291 w 2600583"/>
                      <a:gd name="connsiteY8" fmla="*/ 707886 h 707886"/>
                      <a:gd name="connsiteX9" fmla="*/ 702157 w 2600583"/>
                      <a:gd name="connsiteY9" fmla="*/ 707886 h 707886"/>
                      <a:gd name="connsiteX10" fmla="*/ 0 w 2600583"/>
                      <a:gd name="connsiteY10" fmla="*/ 707886 h 707886"/>
                      <a:gd name="connsiteX11" fmla="*/ 0 w 2600583"/>
                      <a:gd name="connsiteY11" fmla="*/ 353943 h 707886"/>
                      <a:gd name="connsiteX12" fmla="*/ 0 w 2600583"/>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583" h="707886" fill="none" extrusionOk="0">
                        <a:moveTo>
                          <a:pt x="0" y="0"/>
                        </a:moveTo>
                        <a:cubicBezTo>
                          <a:pt x="200403" y="-1616"/>
                          <a:pt x="404894" y="25564"/>
                          <a:pt x="702157" y="0"/>
                        </a:cubicBezTo>
                        <a:cubicBezTo>
                          <a:pt x="994607" y="48288"/>
                          <a:pt x="1213334" y="-21916"/>
                          <a:pt x="1378308" y="0"/>
                        </a:cubicBezTo>
                        <a:cubicBezTo>
                          <a:pt x="1572570" y="4211"/>
                          <a:pt x="1791894" y="-7516"/>
                          <a:pt x="1976443" y="0"/>
                        </a:cubicBezTo>
                        <a:cubicBezTo>
                          <a:pt x="2112884" y="6585"/>
                          <a:pt x="2333456" y="-7770"/>
                          <a:pt x="2600583" y="0"/>
                        </a:cubicBezTo>
                        <a:cubicBezTo>
                          <a:pt x="2595284" y="172188"/>
                          <a:pt x="2618910" y="217993"/>
                          <a:pt x="2600583" y="368101"/>
                        </a:cubicBezTo>
                        <a:cubicBezTo>
                          <a:pt x="2580040" y="517737"/>
                          <a:pt x="2588892" y="626329"/>
                          <a:pt x="2600583" y="707886"/>
                        </a:cubicBezTo>
                        <a:cubicBezTo>
                          <a:pt x="2417414" y="723404"/>
                          <a:pt x="2107549" y="712492"/>
                          <a:pt x="1950437" y="707886"/>
                        </a:cubicBezTo>
                        <a:cubicBezTo>
                          <a:pt x="1753368" y="718992"/>
                          <a:pt x="1554807" y="735121"/>
                          <a:pt x="1378308" y="707886"/>
                        </a:cubicBezTo>
                        <a:cubicBezTo>
                          <a:pt x="1178724" y="670208"/>
                          <a:pt x="1014854" y="733910"/>
                          <a:pt x="702157" y="707886"/>
                        </a:cubicBezTo>
                        <a:cubicBezTo>
                          <a:pt x="390137" y="705743"/>
                          <a:pt x="246423" y="752164"/>
                          <a:pt x="0" y="707886"/>
                        </a:cubicBezTo>
                        <a:cubicBezTo>
                          <a:pt x="-19865" y="625646"/>
                          <a:pt x="-845" y="541811"/>
                          <a:pt x="0" y="375179"/>
                        </a:cubicBezTo>
                        <a:cubicBezTo>
                          <a:pt x="-2229" y="204205"/>
                          <a:pt x="-36039" y="121914"/>
                          <a:pt x="0" y="0"/>
                        </a:cubicBezTo>
                        <a:close/>
                      </a:path>
                      <a:path w="2600583" h="707886" stroke="0" extrusionOk="0">
                        <a:moveTo>
                          <a:pt x="0" y="0"/>
                        </a:moveTo>
                        <a:cubicBezTo>
                          <a:pt x="255882" y="-11999"/>
                          <a:pt x="378745" y="5154"/>
                          <a:pt x="650146" y="0"/>
                        </a:cubicBezTo>
                        <a:cubicBezTo>
                          <a:pt x="935965" y="-20026"/>
                          <a:pt x="1088846" y="13602"/>
                          <a:pt x="1248280" y="0"/>
                        </a:cubicBezTo>
                        <a:cubicBezTo>
                          <a:pt x="1419206" y="46588"/>
                          <a:pt x="1633405" y="-15056"/>
                          <a:pt x="1924431" y="0"/>
                        </a:cubicBezTo>
                        <a:cubicBezTo>
                          <a:pt x="2207959" y="-9336"/>
                          <a:pt x="2355506" y="-1995"/>
                          <a:pt x="2600583" y="0"/>
                        </a:cubicBezTo>
                        <a:cubicBezTo>
                          <a:pt x="2594438" y="97574"/>
                          <a:pt x="2597788" y="191395"/>
                          <a:pt x="2600583" y="361021"/>
                        </a:cubicBezTo>
                        <a:cubicBezTo>
                          <a:pt x="2623361" y="505144"/>
                          <a:pt x="2608379" y="620619"/>
                          <a:pt x="2600583" y="707886"/>
                        </a:cubicBezTo>
                        <a:cubicBezTo>
                          <a:pt x="2357087" y="714707"/>
                          <a:pt x="2215076" y="689215"/>
                          <a:pt x="1976443" y="707886"/>
                        </a:cubicBezTo>
                        <a:cubicBezTo>
                          <a:pt x="1728701" y="730668"/>
                          <a:pt x="1443044" y="703613"/>
                          <a:pt x="1300291" y="707886"/>
                        </a:cubicBezTo>
                        <a:cubicBezTo>
                          <a:pt x="1089278" y="720633"/>
                          <a:pt x="960000" y="685622"/>
                          <a:pt x="702157" y="707886"/>
                        </a:cubicBezTo>
                        <a:cubicBezTo>
                          <a:pt x="444480" y="746296"/>
                          <a:pt x="185361" y="719479"/>
                          <a:pt x="0" y="707886"/>
                        </a:cubicBezTo>
                        <a:cubicBezTo>
                          <a:pt x="-6971" y="575647"/>
                          <a:pt x="20944" y="500604"/>
                          <a:pt x="0" y="353943"/>
                        </a:cubicBezTo>
                        <a:cubicBezTo>
                          <a:pt x="-15254" y="227356"/>
                          <a:pt x="20642" y="88116"/>
                          <a:pt x="0" y="0"/>
                        </a:cubicBezTo>
                        <a:close/>
                      </a:path>
                    </a:pathLst>
                  </a:custGeom>
                  <ask:type>
                    <ask:lineSketchFreehand/>
                  </ask:type>
                </ask:lineSketchStyleProps>
              </a:ext>
            </a:extLst>
          </a:ln>
        </p:spPr>
        <p:txBody>
          <a:bodyPr wrap="square" rtlCol="0">
            <a:spAutoFit/>
          </a:bodyPr>
          <a:lstStyle/>
          <a:p>
            <a:r>
              <a:rPr lang="en-US" sz="4000" b="1" dirty="0" err="1">
                <a:solidFill>
                  <a:srgbClr val="D2444C"/>
                </a:solidFill>
                <a:latin typeface="Tahoma" panose="020B0604030504040204" pitchFamily="34" charset="0"/>
                <a:ea typeface="Tahoma" panose="020B0604030504040204" pitchFamily="34" charset="0"/>
                <a:cs typeface="Tahoma" panose="020B0604030504040204" pitchFamily="34" charset="0"/>
              </a:rPr>
              <a:t>sào</a:t>
            </a:r>
            <a:r>
              <a:rPr lang="en-US" sz="4000" b="1" dirty="0">
                <a:solidFill>
                  <a:srgbClr val="D2444C"/>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D2444C"/>
                </a:solidFill>
                <a:latin typeface="Tahoma" panose="020B0604030504040204" pitchFamily="34" charset="0"/>
                <a:ea typeface="Tahoma" panose="020B0604030504040204" pitchFamily="34" charset="0"/>
                <a:cs typeface="Tahoma" panose="020B0604030504040204" pitchFamily="34" charset="0"/>
              </a:rPr>
              <a:t>nứa</a:t>
            </a:r>
            <a:endParaRPr lang="en-US" sz="40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CCA260D-4DE1-F28C-F866-73829CBB0CA0}"/>
              </a:ext>
            </a:extLst>
          </p:cNvPr>
          <p:cNvSpPr txBox="1"/>
          <p:nvPr/>
        </p:nvSpPr>
        <p:spPr>
          <a:xfrm>
            <a:off x="7328049" y="1770366"/>
            <a:ext cx="3008546" cy="707886"/>
          </a:xfrm>
          <a:custGeom>
            <a:avLst/>
            <a:gdLst>
              <a:gd name="csX0" fmla="*/ 0 w 3008546"/>
              <a:gd name="csY0" fmla="*/ 0 h 707886"/>
              <a:gd name="csX1" fmla="*/ 812307 w 3008546"/>
              <a:gd name="csY1" fmla="*/ 0 h 707886"/>
              <a:gd name="csX2" fmla="*/ 1594528 w 3008546"/>
              <a:gd name="csY2" fmla="*/ 0 h 707886"/>
              <a:gd name="csX3" fmla="*/ 2286495 w 3008546"/>
              <a:gd name="csY3" fmla="*/ 0 h 707886"/>
              <a:gd name="csX4" fmla="*/ 3008546 w 3008546"/>
              <a:gd name="csY4" fmla="*/ 0 h 707886"/>
              <a:gd name="csX5" fmla="*/ 3008546 w 3008546"/>
              <a:gd name="csY5" fmla="*/ 368101 h 707886"/>
              <a:gd name="csX6" fmla="*/ 3008546 w 3008546"/>
              <a:gd name="csY6" fmla="*/ 707886 h 707886"/>
              <a:gd name="csX7" fmla="*/ 2256410 w 3008546"/>
              <a:gd name="csY7" fmla="*/ 707886 h 707886"/>
              <a:gd name="csX8" fmla="*/ 1594528 w 3008546"/>
              <a:gd name="csY8" fmla="*/ 707886 h 707886"/>
              <a:gd name="csX9" fmla="*/ 812307 w 3008546"/>
              <a:gd name="csY9" fmla="*/ 707886 h 707886"/>
              <a:gd name="csX10" fmla="*/ 0 w 3008546"/>
              <a:gd name="csY10" fmla="*/ 707886 h 707886"/>
              <a:gd name="csX11" fmla="*/ 0 w 3008546"/>
              <a:gd name="csY11" fmla="*/ 375179 h 707886"/>
              <a:gd name="csX12" fmla="*/ 0 w 3008546"/>
              <a:gd name="csY12" fmla="*/ 0 h 707886"/>
              <a:gd name="csX0" fmla="*/ 0 w 3008546"/>
              <a:gd name="csY0" fmla="*/ 0 h 707886"/>
              <a:gd name="csX1" fmla="*/ 752137 w 3008546"/>
              <a:gd name="csY1" fmla="*/ 0 h 707886"/>
              <a:gd name="csX2" fmla="*/ 1444102 w 3008546"/>
              <a:gd name="csY2" fmla="*/ 0 h 707886"/>
              <a:gd name="csX3" fmla="*/ 2226323 w 3008546"/>
              <a:gd name="csY3" fmla="*/ 0 h 707886"/>
              <a:gd name="csX4" fmla="*/ 3008546 w 3008546"/>
              <a:gd name="csY4" fmla="*/ 0 h 707886"/>
              <a:gd name="csX5" fmla="*/ 3008546 w 3008546"/>
              <a:gd name="csY5" fmla="*/ 361021 h 707886"/>
              <a:gd name="csX6" fmla="*/ 3008546 w 3008546"/>
              <a:gd name="csY6" fmla="*/ 707886 h 707886"/>
              <a:gd name="csX7" fmla="*/ 2286495 w 3008546"/>
              <a:gd name="csY7" fmla="*/ 707886 h 707886"/>
              <a:gd name="csX8" fmla="*/ 1504273 w 3008546"/>
              <a:gd name="csY8" fmla="*/ 707886 h 707886"/>
              <a:gd name="csX9" fmla="*/ 812307 w 3008546"/>
              <a:gd name="csY9" fmla="*/ 707886 h 707886"/>
              <a:gd name="csX10" fmla="*/ 0 w 3008546"/>
              <a:gd name="csY10" fmla="*/ 707886 h 707886"/>
              <a:gd name="csX11" fmla="*/ 0 w 3008546"/>
              <a:gd name="csY11" fmla="*/ 353943 h 707886"/>
              <a:gd name="csX12" fmla="*/ 0 w 3008546"/>
              <a:gd name="csY12" fmla="*/ 0 h 7078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008546" h="707886" fill="none" extrusionOk="0">
                <a:moveTo>
                  <a:pt x="0" y="0"/>
                </a:moveTo>
                <a:cubicBezTo>
                  <a:pt x="272718" y="-6391"/>
                  <a:pt x="472737" y="16798"/>
                  <a:pt x="812307" y="0"/>
                </a:cubicBezTo>
                <a:cubicBezTo>
                  <a:pt x="1156311" y="67691"/>
                  <a:pt x="1415892" y="-29447"/>
                  <a:pt x="1594528" y="0"/>
                </a:cubicBezTo>
                <a:cubicBezTo>
                  <a:pt x="1783120" y="-12415"/>
                  <a:pt x="2069123" y="-14168"/>
                  <a:pt x="2286495" y="0"/>
                </a:cubicBezTo>
                <a:cubicBezTo>
                  <a:pt x="2423992" y="29054"/>
                  <a:pt x="2698153" y="-10689"/>
                  <a:pt x="3008546" y="0"/>
                </a:cubicBezTo>
                <a:cubicBezTo>
                  <a:pt x="3011933" y="187010"/>
                  <a:pt x="3041193" y="206041"/>
                  <a:pt x="3008546" y="368101"/>
                </a:cubicBezTo>
                <a:cubicBezTo>
                  <a:pt x="2972706" y="523217"/>
                  <a:pt x="2994958" y="626906"/>
                  <a:pt x="3008546" y="707886"/>
                </a:cubicBezTo>
                <a:cubicBezTo>
                  <a:pt x="2818196" y="717878"/>
                  <a:pt x="2437205" y="714935"/>
                  <a:pt x="2256410" y="707886"/>
                </a:cubicBezTo>
                <a:cubicBezTo>
                  <a:pt x="2092213" y="739217"/>
                  <a:pt x="1800706" y="734572"/>
                  <a:pt x="1594528" y="707886"/>
                </a:cubicBezTo>
                <a:cubicBezTo>
                  <a:pt x="1348000" y="625714"/>
                  <a:pt x="1173602" y="753743"/>
                  <a:pt x="812307" y="707886"/>
                </a:cubicBezTo>
                <a:cubicBezTo>
                  <a:pt x="454391" y="733540"/>
                  <a:pt x="288446" y="780385"/>
                  <a:pt x="0" y="707886"/>
                </a:cubicBezTo>
                <a:cubicBezTo>
                  <a:pt x="-30807" y="642827"/>
                  <a:pt x="-17392" y="556156"/>
                  <a:pt x="0" y="375179"/>
                </a:cubicBezTo>
                <a:cubicBezTo>
                  <a:pt x="-10266" y="173787"/>
                  <a:pt x="-34695" y="122131"/>
                  <a:pt x="0" y="0"/>
                </a:cubicBezTo>
                <a:close/>
              </a:path>
              <a:path w="3008546" h="707886" stroke="0" extrusionOk="0">
                <a:moveTo>
                  <a:pt x="0" y="0"/>
                </a:moveTo>
                <a:cubicBezTo>
                  <a:pt x="326723" y="-9103"/>
                  <a:pt x="440615" y="2786"/>
                  <a:pt x="752137" y="0"/>
                </a:cubicBezTo>
                <a:cubicBezTo>
                  <a:pt x="1065963" y="-64895"/>
                  <a:pt x="1265373" y="39395"/>
                  <a:pt x="1444102" y="0"/>
                </a:cubicBezTo>
                <a:cubicBezTo>
                  <a:pt x="1642813" y="58913"/>
                  <a:pt x="1835653" y="38240"/>
                  <a:pt x="2226323" y="0"/>
                </a:cubicBezTo>
                <a:cubicBezTo>
                  <a:pt x="2556901" y="5996"/>
                  <a:pt x="2696541" y="-14236"/>
                  <a:pt x="3008546" y="0"/>
                </a:cubicBezTo>
                <a:cubicBezTo>
                  <a:pt x="2983866" y="92682"/>
                  <a:pt x="3004817" y="188388"/>
                  <a:pt x="3008546" y="361021"/>
                </a:cubicBezTo>
                <a:cubicBezTo>
                  <a:pt x="3046701" y="501547"/>
                  <a:pt x="3013497" y="623499"/>
                  <a:pt x="3008546" y="707886"/>
                </a:cubicBezTo>
                <a:cubicBezTo>
                  <a:pt x="2752455" y="745407"/>
                  <a:pt x="2588761" y="657101"/>
                  <a:pt x="2286495" y="707886"/>
                </a:cubicBezTo>
                <a:cubicBezTo>
                  <a:pt x="1969697" y="750459"/>
                  <a:pt x="1684883" y="702176"/>
                  <a:pt x="1504273" y="707886"/>
                </a:cubicBezTo>
                <a:cubicBezTo>
                  <a:pt x="1232926" y="722832"/>
                  <a:pt x="1113047" y="661141"/>
                  <a:pt x="812307" y="707886"/>
                </a:cubicBezTo>
                <a:cubicBezTo>
                  <a:pt x="514255" y="750677"/>
                  <a:pt x="224513" y="666606"/>
                  <a:pt x="0" y="707886"/>
                </a:cubicBezTo>
                <a:cubicBezTo>
                  <a:pt x="-1891" y="576413"/>
                  <a:pt x="20739" y="498219"/>
                  <a:pt x="0" y="353943"/>
                </a:cubicBezTo>
                <a:cubicBezTo>
                  <a:pt x="-37969" y="231879"/>
                  <a:pt x="19004" y="87583"/>
                  <a:pt x="0" y="0"/>
                </a:cubicBezTo>
                <a:close/>
              </a:path>
            </a:pathLst>
          </a:custGeom>
          <a:noFill/>
          <a:ln w="28575">
            <a:solidFill>
              <a:schemeClr val="tx1"/>
            </a:solidFill>
            <a:extLst>
              <a:ext uri="{C807C97D-BFC1-408E-A445-0C87EB9F89A2}">
                <ask:lineSketchStyleProps xmlns:ask="http://schemas.microsoft.com/office/drawing/2018/sketchyshapes" sd="618484120">
                  <a:custGeom>
                    <a:avLst/>
                    <a:gdLst>
                      <a:gd name="connsiteX0" fmla="*/ 0 w 3008546"/>
                      <a:gd name="connsiteY0" fmla="*/ 0 h 707886"/>
                      <a:gd name="connsiteX1" fmla="*/ 812307 w 3008546"/>
                      <a:gd name="connsiteY1" fmla="*/ 0 h 707886"/>
                      <a:gd name="connsiteX2" fmla="*/ 1594528 w 3008546"/>
                      <a:gd name="connsiteY2" fmla="*/ 0 h 707886"/>
                      <a:gd name="connsiteX3" fmla="*/ 2286495 w 3008546"/>
                      <a:gd name="connsiteY3" fmla="*/ 0 h 707886"/>
                      <a:gd name="connsiteX4" fmla="*/ 3008546 w 3008546"/>
                      <a:gd name="connsiteY4" fmla="*/ 0 h 707886"/>
                      <a:gd name="connsiteX5" fmla="*/ 3008546 w 3008546"/>
                      <a:gd name="connsiteY5" fmla="*/ 368101 h 707886"/>
                      <a:gd name="connsiteX6" fmla="*/ 3008546 w 3008546"/>
                      <a:gd name="connsiteY6" fmla="*/ 707886 h 707886"/>
                      <a:gd name="connsiteX7" fmla="*/ 2256410 w 3008546"/>
                      <a:gd name="connsiteY7" fmla="*/ 707886 h 707886"/>
                      <a:gd name="connsiteX8" fmla="*/ 1594528 w 3008546"/>
                      <a:gd name="connsiteY8" fmla="*/ 707886 h 707886"/>
                      <a:gd name="connsiteX9" fmla="*/ 812307 w 3008546"/>
                      <a:gd name="connsiteY9" fmla="*/ 707886 h 707886"/>
                      <a:gd name="connsiteX10" fmla="*/ 0 w 3008546"/>
                      <a:gd name="connsiteY10" fmla="*/ 707886 h 707886"/>
                      <a:gd name="connsiteX11" fmla="*/ 0 w 3008546"/>
                      <a:gd name="connsiteY11" fmla="*/ 375179 h 707886"/>
                      <a:gd name="connsiteX12" fmla="*/ 0 w 3008546"/>
                      <a:gd name="connsiteY12" fmla="*/ 0 h 707886"/>
                      <a:gd name="connsiteX0" fmla="*/ 0 w 3008546"/>
                      <a:gd name="connsiteY0" fmla="*/ 0 h 707886"/>
                      <a:gd name="connsiteX1" fmla="*/ 752137 w 3008546"/>
                      <a:gd name="connsiteY1" fmla="*/ 0 h 707886"/>
                      <a:gd name="connsiteX2" fmla="*/ 1444102 w 3008546"/>
                      <a:gd name="connsiteY2" fmla="*/ 0 h 707886"/>
                      <a:gd name="connsiteX3" fmla="*/ 2226323 w 3008546"/>
                      <a:gd name="connsiteY3" fmla="*/ 0 h 707886"/>
                      <a:gd name="connsiteX4" fmla="*/ 3008546 w 3008546"/>
                      <a:gd name="connsiteY4" fmla="*/ 0 h 707886"/>
                      <a:gd name="connsiteX5" fmla="*/ 3008546 w 3008546"/>
                      <a:gd name="connsiteY5" fmla="*/ 361021 h 707886"/>
                      <a:gd name="connsiteX6" fmla="*/ 3008546 w 3008546"/>
                      <a:gd name="connsiteY6" fmla="*/ 707886 h 707886"/>
                      <a:gd name="connsiteX7" fmla="*/ 2286495 w 3008546"/>
                      <a:gd name="connsiteY7" fmla="*/ 707886 h 707886"/>
                      <a:gd name="connsiteX8" fmla="*/ 1504273 w 3008546"/>
                      <a:gd name="connsiteY8" fmla="*/ 707886 h 707886"/>
                      <a:gd name="connsiteX9" fmla="*/ 812307 w 3008546"/>
                      <a:gd name="connsiteY9" fmla="*/ 707886 h 707886"/>
                      <a:gd name="connsiteX10" fmla="*/ 0 w 3008546"/>
                      <a:gd name="connsiteY10" fmla="*/ 707886 h 707886"/>
                      <a:gd name="connsiteX11" fmla="*/ 0 w 3008546"/>
                      <a:gd name="connsiteY11" fmla="*/ 353943 h 707886"/>
                      <a:gd name="connsiteX12" fmla="*/ 0 w 3008546"/>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8546" h="707886" fill="none" extrusionOk="0">
                        <a:moveTo>
                          <a:pt x="0" y="0"/>
                        </a:moveTo>
                        <a:cubicBezTo>
                          <a:pt x="243286" y="-3144"/>
                          <a:pt x="476760" y="1236"/>
                          <a:pt x="812307" y="0"/>
                        </a:cubicBezTo>
                        <a:cubicBezTo>
                          <a:pt x="1145654" y="38070"/>
                          <a:pt x="1367563" y="-8959"/>
                          <a:pt x="1594528" y="0"/>
                        </a:cubicBezTo>
                        <a:cubicBezTo>
                          <a:pt x="1793191" y="-7901"/>
                          <a:pt x="2084299" y="-1481"/>
                          <a:pt x="2286495" y="0"/>
                        </a:cubicBezTo>
                        <a:cubicBezTo>
                          <a:pt x="2428764" y="24551"/>
                          <a:pt x="2744561" y="4399"/>
                          <a:pt x="3008546" y="0"/>
                        </a:cubicBezTo>
                        <a:cubicBezTo>
                          <a:pt x="3006668" y="179130"/>
                          <a:pt x="3035508" y="211786"/>
                          <a:pt x="3008546" y="368101"/>
                        </a:cubicBezTo>
                        <a:cubicBezTo>
                          <a:pt x="2986112" y="517480"/>
                          <a:pt x="2994561" y="623758"/>
                          <a:pt x="3008546" y="707886"/>
                        </a:cubicBezTo>
                        <a:cubicBezTo>
                          <a:pt x="2801016" y="721708"/>
                          <a:pt x="2476124" y="703372"/>
                          <a:pt x="2256410" y="707886"/>
                        </a:cubicBezTo>
                        <a:cubicBezTo>
                          <a:pt x="2044011" y="724167"/>
                          <a:pt x="1803863" y="728579"/>
                          <a:pt x="1594528" y="707886"/>
                        </a:cubicBezTo>
                        <a:cubicBezTo>
                          <a:pt x="1361400" y="659677"/>
                          <a:pt x="1174109" y="734284"/>
                          <a:pt x="812307" y="707886"/>
                        </a:cubicBezTo>
                        <a:cubicBezTo>
                          <a:pt x="451948" y="712436"/>
                          <a:pt x="284599" y="754305"/>
                          <a:pt x="0" y="707886"/>
                        </a:cubicBezTo>
                        <a:cubicBezTo>
                          <a:pt x="-25422" y="631424"/>
                          <a:pt x="-10384" y="550123"/>
                          <a:pt x="0" y="375179"/>
                        </a:cubicBezTo>
                        <a:cubicBezTo>
                          <a:pt x="-6446" y="188455"/>
                          <a:pt x="-23564" y="122726"/>
                          <a:pt x="0" y="0"/>
                        </a:cubicBezTo>
                        <a:close/>
                      </a:path>
                      <a:path w="3008546" h="707886" stroke="0" extrusionOk="0">
                        <a:moveTo>
                          <a:pt x="0" y="0"/>
                        </a:moveTo>
                        <a:cubicBezTo>
                          <a:pt x="297921" y="-11636"/>
                          <a:pt x="435535" y="5128"/>
                          <a:pt x="752137" y="0"/>
                        </a:cubicBezTo>
                        <a:cubicBezTo>
                          <a:pt x="1078034" y="-33498"/>
                          <a:pt x="1260587" y="20563"/>
                          <a:pt x="1444102" y="0"/>
                        </a:cubicBezTo>
                        <a:cubicBezTo>
                          <a:pt x="1637325" y="23937"/>
                          <a:pt x="1853817" y="20507"/>
                          <a:pt x="2226323" y="0"/>
                        </a:cubicBezTo>
                        <a:cubicBezTo>
                          <a:pt x="2557671" y="11904"/>
                          <a:pt x="2706890" y="-10297"/>
                          <a:pt x="3008546" y="0"/>
                        </a:cubicBezTo>
                        <a:cubicBezTo>
                          <a:pt x="2995655" y="95808"/>
                          <a:pt x="3000797" y="194736"/>
                          <a:pt x="3008546" y="361021"/>
                        </a:cubicBezTo>
                        <a:cubicBezTo>
                          <a:pt x="3044770" y="502101"/>
                          <a:pt x="3011614" y="625784"/>
                          <a:pt x="3008546" y="707886"/>
                        </a:cubicBezTo>
                        <a:cubicBezTo>
                          <a:pt x="2728284" y="719456"/>
                          <a:pt x="2579786" y="667935"/>
                          <a:pt x="2286495" y="707886"/>
                        </a:cubicBezTo>
                        <a:cubicBezTo>
                          <a:pt x="1999521" y="732028"/>
                          <a:pt x="1689141" y="701496"/>
                          <a:pt x="1504273" y="707886"/>
                        </a:cubicBezTo>
                        <a:cubicBezTo>
                          <a:pt x="1260864" y="720880"/>
                          <a:pt x="1110874" y="680445"/>
                          <a:pt x="812307" y="707886"/>
                        </a:cubicBezTo>
                        <a:cubicBezTo>
                          <a:pt x="515309" y="730977"/>
                          <a:pt x="219004" y="694889"/>
                          <a:pt x="0" y="707886"/>
                        </a:cubicBezTo>
                        <a:cubicBezTo>
                          <a:pt x="154" y="577058"/>
                          <a:pt x="11905" y="484764"/>
                          <a:pt x="0" y="353943"/>
                        </a:cubicBezTo>
                        <a:cubicBezTo>
                          <a:pt x="-19440" y="227954"/>
                          <a:pt x="14317" y="86640"/>
                          <a:pt x="0" y="0"/>
                        </a:cubicBezTo>
                        <a:close/>
                      </a:path>
                    </a:pathLst>
                  </a:custGeom>
                  <ask:type>
                    <ask:lineSketchFreehand/>
                  </ask:type>
                </ask:lineSketchStyleProps>
              </a:ext>
            </a:extLst>
          </a:ln>
        </p:spPr>
        <p:txBody>
          <a:bodyPr wrap="square" rtlCol="0">
            <a:spAutoFit/>
          </a:bodyPr>
          <a:lstStyle/>
          <a:p>
            <a:pPr algn="ctr"/>
            <a:r>
              <a:rPr lang="en-US" sz="4000" b="1" dirty="0" err="1">
                <a:solidFill>
                  <a:srgbClr val="D2444C"/>
                </a:solidFill>
                <a:latin typeface="Tahoma" panose="020B0604030504040204" pitchFamily="34" charset="0"/>
                <a:ea typeface="Tahoma" panose="020B0604030504040204" pitchFamily="34" charset="0"/>
                <a:cs typeface="Tahoma" panose="020B0604030504040204" pitchFamily="34" charset="0"/>
              </a:rPr>
              <a:t>đen</a:t>
            </a:r>
            <a:r>
              <a:rPr lang="en-US" sz="4000" b="1" dirty="0">
                <a:solidFill>
                  <a:srgbClr val="D2444C"/>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D2444C"/>
                </a:solidFill>
                <a:latin typeface="Tahoma" panose="020B0604030504040204" pitchFamily="34" charset="0"/>
                <a:ea typeface="Tahoma" panose="020B0604030504040204" pitchFamily="34" charset="0"/>
                <a:cs typeface="Tahoma" panose="020B0604030504040204" pitchFamily="34" charset="0"/>
              </a:rPr>
              <a:t>sạm</a:t>
            </a:r>
            <a:endParaRPr lang="en-US" sz="4000" b="1" dirty="0">
              <a:solidFill>
                <a:srgbClr val="D2444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5166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5675C9-597C-4A5B-8E82-BF05209B9D87}"/>
              </a:ext>
            </a:extLst>
          </p:cNvPr>
          <p:cNvGrpSpPr/>
          <p:nvPr/>
        </p:nvGrpSpPr>
        <p:grpSpPr>
          <a:xfrm>
            <a:off x="589280" y="1807688"/>
            <a:ext cx="5139087" cy="2178185"/>
            <a:chOff x="-92737" y="2761593"/>
            <a:chExt cx="6852115" cy="2904246"/>
          </a:xfrm>
        </p:grpSpPr>
        <p:sp>
          <p:nvSpPr>
            <p:cNvPr id="5" name="Rounded Rectangle 3">
              <a:extLst>
                <a:ext uri="{FF2B5EF4-FFF2-40B4-BE49-F238E27FC236}">
                  <a16:creationId xmlns:a16="http://schemas.microsoft.com/office/drawing/2014/main" id="{951BEBF4-B856-4FB3-B59F-EB4AFAFCD972}"/>
                </a:ext>
              </a:extLst>
            </p:cNvPr>
            <p:cNvSpPr/>
            <p:nvPr/>
          </p:nvSpPr>
          <p:spPr>
            <a:xfrm>
              <a:off x="-92737" y="2761593"/>
              <a:ext cx="6852115" cy="2904246"/>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Tiêu</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chí</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đánh</a:t>
              </a:r>
              <a:r>
                <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6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giá</a:t>
              </a: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fi-FI"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1. Sai không quá </a:t>
              </a:r>
              <a:r>
                <a:rPr kumimoji="0" lang="fi-FI" sz="2600" b="1"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5 lỗi </a:t>
              </a: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2.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Chữ</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viết</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rõ</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ràng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sạch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đẹp</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20000"/>
                </a:lnSpc>
                <a:spcBef>
                  <a:spcPts val="0"/>
                </a:spcBef>
                <a:spcAft>
                  <a:spcPts val="0"/>
                </a:spcAft>
                <a:buClrTx/>
                <a:buSzPts val="2800"/>
                <a:buFontTx/>
                <a:buNone/>
                <a:tabLst/>
                <a:defRPr/>
              </a:pP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3.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Trình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bày</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đúng</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hình</a:t>
              </a:r>
              <a:r>
                <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rPr>
                <a:t> </a:t>
              </a:r>
              <a:r>
                <a:rPr kumimoji="0" lang="en-US" sz="2600" b="0" i="0" u="none" strike="noStrike" kern="0" cap="none" spc="0" normalizeH="0" baseline="0" noProof="0" dirty="0" err="1">
                  <a:ln>
                    <a:noFill/>
                  </a:ln>
                  <a:solidFill>
                    <a:srgbClr val="142436"/>
                  </a:solidFill>
                  <a:effectLst/>
                  <a:uLnTx/>
                  <a:uFillTx/>
                  <a:latin typeface="Arial" panose="020B0604020202020204" pitchFamily="34" charset="0"/>
                  <a:cs typeface="Arial" panose="020B0604020202020204" pitchFamily="34" charset="0"/>
                </a:rPr>
                <a:t>thức</a:t>
              </a:r>
              <a:endParaRPr kumimoji="0" lang="en-US" sz="2600" b="0" i="0" u="none" strike="noStrike" kern="0" cap="none" spc="0" normalizeH="0" baseline="0" noProof="0" dirty="0">
                <a:ln>
                  <a:noFill/>
                </a:ln>
                <a:solidFill>
                  <a:srgbClr val="142436"/>
                </a:solidFill>
                <a:effectLst/>
                <a:uLnTx/>
                <a:uFillTx/>
                <a:latin typeface="Arial" panose="020B0604020202020204" pitchFamily="34" charset="0"/>
                <a:cs typeface="Arial" panose="020B0604020202020204" pitchFamily="34" charset="0"/>
              </a:endParaRPr>
            </a:p>
          </p:txBody>
        </p:sp>
        <p:sp>
          <p:nvSpPr>
            <p:cNvPr id="6" name="5-Point Star 7">
              <a:extLst>
                <a:ext uri="{FF2B5EF4-FFF2-40B4-BE49-F238E27FC236}">
                  <a16:creationId xmlns:a16="http://schemas.microsoft.com/office/drawing/2014/main" id="{EBD3D376-76B1-44BE-9429-1FD0DE1D0569}"/>
                </a:ext>
              </a:extLst>
            </p:cNvPr>
            <p:cNvSpPr/>
            <p:nvPr/>
          </p:nvSpPr>
          <p:spPr>
            <a:xfrm>
              <a:off x="6252737" y="4010038"/>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7" name="5-Point Star 14">
              <a:extLst>
                <a:ext uri="{FF2B5EF4-FFF2-40B4-BE49-F238E27FC236}">
                  <a16:creationId xmlns:a16="http://schemas.microsoft.com/office/drawing/2014/main" id="{9BFE0C3F-0413-4024-87BC-E15290F19689}"/>
                </a:ext>
              </a:extLst>
            </p:cNvPr>
            <p:cNvSpPr/>
            <p:nvPr/>
          </p:nvSpPr>
          <p:spPr>
            <a:xfrm>
              <a:off x="5114013"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8" name="5-Point Star 15">
              <a:extLst>
                <a:ext uri="{FF2B5EF4-FFF2-40B4-BE49-F238E27FC236}">
                  <a16:creationId xmlns:a16="http://schemas.microsoft.com/office/drawing/2014/main" id="{4C5836B7-43F6-4439-8F16-5FFE5DFC9807}"/>
                </a:ext>
              </a:extLst>
            </p:cNvPr>
            <p:cNvSpPr/>
            <p:nvPr/>
          </p:nvSpPr>
          <p:spPr>
            <a:xfrm>
              <a:off x="5543737"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9" name="5-Point Star 16">
              <a:extLst>
                <a:ext uri="{FF2B5EF4-FFF2-40B4-BE49-F238E27FC236}">
                  <a16:creationId xmlns:a16="http://schemas.microsoft.com/office/drawing/2014/main" id="{A92F0E8E-334D-466D-8424-B061FCBED87E}"/>
                </a:ext>
              </a:extLst>
            </p:cNvPr>
            <p:cNvSpPr/>
            <p:nvPr/>
          </p:nvSpPr>
          <p:spPr>
            <a:xfrm>
              <a:off x="5973462" y="3507534"/>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sp>
          <p:nvSpPr>
            <p:cNvPr id="10" name="5-Point Star 17">
              <a:extLst>
                <a:ext uri="{FF2B5EF4-FFF2-40B4-BE49-F238E27FC236}">
                  <a16:creationId xmlns:a16="http://schemas.microsoft.com/office/drawing/2014/main" id="{ECFD79C8-88F7-4D65-9212-700DD26DEC70}"/>
                </a:ext>
              </a:extLst>
            </p:cNvPr>
            <p:cNvSpPr/>
            <p:nvPr/>
          </p:nvSpPr>
          <p:spPr>
            <a:xfrm>
              <a:off x="6116647" y="4577475"/>
              <a:ext cx="360000" cy="324000"/>
            </a:xfrm>
            <a:prstGeom prst="star5">
              <a:avLst>
                <a:gd name="adj" fmla="val 29081"/>
                <a:gd name="hf" fmla="val 105146"/>
                <a:gd name="vf" fmla="val 110557"/>
              </a:avLst>
            </a:prstGeom>
            <a:solidFill>
              <a:srgbClr val="FFC000"/>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FFFFFF"/>
                </a:solidFill>
                <a:effectLst/>
                <a:uLnTx/>
                <a:uFillTx/>
                <a:latin typeface="等线" panose="020F0502020204030204"/>
                <a:cs typeface="+mn-cs"/>
                <a:sym typeface="Arial"/>
              </a:endParaRPr>
            </a:p>
          </p:txBody>
        </p:sp>
      </p:grpSp>
      <p:pic>
        <p:nvPicPr>
          <p:cNvPr id="11" name="Picture 10">
            <a:extLst>
              <a:ext uri="{FF2B5EF4-FFF2-40B4-BE49-F238E27FC236}">
                <a16:creationId xmlns:a16="http://schemas.microsoft.com/office/drawing/2014/main" id="{28F6E980-0247-45D5-A183-9F5CAFC0B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486" y="3677885"/>
            <a:ext cx="2091794" cy="2088452"/>
          </a:xfrm>
          <a:prstGeom prst="rect">
            <a:avLst/>
          </a:prstGeom>
        </p:spPr>
      </p:pic>
      <p:grpSp>
        <p:nvGrpSpPr>
          <p:cNvPr id="12" name="Group 11">
            <a:extLst>
              <a:ext uri="{FF2B5EF4-FFF2-40B4-BE49-F238E27FC236}">
                <a16:creationId xmlns:a16="http://schemas.microsoft.com/office/drawing/2014/main" id="{430972A4-A12F-4571-A555-AD95E087DFC9}"/>
              </a:ext>
            </a:extLst>
          </p:cNvPr>
          <p:cNvGrpSpPr/>
          <p:nvPr/>
        </p:nvGrpSpPr>
        <p:grpSpPr>
          <a:xfrm>
            <a:off x="3410204" y="348951"/>
            <a:ext cx="4636326" cy="587705"/>
            <a:chOff x="572821" y="288470"/>
            <a:chExt cx="9735405" cy="783607"/>
          </a:xfrm>
        </p:grpSpPr>
        <p:sp>
          <p:nvSpPr>
            <p:cNvPr id="13" name="îṥḷíďê">
              <a:extLst>
                <a:ext uri="{FF2B5EF4-FFF2-40B4-BE49-F238E27FC236}">
                  <a16:creationId xmlns:a16="http://schemas.microsoft.com/office/drawing/2014/main" id="{CB6929F8-B320-4634-9445-1C7B8F164971}"/>
                </a:ext>
              </a:extLst>
            </p:cNvPr>
            <p:cNvSpPr/>
            <p:nvPr/>
          </p:nvSpPr>
          <p:spPr bwMode="auto">
            <a:xfrm>
              <a:off x="2873170" y="343910"/>
              <a:ext cx="5134709" cy="633041"/>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000000"/>
                </a:solidFill>
                <a:effectLst/>
                <a:uLnTx/>
                <a:uFillTx/>
                <a:latin typeface="微软雅黑"/>
                <a:cs typeface="+mn-cs"/>
              </a:endParaRPr>
            </a:p>
          </p:txBody>
        </p:sp>
        <p:sp>
          <p:nvSpPr>
            <p:cNvPr id="14" name="Google Shape;5317;p41">
              <a:extLst>
                <a:ext uri="{FF2B5EF4-FFF2-40B4-BE49-F238E27FC236}">
                  <a16:creationId xmlns:a16="http://schemas.microsoft.com/office/drawing/2014/main" id="{6CD157C7-0D94-4B20-A67C-89B79DD43E60}"/>
                </a:ext>
              </a:extLst>
            </p:cNvPr>
            <p:cNvSpPr txBox="1">
              <a:spLocks/>
            </p:cNvSpPr>
            <p:nvPr/>
          </p:nvSpPr>
          <p:spPr>
            <a:xfrm>
              <a:off x="572821"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Gloria Hallelujah"/>
                </a:rPr>
                <a:t>Nghe</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Gloria Hallelujah"/>
                </a:rPr>
                <a:t> -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Gloria Hallelujah"/>
                </a:rPr>
                <a:t>viết</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Gloria Hallelujah"/>
              </a:endParaRPr>
            </a:p>
          </p:txBody>
        </p:sp>
      </p:grpSp>
      <p:grpSp>
        <p:nvGrpSpPr>
          <p:cNvPr id="15" name="Group 14">
            <a:extLst>
              <a:ext uri="{FF2B5EF4-FFF2-40B4-BE49-F238E27FC236}">
                <a16:creationId xmlns:a16="http://schemas.microsoft.com/office/drawing/2014/main" id="{E508E60B-8854-4D5F-9E75-CCDFBBD44F9A}"/>
              </a:ext>
            </a:extLst>
          </p:cNvPr>
          <p:cNvGrpSpPr/>
          <p:nvPr/>
        </p:nvGrpSpPr>
        <p:grpSpPr>
          <a:xfrm>
            <a:off x="6579115" y="1738928"/>
            <a:ext cx="3895845" cy="2088452"/>
            <a:chOff x="7562960" y="2029855"/>
            <a:chExt cx="2844356" cy="2037887"/>
          </a:xfrm>
        </p:grpSpPr>
        <p:sp>
          <p:nvSpPr>
            <p:cNvPr id="16" name="ïsḻîdé">
              <a:extLst>
                <a:ext uri="{FF2B5EF4-FFF2-40B4-BE49-F238E27FC236}">
                  <a16:creationId xmlns:a16="http://schemas.microsoft.com/office/drawing/2014/main" id="{E6C77AB3-040E-4D85-B54D-1C4B04B79788}"/>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778495"/>
                </a:solidFill>
                <a:effectLst/>
                <a:uLnTx/>
                <a:uFillTx/>
                <a:latin typeface="微软雅黑"/>
                <a:cs typeface="+mn-cs"/>
              </a:endParaRPr>
            </a:p>
          </p:txBody>
        </p:sp>
        <p:sp>
          <p:nvSpPr>
            <p:cNvPr id="17" name="iŝ1iḍe">
              <a:extLst>
                <a:ext uri="{FF2B5EF4-FFF2-40B4-BE49-F238E27FC236}">
                  <a16:creationId xmlns:a16="http://schemas.microsoft.com/office/drawing/2014/main" id="{712A8F49-8345-47D0-9369-9BFED13933F1}"/>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微软雅黑"/>
                <a:cs typeface="+mn-cs"/>
              </a:endParaRPr>
            </a:p>
          </p:txBody>
        </p:sp>
      </p:grpSp>
      <p:sp>
        <p:nvSpPr>
          <p:cNvPr id="18" name="Rectangle 17">
            <a:extLst>
              <a:ext uri="{FF2B5EF4-FFF2-40B4-BE49-F238E27FC236}">
                <a16:creationId xmlns:a16="http://schemas.microsoft.com/office/drawing/2014/main" id="{5877EBBF-1B66-4979-BDF8-4C8C811CB1C6}"/>
              </a:ext>
            </a:extLst>
          </p:cNvPr>
          <p:cNvSpPr/>
          <p:nvPr/>
        </p:nvSpPr>
        <p:spPr>
          <a:xfrm>
            <a:off x="7095191" y="2190024"/>
            <a:ext cx="2995613"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tự</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đánh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giá</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phần</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viết</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mình</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và</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US" sz="2200" b="1" i="0" u="none" strike="noStrike" kern="0" cap="none" spc="0" normalizeH="0" baseline="0" noProof="0" dirty="0" err="1">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rPr>
              <a:t>bạn</a:t>
            </a:r>
            <a:endParaRPr kumimoji="0" lang="en-US" sz="2200" b="1" i="0" u="none" strike="noStrike" kern="0" cap="none" spc="0" normalizeH="0" baseline="0" noProof="0" dirty="0">
              <a:ln>
                <a:noFill/>
              </a:ln>
              <a:solidFill>
                <a:prstClr val="black">
                  <a:lumMod val="50000"/>
                </a:prstClr>
              </a:solidFill>
              <a:effectLst/>
              <a:uLnTx/>
              <a:uFillTx/>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54307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98B55C-9B7F-46B3-B7C2-87DDC334C712}"/>
              </a:ext>
            </a:extLst>
          </p:cNvPr>
          <p:cNvPicPr>
            <a:picLocks noChangeAspect="1"/>
          </p:cNvPicPr>
          <p:nvPr/>
        </p:nvPicPr>
        <p:blipFill>
          <a:blip r:embed="rId2"/>
          <a:stretch>
            <a:fillRect/>
          </a:stretch>
        </p:blipFill>
        <p:spPr>
          <a:xfrm>
            <a:off x="1243402" y="2167567"/>
            <a:ext cx="9901469" cy="3088648"/>
          </a:xfrm>
          <a:prstGeom prst="rect">
            <a:avLst/>
          </a:prstGeom>
          <a:ln>
            <a:noFill/>
          </a:ln>
          <a:effectLst>
            <a:softEdge rad="112500"/>
          </a:effectLst>
        </p:spPr>
      </p:pic>
      <p:grpSp>
        <p:nvGrpSpPr>
          <p:cNvPr id="21" name="Group 20">
            <a:extLst>
              <a:ext uri="{FF2B5EF4-FFF2-40B4-BE49-F238E27FC236}">
                <a16:creationId xmlns:a16="http://schemas.microsoft.com/office/drawing/2014/main" id="{C61D6FCC-0508-4BF0-8035-80D90E98BB94}"/>
              </a:ext>
            </a:extLst>
          </p:cNvPr>
          <p:cNvGrpSpPr/>
          <p:nvPr/>
        </p:nvGrpSpPr>
        <p:grpSpPr>
          <a:xfrm>
            <a:off x="1729494" y="530052"/>
            <a:ext cx="9294106" cy="1034588"/>
            <a:chOff x="1775939" y="288470"/>
            <a:chExt cx="6231939" cy="783607"/>
          </a:xfrm>
        </p:grpSpPr>
        <p:sp>
          <p:nvSpPr>
            <p:cNvPr id="22" name="îṥḷíďê">
              <a:extLst>
                <a:ext uri="{FF2B5EF4-FFF2-40B4-BE49-F238E27FC236}">
                  <a16:creationId xmlns:a16="http://schemas.microsoft.com/office/drawing/2014/main" id="{587E9820-1280-4640-B7E5-C1D3ECD9DF88}"/>
                </a:ext>
              </a:extLst>
            </p:cNvPr>
            <p:cNvSpPr/>
            <p:nvPr/>
          </p:nvSpPr>
          <p:spPr bwMode="auto">
            <a:xfrm>
              <a:off x="1775939" y="343910"/>
              <a:ext cx="6231939" cy="728167"/>
            </a:xfrm>
            <a:prstGeom prst="roundRect">
              <a:avLst>
                <a:gd name="adj" fmla="val 50000"/>
              </a:avLst>
            </a:prstGeom>
            <a:solidFill>
              <a:srgbClr val="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微软雅黑"/>
                <a:cs typeface="+mn-cs"/>
              </a:endParaRPr>
            </a:p>
          </p:txBody>
        </p:sp>
        <p:sp>
          <p:nvSpPr>
            <p:cNvPr id="23" name="Google Shape;5317;p41">
              <a:extLst>
                <a:ext uri="{FF2B5EF4-FFF2-40B4-BE49-F238E27FC236}">
                  <a16:creationId xmlns:a16="http://schemas.microsoft.com/office/drawing/2014/main" id="{C494AB16-F300-4968-9ABD-9F421F3B64AD}"/>
                </a:ext>
              </a:extLst>
            </p:cNvPr>
            <p:cNvSpPr txBox="1">
              <a:spLocks/>
            </p:cNvSpPr>
            <p:nvPr/>
          </p:nvSpPr>
          <p:spPr>
            <a:xfrm>
              <a:off x="1867464" y="288470"/>
              <a:ext cx="6051341"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Em</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muốn</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ở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thư</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viện</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của</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khu</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phố</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Hãy</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viết</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thông</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tin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vào</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phiếu</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mượn</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sách</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theo</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mẫu</a:t>
              </a:r>
              <a:r>
                <a:rPr kumimoji="0" lang="en-US" sz="3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rPr>
                <a:t>.</a:t>
              </a:r>
            </a:p>
          </p:txBody>
        </p:sp>
      </p:grpSp>
    </p:spTree>
    <p:extLst>
      <p:ext uri="{BB962C8B-B14F-4D97-AF65-F5344CB8AC3E}">
        <p14:creationId xmlns:p14="http://schemas.microsoft.com/office/powerpoint/2010/main" val="1835238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409393" y="2048911"/>
            <a:ext cx="5882818" cy="79191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网海量PPT模板www.58pic.com​​">
  <a:themeElements>
    <a:clrScheme name="自定义 2178">
      <a:dk1>
        <a:sysClr val="windowText" lastClr="000000"/>
      </a:dk1>
      <a:lt1>
        <a:sysClr val="window" lastClr="FFFFFF"/>
      </a:lt1>
      <a:dk2>
        <a:srgbClr val="44546A"/>
      </a:dk2>
      <a:lt2>
        <a:srgbClr val="E7E6E6"/>
      </a:lt2>
      <a:accent1>
        <a:srgbClr val="38B692"/>
      </a:accent1>
      <a:accent2>
        <a:srgbClr val="38B692"/>
      </a:accent2>
      <a:accent3>
        <a:srgbClr val="38B692"/>
      </a:accent3>
      <a:accent4>
        <a:srgbClr val="38B692"/>
      </a:accent4>
      <a:accent5>
        <a:srgbClr val="38B692"/>
      </a:accent5>
      <a:accent6>
        <a:srgbClr val="38B692"/>
      </a:accent6>
      <a:hlink>
        <a:srgbClr val="0563C1"/>
      </a:hlink>
      <a:folHlink>
        <a:srgbClr val="954F72"/>
      </a:folHlink>
    </a:clrScheme>
    <a:fontScheme name="rdbvzni0">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z1s5q4d">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226</Words>
  <Application>Microsoft Office PowerPoint</Application>
  <PresentationFormat>Widescreen</PresentationFormat>
  <Paragraphs>22</Paragraphs>
  <Slides>8</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vt:i4>
      </vt:variant>
    </vt:vector>
  </HeadingPairs>
  <TitlesOfParts>
    <vt:vector size="21" baseType="lpstr">
      <vt:lpstr>等线</vt:lpstr>
      <vt:lpstr>微软雅黑</vt:lpstr>
      <vt:lpstr>Arial</vt:lpstr>
      <vt:lpstr>Calibri</vt:lpstr>
      <vt:lpstr>Cambria</vt:lpstr>
      <vt:lpstr>Georgia</vt:lpstr>
      <vt:lpstr>Gloria Hallelujah</vt:lpstr>
      <vt:lpstr>Tahoma</vt:lpstr>
      <vt:lpstr>Times New Roman</vt:lpstr>
      <vt:lpstr>字魂59号-创粗黑</vt:lpstr>
      <vt:lpstr>千图网海量PPT模板www.58pic.com​​</vt:lpstr>
      <vt:lpstr>1_Simple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45</cp:revision>
  <dcterms:created xsi:type="dcterms:W3CDTF">2022-08-10T00:41:10Z</dcterms:created>
  <dcterms:modified xsi:type="dcterms:W3CDTF">2025-12-29T08:06:23Z</dcterms:modified>
</cp:coreProperties>
</file>