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15"/>
  </p:notesMasterIdLst>
  <p:sldIdLst>
    <p:sldId id="4492" r:id="rId4"/>
    <p:sldId id="319" r:id="rId5"/>
    <p:sldId id="315" r:id="rId6"/>
    <p:sldId id="316" r:id="rId7"/>
    <p:sldId id="317" r:id="rId8"/>
    <p:sldId id="261" r:id="rId9"/>
    <p:sldId id="262" r:id="rId10"/>
    <p:sldId id="318" r:id="rId11"/>
    <p:sldId id="264" r:id="rId12"/>
    <p:sldId id="265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2C5-A8F6-09F6-6C73-DBC53BB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D7AA-B3E9-E407-9BC3-4EACA7E8A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CA7A-0609-154C-E858-C85F7D64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088-BC9A-41EB-ADC5-61549F17E9E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7B7E-2C93-0A27-1709-BDE5512A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B89C-CBBE-55A9-6C3E-0C0B6812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0D5F-F9E6-48F5-BB67-17AE7F79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9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C7CB03-FD9D-051B-5F92-E8A8C30B48B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D96FB96-57CE-8AB6-7A4E-15A574ED8280}"/>
              </a:ext>
            </a:extLst>
          </p:cNvPr>
          <p:cNvSpPr/>
          <p:nvPr userDrawn="1"/>
        </p:nvSpPr>
        <p:spPr>
          <a:xfrm>
            <a:off x="228600" y="270168"/>
            <a:ext cx="11811000" cy="6539864"/>
          </a:xfrm>
          <a:custGeom>
            <a:avLst/>
            <a:gdLst>
              <a:gd name="connsiteX0" fmla="*/ 0 w 11811000"/>
              <a:gd name="connsiteY0" fmla="*/ 882228 h 6539864"/>
              <a:gd name="connsiteX1" fmla="*/ 882228 w 11811000"/>
              <a:gd name="connsiteY1" fmla="*/ 0 h 6539864"/>
              <a:gd name="connsiteX2" fmla="*/ 1351067 w 11811000"/>
              <a:gd name="connsiteY2" fmla="*/ 0 h 6539864"/>
              <a:gd name="connsiteX3" fmla="*/ 1719440 w 11811000"/>
              <a:gd name="connsiteY3" fmla="*/ 0 h 6539864"/>
              <a:gd name="connsiteX4" fmla="*/ 2590140 w 11811000"/>
              <a:gd name="connsiteY4" fmla="*/ 0 h 6539864"/>
              <a:gd name="connsiteX5" fmla="*/ 2958514 w 11811000"/>
              <a:gd name="connsiteY5" fmla="*/ 0 h 6539864"/>
              <a:gd name="connsiteX6" fmla="*/ 3829214 w 11811000"/>
              <a:gd name="connsiteY6" fmla="*/ 0 h 6539864"/>
              <a:gd name="connsiteX7" fmla="*/ 4699915 w 11811000"/>
              <a:gd name="connsiteY7" fmla="*/ 0 h 6539864"/>
              <a:gd name="connsiteX8" fmla="*/ 5369684 w 11811000"/>
              <a:gd name="connsiteY8" fmla="*/ 0 h 6539864"/>
              <a:gd name="connsiteX9" fmla="*/ 6139919 w 11811000"/>
              <a:gd name="connsiteY9" fmla="*/ 0 h 6539864"/>
              <a:gd name="connsiteX10" fmla="*/ 6508293 w 11811000"/>
              <a:gd name="connsiteY10" fmla="*/ 0 h 6539864"/>
              <a:gd name="connsiteX11" fmla="*/ 6876666 w 11811000"/>
              <a:gd name="connsiteY11" fmla="*/ 0 h 6539864"/>
              <a:gd name="connsiteX12" fmla="*/ 7646901 w 11811000"/>
              <a:gd name="connsiteY12" fmla="*/ 0 h 6539864"/>
              <a:gd name="connsiteX13" fmla="*/ 8015274 w 11811000"/>
              <a:gd name="connsiteY13" fmla="*/ 0 h 6539864"/>
              <a:gd name="connsiteX14" fmla="*/ 8484113 w 11811000"/>
              <a:gd name="connsiteY14" fmla="*/ 0 h 6539864"/>
              <a:gd name="connsiteX15" fmla="*/ 9053417 w 11811000"/>
              <a:gd name="connsiteY15" fmla="*/ 0 h 6539864"/>
              <a:gd name="connsiteX16" fmla="*/ 9522256 w 11811000"/>
              <a:gd name="connsiteY16" fmla="*/ 0 h 6539864"/>
              <a:gd name="connsiteX17" fmla="*/ 10192025 w 11811000"/>
              <a:gd name="connsiteY17" fmla="*/ 0 h 6539864"/>
              <a:gd name="connsiteX18" fmla="*/ 10928772 w 11811000"/>
              <a:gd name="connsiteY18" fmla="*/ 0 h 6539864"/>
              <a:gd name="connsiteX19" fmla="*/ 11811000 w 11811000"/>
              <a:gd name="connsiteY19" fmla="*/ 882228 h 6539864"/>
              <a:gd name="connsiteX20" fmla="*/ 11811000 w 11811000"/>
              <a:gd name="connsiteY20" fmla="*/ 1468921 h 6539864"/>
              <a:gd name="connsiteX21" fmla="*/ 11811000 w 11811000"/>
              <a:gd name="connsiteY21" fmla="*/ 2151122 h 6539864"/>
              <a:gd name="connsiteX22" fmla="*/ 11811000 w 11811000"/>
              <a:gd name="connsiteY22" fmla="*/ 2785569 h 6539864"/>
              <a:gd name="connsiteX23" fmla="*/ 11811000 w 11811000"/>
              <a:gd name="connsiteY23" fmla="*/ 3563278 h 6539864"/>
              <a:gd name="connsiteX24" fmla="*/ 11811000 w 11811000"/>
              <a:gd name="connsiteY24" fmla="*/ 4197726 h 6539864"/>
              <a:gd name="connsiteX25" fmla="*/ 11811000 w 11811000"/>
              <a:gd name="connsiteY25" fmla="*/ 4975435 h 6539864"/>
              <a:gd name="connsiteX26" fmla="*/ 11811000 w 11811000"/>
              <a:gd name="connsiteY26" fmla="*/ 5657636 h 6539864"/>
              <a:gd name="connsiteX27" fmla="*/ 10928772 w 11811000"/>
              <a:gd name="connsiteY27" fmla="*/ 6539864 h 6539864"/>
              <a:gd name="connsiteX28" fmla="*/ 10560399 w 11811000"/>
              <a:gd name="connsiteY28" fmla="*/ 6539864 h 6539864"/>
              <a:gd name="connsiteX29" fmla="*/ 9991095 w 11811000"/>
              <a:gd name="connsiteY29" fmla="*/ 6539864 h 6539864"/>
              <a:gd name="connsiteX30" fmla="*/ 9522256 w 11811000"/>
              <a:gd name="connsiteY30" fmla="*/ 6539864 h 6539864"/>
              <a:gd name="connsiteX31" fmla="*/ 8852486 w 11811000"/>
              <a:gd name="connsiteY31" fmla="*/ 6539864 h 6539864"/>
              <a:gd name="connsiteX32" fmla="*/ 7981786 w 11811000"/>
              <a:gd name="connsiteY32" fmla="*/ 6539864 h 6539864"/>
              <a:gd name="connsiteX33" fmla="*/ 7613412 w 11811000"/>
              <a:gd name="connsiteY33" fmla="*/ 6539864 h 6539864"/>
              <a:gd name="connsiteX34" fmla="*/ 7144574 w 11811000"/>
              <a:gd name="connsiteY34" fmla="*/ 6539864 h 6539864"/>
              <a:gd name="connsiteX35" fmla="*/ 6474804 w 11811000"/>
              <a:gd name="connsiteY35" fmla="*/ 6539864 h 6539864"/>
              <a:gd name="connsiteX36" fmla="*/ 6106431 w 11811000"/>
              <a:gd name="connsiteY36" fmla="*/ 6539864 h 6539864"/>
              <a:gd name="connsiteX37" fmla="*/ 5336196 w 11811000"/>
              <a:gd name="connsiteY37" fmla="*/ 6539864 h 6539864"/>
              <a:gd name="connsiteX38" fmla="*/ 4465495 w 11811000"/>
              <a:gd name="connsiteY38" fmla="*/ 6539864 h 6539864"/>
              <a:gd name="connsiteX39" fmla="*/ 3594795 w 11811000"/>
              <a:gd name="connsiteY39" fmla="*/ 6539864 h 6539864"/>
              <a:gd name="connsiteX40" fmla="*/ 3125956 w 11811000"/>
              <a:gd name="connsiteY40" fmla="*/ 6539864 h 6539864"/>
              <a:gd name="connsiteX41" fmla="*/ 2456187 w 11811000"/>
              <a:gd name="connsiteY41" fmla="*/ 6539864 h 6539864"/>
              <a:gd name="connsiteX42" fmla="*/ 1886882 w 11811000"/>
              <a:gd name="connsiteY42" fmla="*/ 6539864 h 6539864"/>
              <a:gd name="connsiteX43" fmla="*/ 882228 w 11811000"/>
              <a:gd name="connsiteY43" fmla="*/ 6539864 h 6539864"/>
              <a:gd name="connsiteX44" fmla="*/ 0 w 11811000"/>
              <a:gd name="connsiteY44" fmla="*/ 5657636 h 6539864"/>
              <a:gd name="connsiteX45" fmla="*/ 0 w 11811000"/>
              <a:gd name="connsiteY45" fmla="*/ 4879927 h 6539864"/>
              <a:gd name="connsiteX46" fmla="*/ 0 w 11811000"/>
              <a:gd name="connsiteY46" fmla="*/ 4340988 h 6539864"/>
              <a:gd name="connsiteX47" fmla="*/ 0 w 11811000"/>
              <a:gd name="connsiteY47" fmla="*/ 3706541 h 6539864"/>
              <a:gd name="connsiteX48" fmla="*/ 0 w 11811000"/>
              <a:gd name="connsiteY48" fmla="*/ 3072094 h 6539864"/>
              <a:gd name="connsiteX49" fmla="*/ 0 w 11811000"/>
              <a:gd name="connsiteY49" fmla="*/ 2389893 h 6539864"/>
              <a:gd name="connsiteX50" fmla="*/ 0 w 11811000"/>
              <a:gd name="connsiteY50" fmla="*/ 1755445 h 6539864"/>
              <a:gd name="connsiteX51" fmla="*/ 0 w 11811000"/>
              <a:gd name="connsiteY51" fmla="*/ 882228 h 653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811000" h="6539864" fill="none" extrusionOk="0">
                <a:moveTo>
                  <a:pt x="0" y="882228"/>
                </a:moveTo>
                <a:cubicBezTo>
                  <a:pt x="98046" y="342791"/>
                  <a:pt x="427893" y="-237"/>
                  <a:pt x="882228" y="0"/>
                </a:cubicBezTo>
                <a:cubicBezTo>
                  <a:pt x="1068280" y="12048"/>
                  <a:pt x="1225170" y="-5588"/>
                  <a:pt x="1351067" y="0"/>
                </a:cubicBezTo>
                <a:cubicBezTo>
                  <a:pt x="1476964" y="5588"/>
                  <a:pt x="1618411" y="9561"/>
                  <a:pt x="1719440" y="0"/>
                </a:cubicBezTo>
                <a:cubicBezTo>
                  <a:pt x="1820469" y="-9561"/>
                  <a:pt x="2332720" y="12266"/>
                  <a:pt x="2590140" y="0"/>
                </a:cubicBezTo>
                <a:cubicBezTo>
                  <a:pt x="2847560" y="-12266"/>
                  <a:pt x="2845042" y="4629"/>
                  <a:pt x="2958514" y="0"/>
                </a:cubicBezTo>
                <a:cubicBezTo>
                  <a:pt x="3071986" y="-4629"/>
                  <a:pt x="3654404" y="378"/>
                  <a:pt x="3829214" y="0"/>
                </a:cubicBezTo>
                <a:cubicBezTo>
                  <a:pt x="4004024" y="-378"/>
                  <a:pt x="4519372" y="7866"/>
                  <a:pt x="4699915" y="0"/>
                </a:cubicBezTo>
                <a:cubicBezTo>
                  <a:pt x="4880458" y="-7866"/>
                  <a:pt x="5061901" y="-26519"/>
                  <a:pt x="5369684" y="0"/>
                </a:cubicBezTo>
                <a:cubicBezTo>
                  <a:pt x="5677467" y="26519"/>
                  <a:pt x="5851477" y="-19104"/>
                  <a:pt x="6139919" y="0"/>
                </a:cubicBezTo>
                <a:cubicBezTo>
                  <a:pt x="6428361" y="19104"/>
                  <a:pt x="6405147" y="-17922"/>
                  <a:pt x="6508293" y="0"/>
                </a:cubicBezTo>
                <a:cubicBezTo>
                  <a:pt x="6611439" y="17922"/>
                  <a:pt x="6799506" y="14597"/>
                  <a:pt x="6876666" y="0"/>
                </a:cubicBezTo>
                <a:cubicBezTo>
                  <a:pt x="6953826" y="-14597"/>
                  <a:pt x="7459138" y="8400"/>
                  <a:pt x="7646901" y="0"/>
                </a:cubicBezTo>
                <a:cubicBezTo>
                  <a:pt x="7834665" y="-8400"/>
                  <a:pt x="7845559" y="4612"/>
                  <a:pt x="8015274" y="0"/>
                </a:cubicBezTo>
                <a:cubicBezTo>
                  <a:pt x="8184989" y="-4612"/>
                  <a:pt x="8326282" y="-4851"/>
                  <a:pt x="8484113" y="0"/>
                </a:cubicBezTo>
                <a:cubicBezTo>
                  <a:pt x="8641944" y="4851"/>
                  <a:pt x="8885179" y="15083"/>
                  <a:pt x="9053417" y="0"/>
                </a:cubicBezTo>
                <a:cubicBezTo>
                  <a:pt x="9221655" y="-15083"/>
                  <a:pt x="9366443" y="22221"/>
                  <a:pt x="9522256" y="0"/>
                </a:cubicBezTo>
                <a:cubicBezTo>
                  <a:pt x="9678069" y="-22221"/>
                  <a:pt x="9966090" y="-14129"/>
                  <a:pt x="10192025" y="0"/>
                </a:cubicBezTo>
                <a:cubicBezTo>
                  <a:pt x="10417960" y="14129"/>
                  <a:pt x="10620697" y="-34388"/>
                  <a:pt x="10928772" y="0"/>
                </a:cubicBezTo>
                <a:cubicBezTo>
                  <a:pt x="11465871" y="84052"/>
                  <a:pt x="11847397" y="346556"/>
                  <a:pt x="11811000" y="882228"/>
                </a:cubicBezTo>
                <a:cubicBezTo>
                  <a:pt x="11821565" y="1071851"/>
                  <a:pt x="11806976" y="1333017"/>
                  <a:pt x="11811000" y="1468921"/>
                </a:cubicBezTo>
                <a:cubicBezTo>
                  <a:pt x="11815024" y="1604825"/>
                  <a:pt x="11784784" y="1954567"/>
                  <a:pt x="11811000" y="2151122"/>
                </a:cubicBezTo>
                <a:cubicBezTo>
                  <a:pt x="11837216" y="2347677"/>
                  <a:pt x="11823186" y="2527502"/>
                  <a:pt x="11811000" y="2785569"/>
                </a:cubicBezTo>
                <a:cubicBezTo>
                  <a:pt x="11798814" y="3043636"/>
                  <a:pt x="11772199" y="3275472"/>
                  <a:pt x="11811000" y="3563278"/>
                </a:cubicBezTo>
                <a:cubicBezTo>
                  <a:pt x="11849801" y="3851084"/>
                  <a:pt x="11834668" y="3906244"/>
                  <a:pt x="11811000" y="4197726"/>
                </a:cubicBezTo>
                <a:cubicBezTo>
                  <a:pt x="11787332" y="4489208"/>
                  <a:pt x="11842123" y="4720921"/>
                  <a:pt x="11811000" y="4975435"/>
                </a:cubicBezTo>
                <a:cubicBezTo>
                  <a:pt x="11779877" y="5229949"/>
                  <a:pt x="11811331" y="5466327"/>
                  <a:pt x="11811000" y="5657636"/>
                </a:cubicBezTo>
                <a:cubicBezTo>
                  <a:pt x="11827770" y="6080736"/>
                  <a:pt x="11439678" y="6560140"/>
                  <a:pt x="10928772" y="6539864"/>
                </a:cubicBezTo>
                <a:cubicBezTo>
                  <a:pt x="10832962" y="6553222"/>
                  <a:pt x="10641326" y="6549147"/>
                  <a:pt x="10560399" y="6539864"/>
                </a:cubicBezTo>
                <a:cubicBezTo>
                  <a:pt x="10479472" y="6530581"/>
                  <a:pt x="10222253" y="6529759"/>
                  <a:pt x="9991095" y="6539864"/>
                </a:cubicBezTo>
                <a:cubicBezTo>
                  <a:pt x="9759937" y="6549969"/>
                  <a:pt x="9754618" y="6532729"/>
                  <a:pt x="9522256" y="6539864"/>
                </a:cubicBezTo>
                <a:cubicBezTo>
                  <a:pt x="9289894" y="6546999"/>
                  <a:pt x="8987354" y="6562030"/>
                  <a:pt x="8852486" y="6539864"/>
                </a:cubicBezTo>
                <a:cubicBezTo>
                  <a:pt x="8717618" y="6517699"/>
                  <a:pt x="8398444" y="6533895"/>
                  <a:pt x="7981786" y="6539864"/>
                </a:cubicBezTo>
                <a:cubicBezTo>
                  <a:pt x="7565128" y="6545833"/>
                  <a:pt x="7766524" y="6544861"/>
                  <a:pt x="7613412" y="6539864"/>
                </a:cubicBezTo>
                <a:cubicBezTo>
                  <a:pt x="7460300" y="6534867"/>
                  <a:pt x="7318273" y="6524701"/>
                  <a:pt x="7144574" y="6539864"/>
                </a:cubicBezTo>
                <a:cubicBezTo>
                  <a:pt x="6970875" y="6555027"/>
                  <a:pt x="6627690" y="6560652"/>
                  <a:pt x="6474804" y="6539864"/>
                </a:cubicBezTo>
                <a:cubicBezTo>
                  <a:pt x="6321918" y="6519077"/>
                  <a:pt x="6199180" y="6536426"/>
                  <a:pt x="6106431" y="6539864"/>
                </a:cubicBezTo>
                <a:cubicBezTo>
                  <a:pt x="6013682" y="6543302"/>
                  <a:pt x="5580058" y="6523941"/>
                  <a:pt x="5336196" y="6539864"/>
                </a:cubicBezTo>
                <a:cubicBezTo>
                  <a:pt x="5092335" y="6555787"/>
                  <a:pt x="4868691" y="6570879"/>
                  <a:pt x="4465495" y="6539864"/>
                </a:cubicBezTo>
                <a:cubicBezTo>
                  <a:pt x="4062299" y="6508849"/>
                  <a:pt x="3897966" y="6542109"/>
                  <a:pt x="3594795" y="6539864"/>
                </a:cubicBezTo>
                <a:cubicBezTo>
                  <a:pt x="3291624" y="6537619"/>
                  <a:pt x="3253574" y="6559757"/>
                  <a:pt x="3125956" y="6539864"/>
                </a:cubicBezTo>
                <a:cubicBezTo>
                  <a:pt x="2998338" y="6519971"/>
                  <a:pt x="2654701" y="6554761"/>
                  <a:pt x="2456187" y="6539864"/>
                </a:cubicBezTo>
                <a:cubicBezTo>
                  <a:pt x="2257673" y="6524967"/>
                  <a:pt x="2010719" y="6548956"/>
                  <a:pt x="1886882" y="6539864"/>
                </a:cubicBezTo>
                <a:cubicBezTo>
                  <a:pt x="1763046" y="6530772"/>
                  <a:pt x="1328299" y="6562509"/>
                  <a:pt x="882228" y="6539864"/>
                </a:cubicBezTo>
                <a:cubicBezTo>
                  <a:pt x="394409" y="6601633"/>
                  <a:pt x="-3418" y="6095289"/>
                  <a:pt x="0" y="5657636"/>
                </a:cubicBezTo>
                <a:cubicBezTo>
                  <a:pt x="27356" y="5422772"/>
                  <a:pt x="-12072" y="5133619"/>
                  <a:pt x="0" y="4879927"/>
                </a:cubicBezTo>
                <a:cubicBezTo>
                  <a:pt x="12072" y="4626235"/>
                  <a:pt x="-24376" y="4451695"/>
                  <a:pt x="0" y="4340988"/>
                </a:cubicBezTo>
                <a:cubicBezTo>
                  <a:pt x="24376" y="4230281"/>
                  <a:pt x="19282" y="3946301"/>
                  <a:pt x="0" y="3706541"/>
                </a:cubicBezTo>
                <a:cubicBezTo>
                  <a:pt x="-19282" y="3466781"/>
                  <a:pt x="1626" y="3215558"/>
                  <a:pt x="0" y="3072094"/>
                </a:cubicBezTo>
                <a:cubicBezTo>
                  <a:pt x="-1626" y="2928630"/>
                  <a:pt x="5370" y="2643781"/>
                  <a:pt x="0" y="2389893"/>
                </a:cubicBezTo>
                <a:cubicBezTo>
                  <a:pt x="-5370" y="2136005"/>
                  <a:pt x="5605" y="1956794"/>
                  <a:pt x="0" y="1755445"/>
                </a:cubicBezTo>
                <a:cubicBezTo>
                  <a:pt x="-5605" y="1554096"/>
                  <a:pt x="13332" y="1063627"/>
                  <a:pt x="0" y="882228"/>
                </a:cubicBezTo>
                <a:close/>
              </a:path>
              <a:path w="11811000" h="6539864" stroke="0" extrusionOk="0">
                <a:moveTo>
                  <a:pt x="0" y="882228"/>
                </a:moveTo>
                <a:cubicBezTo>
                  <a:pt x="38558" y="413318"/>
                  <a:pt x="328774" y="-51268"/>
                  <a:pt x="882228" y="0"/>
                </a:cubicBezTo>
                <a:cubicBezTo>
                  <a:pt x="1064866" y="13159"/>
                  <a:pt x="1406756" y="9333"/>
                  <a:pt x="1551998" y="0"/>
                </a:cubicBezTo>
                <a:cubicBezTo>
                  <a:pt x="1697240" y="-9333"/>
                  <a:pt x="1984044" y="-23614"/>
                  <a:pt x="2121302" y="0"/>
                </a:cubicBezTo>
                <a:cubicBezTo>
                  <a:pt x="2258560" y="23614"/>
                  <a:pt x="2408176" y="17105"/>
                  <a:pt x="2489675" y="0"/>
                </a:cubicBezTo>
                <a:cubicBezTo>
                  <a:pt x="2571174" y="-17105"/>
                  <a:pt x="2932867" y="30755"/>
                  <a:pt x="3259910" y="0"/>
                </a:cubicBezTo>
                <a:cubicBezTo>
                  <a:pt x="3586954" y="-30755"/>
                  <a:pt x="3767928" y="29922"/>
                  <a:pt x="4030145" y="0"/>
                </a:cubicBezTo>
                <a:cubicBezTo>
                  <a:pt x="4292363" y="-29922"/>
                  <a:pt x="4224745" y="5686"/>
                  <a:pt x="4398518" y="0"/>
                </a:cubicBezTo>
                <a:cubicBezTo>
                  <a:pt x="4572291" y="-5686"/>
                  <a:pt x="4987826" y="24892"/>
                  <a:pt x="5269219" y="0"/>
                </a:cubicBezTo>
                <a:cubicBezTo>
                  <a:pt x="5550612" y="-24892"/>
                  <a:pt x="5518053" y="-3582"/>
                  <a:pt x="5637592" y="0"/>
                </a:cubicBezTo>
                <a:cubicBezTo>
                  <a:pt x="5757131" y="3582"/>
                  <a:pt x="6063108" y="-21274"/>
                  <a:pt x="6307362" y="0"/>
                </a:cubicBezTo>
                <a:cubicBezTo>
                  <a:pt x="6551616" y="21274"/>
                  <a:pt x="6572270" y="12531"/>
                  <a:pt x="6776200" y="0"/>
                </a:cubicBezTo>
                <a:cubicBezTo>
                  <a:pt x="6980130" y="-12531"/>
                  <a:pt x="7301110" y="10693"/>
                  <a:pt x="7546436" y="0"/>
                </a:cubicBezTo>
                <a:cubicBezTo>
                  <a:pt x="7791762" y="-10693"/>
                  <a:pt x="7805424" y="-15068"/>
                  <a:pt x="8015274" y="0"/>
                </a:cubicBezTo>
                <a:cubicBezTo>
                  <a:pt x="8225124" y="15068"/>
                  <a:pt x="8302794" y="-11019"/>
                  <a:pt x="8383648" y="0"/>
                </a:cubicBezTo>
                <a:cubicBezTo>
                  <a:pt x="8464502" y="11019"/>
                  <a:pt x="8848339" y="22545"/>
                  <a:pt x="9254348" y="0"/>
                </a:cubicBezTo>
                <a:cubicBezTo>
                  <a:pt x="9660357" y="-22545"/>
                  <a:pt x="9939886" y="-2104"/>
                  <a:pt x="10125048" y="0"/>
                </a:cubicBezTo>
                <a:cubicBezTo>
                  <a:pt x="10310210" y="2104"/>
                  <a:pt x="10620101" y="-17816"/>
                  <a:pt x="10928772" y="0"/>
                </a:cubicBezTo>
                <a:cubicBezTo>
                  <a:pt x="11468650" y="20300"/>
                  <a:pt x="11744732" y="464791"/>
                  <a:pt x="11811000" y="882228"/>
                </a:cubicBezTo>
                <a:cubicBezTo>
                  <a:pt x="11803752" y="1112751"/>
                  <a:pt x="11835169" y="1222588"/>
                  <a:pt x="11811000" y="1421167"/>
                </a:cubicBezTo>
                <a:cubicBezTo>
                  <a:pt x="11786831" y="1619746"/>
                  <a:pt x="11836963" y="1783304"/>
                  <a:pt x="11811000" y="2103368"/>
                </a:cubicBezTo>
                <a:cubicBezTo>
                  <a:pt x="11785037" y="2423432"/>
                  <a:pt x="11819469" y="2591811"/>
                  <a:pt x="11811000" y="2833323"/>
                </a:cubicBezTo>
                <a:cubicBezTo>
                  <a:pt x="11802531" y="3074836"/>
                  <a:pt x="11834929" y="3404871"/>
                  <a:pt x="11811000" y="3563278"/>
                </a:cubicBezTo>
                <a:cubicBezTo>
                  <a:pt x="11787071" y="3721686"/>
                  <a:pt x="11834340" y="3833776"/>
                  <a:pt x="11811000" y="4102217"/>
                </a:cubicBezTo>
                <a:cubicBezTo>
                  <a:pt x="11787660" y="4370658"/>
                  <a:pt x="11812341" y="4473231"/>
                  <a:pt x="11811000" y="4688910"/>
                </a:cubicBezTo>
                <a:cubicBezTo>
                  <a:pt x="11809659" y="4904589"/>
                  <a:pt x="11764118" y="5376416"/>
                  <a:pt x="11811000" y="5657636"/>
                </a:cubicBezTo>
                <a:cubicBezTo>
                  <a:pt x="11807944" y="6036464"/>
                  <a:pt x="11472693" y="6464941"/>
                  <a:pt x="10928772" y="6539864"/>
                </a:cubicBezTo>
                <a:cubicBezTo>
                  <a:pt x="10791597" y="6516300"/>
                  <a:pt x="10493029" y="6543084"/>
                  <a:pt x="10359468" y="6539864"/>
                </a:cubicBezTo>
                <a:cubicBezTo>
                  <a:pt x="10225907" y="6536644"/>
                  <a:pt x="10032365" y="6525165"/>
                  <a:pt x="9890629" y="6539864"/>
                </a:cubicBezTo>
                <a:cubicBezTo>
                  <a:pt x="9748893" y="6554563"/>
                  <a:pt x="9601990" y="6547460"/>
                  <a:pt x="9321325" y="6539864"/>
                </a:cubicBezTo>
                <a:cubicBezTo>
                  <a:pt x="9040660" y="6532268"/>
                  <a:pt x="9025726" y="6560992"/>
                  <a:pt x="8752021" y="6539864"/>
                </a:cubicBezTo>
                <a:cubicBezTo>
                  <a:pt x="8478316" y="6518736"/>
                  <a:pt x="8554419" y="6556400"/>
                  <a:pt x="8383648" y="6539864"/>
                </a:cubicBezTo>
                <a:cubicBezTo>
                  <a:pt x="8212877" y="6523328"/>
                  <a:pt x="8135258" y="6542414"/>
                  <a:pt x="8015274" y="6539864"/>
                </a:cubicBezTo>
                <a:cubicBezTo>
                  <a:pt x="7895290" y="6537314"/>
                  <a:pt x="7500086" y="6563986"/>
                  <a:pt x="7345505" y="6539864"/>
                </a:cubicBezTo>
                <a:cubicBezTo>
                  <a:pt x="7190924" y="6515742"/>
                  <a:pt x="6886842" y="6507041"/>
                  <a:pt x="6474804" y="6539864"/>
                </a:cubicBezTo>
                <a:cubicBezTo>
                  <a:pt x="6062766" y="6572687"/>
                  <a:pt x="5882262" y="6536702"/>
                  <a:pt x="5604104" y="6539864"/>
                </a:cubicBezTo>
                <a:cubicBezTo>
                  <a:pt x="5325946" y="6543026"/>
                  <a:pt x="5094625" y="6504313"/>
                  <a:pt x="4733403" y="6539864"/>
                </a:cubicBezTo>
                <a:cubicBezTo>
                  <a:pt x="4372181" y="6575415"/>
                  <a:pt x="4198803" y="6535410"/>
                  <a:pt x="3862703" y="6539864"/>
                </a:cubicBezTo>
                <a:cubicBezTo>
                  <a:pt x="3526603" y="6544318"/>
                  <a:pt x="3555632" y="6551167"/>
                  <a:pt x="3393864" y="6539864"/>
                </a:cubicBezTo>
                <a:cubicBezTo>
                  <a:pt x="3232096" y="6528561"/>
                  <a:pt x="3003000" y="6539881"/>
                  <a:pt x="2724094" y="6539864"/>
                </a:cubicBezTo>
                <a:cubicBezTo>
                  <a:pt x="2445188" y="6539848"/>
                  <a:pt x="2497891" y="6556333"/>
                  <a:pt x="2355721" y="6539864"/>
                </a:cubicBezTo>
                <a:cubicBezTo>
                  <a:pt x="2213551" y="6523395"/>
                  <a:pt x="1895696" y="6507860"/>
                  <a:pt x="1685952" y="6539864"/>
                </a:cubicBezTo>
                <a:cubicBezTo>
                  <a:pt x="1476208" y="6571868"/>
                  <a:pt x="1182684" y="6542852"/>
                  <a:pt x="882228" y="6539864"/>
                </a:cubicBezTo>
                <a:cubicBezTo>
                  <a:pt x="453095" y="6502463"/>
                  <a:pt x="-8158" y="6056301"/>
                  <a:pt x="0" y="5657636"/>
                </a:cubicBezTo>
                <a:cubicBezTo>
                  <a:pt x="-27560" y="5468267"/>
                  <a:pt x="-13679" y="5117682"/>
                  <a:pt x="0" y="4975435"/>
                </a:cubicBezTo>
                <a:cubicBezTo>
                  <a:pt x="13679" y="4833188"/>
                  <a:pt x="9671" y="4658998"/>
                  <a:pt x="0" y="4436496"/>
                </a:cubicBezTo>
                <a:cubicBezTo>
                  <a:pt x="-9671" y="4213994"/>
                  <a:pt x="26342" y="4022999"/>
                  <a:pt x="0" y="3658787"/>
                </a:cubicBezTo>
                <a:cubicBezTo>
                  <a:pt x="-26342" y="3294575"/>
                  <a:pt x="10296" y="3206042"/>
                  <a:pt x="0" y="3024340"/>
                </a:cubicBezTo>
                <a:cubicBezTo>
                  <a:pt x="-10296" y="2842638"/>
                  <a:pt x="-17705" y="2727579"/>
                  <a:pt x="0" y="2437647"/>
                </a:cubicBezTo>
                <a:cubicBezTo>
                  <a:pt x="17705" y="2147715"/>
                  <a:pt x="26992" y="2046243"/>
                  <a:pt x="0" y="1803200"/>
                </a:cubicBezTo>
                <a:cubicBezTo>
                  <a:pt x="-26992" y="1560157"/>
                  <a:pt x="17971" y="1159667"/>
                  <a:pt x="0" y="882228"/>
                </a:cubicBezTo>
                <a:close/>
              </a:path>
            </a:pathLst>
          </a:custGeom>
          <a:solidFill>
            <a:srgbClr val="FFFFFF">
              <a:alpha val="97647"/>
            </a:srgb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60289983">
                  <a:prstGeom prst="roundRect">
                    <a:avLst>
                      <a:gd name="adj" fmla="val 1349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  <p:sldLayoutId id="2147483669" r:id="rId4"/>
    <p:sldLayoutId id="2147483670" r:id="rId5"/>
    <p:sldLayoutId id="214748370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8366262" cy="1754326"/>
            <a:chOff x="4394577" y="1279684"/>
            <a:chExt cx="3347287" cy="1754326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167</Words>
  <Application>Microsoft Office PowerPoint</Application>
  <PresentationFormat>Widescreen</PresentationFormat>
  <Paragraphs>23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#9Slide02 Noi dung dai</vt:lpstr>
      <vt:lpstr>Arial</vt:lpstr>
      <vt:lpstr>Calibri</vt:lpstr>
      <vt:lpstr>Cambria</vt:lpstr>
      <vt:lpstr>Catamaran</vt:lpstr>
      <vt:lpstr>Livvic</vt:lpstr>
      <vt:lpstr>Nunito</vt:lpstr>
      <vt:lpstr>Roboto Condensed Light</vt:lpstr>
      <vt:lpstr>Roboto Slab Light</vt:lpstr>
      <vt:lpstr>Tahoma</vt:lpstr>
      <vt:lpstr>Times New Roman</vt:lpstr>
      <vt:lpstr>Titan One</vt:lpstr>
      <vt:lpstr>字魂80号-萌趣小鱼体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59</cp:revision>
  <dcterms:created xsi:type="dcterms:W3CDTF">2022-09-19T05:24:27Z</dcterms:created>
  <dcterms:modified xsi:type="dcterms:W3CDTF">2025-12-29T07:58:34Z</dcterms:modified>
</cp:coreProperties>
</file>