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370" r:id="rId3"/>
    <p:sldId id="349" r:id="rId4"/>
    <p:sldId id="360" r:id="rId5"/>
    <p:sldId id="356" r:id="rId6"/>
    <p:sldId id="363" r:id="rId7"/>
    <p:sldId id="335" r:id="rId8"/>
    <p:sldId id="323" r:id="rId9"/>
    <p:sldId id="358" r:id="rId10"/>
    <p:sldId id="364" r:id="rId11"/>
    <p:sldId id="365" r:id="rId12"/>
    <p:sldId id="3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CC"/>
    <a:srgbClr val="FF99FF"/>
    <a:srgbClr val="B44BC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GIF"/><Relationship Id="rId2" Type="http://schemas.openxmlformats.org/officeDocument/2006/relationships/audio" Target="file:///D:\LOAN%20-%20CD\Nho%20Thay.MP3" TargetMode="External"/><Relationship Id="rId1" Type="http://schemas.microsoft.com/office/2007/relationships/media" Target="file:///D:\LOAN%20-%20CD\Nho%20Thay.MP3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wmf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460912"/>
            <a:ext cx="9649072" cy="554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TUYẾT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09950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3550"/>
            <a:ext cx="8323262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5219700"/>
            <a:ext cx="8323263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00475"/>
            <a:ext cx="8323262" cy="13811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cxnSp>
        <p:nvCxnSpPr>
          <p:cNvPr id="5" name="Straight Connector 4"/>
          <p:cNvCxnSpPr/>
          <p:nvPr/>
        </p:nvCxnSpPr>
        <p:spPr>
          <a:xfrm>
            <a:off x="2419350" y="5076825"/>
            <a:ext cx="1409700" cy="11430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14426" y="3400425"/>
            <a:ext cx="66674" cy="60960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19625" y="3248025"/>
            <a:ext cx="1581150" cy="857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229225" y="3181350"/>
            <a:ext cx="1809750" cy="82867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152650" y="4981575"/>
            <a:ext cx="1524000" cy="123825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858125" y="4914900"/>
            <a:ext cx="304800" cy="119062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/>
                <a:cs typeface="Times New Roman" panose="02020603050405020304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450"/>
            <a:ext cx="3533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1685924"/>
            <a:ext cx="4657725" cy="6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" y="2285999"/>
            <a:ext cx="6953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76576"/>
            <a:ext cx="2981325" cy="169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3076576"/>
            <a:ext cx="3028951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2" y="5319713"/>
            <a:ext cx="12096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00052"/>
              </p:ext>
            </p:extLst>
          </p:nvPr>
        </p:nvGraphicFramePr>
        <p:xfrm>
          <a:off x="4962523" y="5319713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486149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49" y="1685924"/>
            <a:ext cx="4657725" cy="69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6810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657475"/>
            <a:ext cx="225266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1" y="2657475"/>
            <a:ext cx="2157414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8" y="5753100"/>
            <a:ext cx="16859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429248" y="5753100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4963"/>
            <a:ext cx="2171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3128962"/>
            <a:ext cx="184785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8" y="4286251"/>
            <a:ext cx="184785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" y="5457825"/>
            <a:ext cx="1847851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3128962"/>
            <a:ext cx="1757362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4286251"/>
            <a:ext cx="1757362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8" y="5457825"/>
            <a:ext cx="1757362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3128961"/>
            <a:ext cx="1800225" cy="6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286251"/>
            <a:ext cx="18002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5457824"/>
            <a:ext cx="1866900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472239" y="5449668"/>
            <a:ext cx="216693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altLang="en-US" sz="3600" b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= </a:t>
            </a: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538915" y="4286251"/>
            <a:ext cx="2100262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4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+ 2 = 6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538914" y="3144619"/>
            <a:ext cx="2100262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+ 3 = 6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556398" y="4286251"/>
            <a:ext cx="2177653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+ 5 = 5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3595688" y="5449669"/>
            <a:ext cx="2205037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 </a:t>
            </a:r>
            <a:r>
              <a:rPr lang="en-US" altLang="en-US" sz="3600" b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+ 4 = 5</a:t>
            </a:r>
            <a:endParaRPr lang="en-US" altLang="en-US" sz="36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3583783" y="3128960"/>
            <a:ext cx="215026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+ 3 = 5</a:t>
            </a: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92907" y="5457824"/>
            <a:ext cx="2016918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 + 2 = 4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400049" y="428625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3 + 1 = 4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00049" y="3128961"/>
            <a:ext cx="2009775" cy="64633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0</a:t>
            </a: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+ 4 =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13620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1" y="2719387"/>
            <a:ext cx="82756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2" y="4110037"/>
            <a:ext cx="82184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79132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81977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3752848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790823" y="41100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5619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2771775"/>
            <a:ext cx="259556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771775"/>
            <a:ext cx="2438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210174"/>
            <a:ext cx="2795587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3367088" y="5372098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4386262" y="5367335"/>
          <a:ext cx="757237" cy="5715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7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50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386388" y="5343523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9085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75"/>
            <a:ext cx="18526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2713"/>
            <a:ext cx="733425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728913"/>
            <a:ext cx="35909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4062412"/>
            <a:ext cx="4962526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6" y="5772150"/>
            <a:ext cx="26479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138486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112417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86348" y="5862637"/>
          <a:ext cx="700088" cy="561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00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</TotalTime>
  <Words>95</Words>
  <Application>Microsoft Office PowerPoint</Application>
  <PresentationFormat>On-screen Show (4:3)</PresentationFormat>
  <Paragraphs>30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NHATMINH</cp:lastModifiedBy>
  <cp:revision>232</cp:revision>
  <dcterms:created xsi:type="dcterms:W3CDTF">2020-08-07T01:41:00Z</dcterms:created>
  <dcterms:modified xsi:type="dcterms:W3CDTF">2025-11-11T00:15:21Z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