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1"/>
  </p:notesMasterIdLst>
  <p:sldIdLst>
    <p:sldId id="369" r:id="rId2"/>
    <p:sldId id="349" r:id="rId3"/>
    <p:sldId id="356" r:id="rId4"/>
    <p:sldId id="335" r:id="rId5"/>
    <p:sldId id="366" r:id="rId6"/>
    <p:sldId id="367" r:id="rId7"/>
    <p:sldId id="362" r:id="rId8"/>
    <p:sldId id="365" r:id="rId9"/>
    <p:sldId id="3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32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66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wm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8.png"/><Relationship Id="rId7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342900"/>
            <a:ext cx="9649072" cy="56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520" y="3910589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vi-VN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TUYẾT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9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05126"/>
            <a:ext cx="4605338" cy="8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9" y="2905126"/>
            <a:ext cx="1752600" cy="8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9" y="4310064"/>
            <a:ext cx="19240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7" y="4281487"/>
            <a:ext cx="18002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2" y="3895726"/>
            <a:ext cx="16383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683182"/>
              </p:ext>
            </p:extLst>
          </p:nvPr>
        </p:nvGraphicFramePr>
        <p:xfrm>
          <a:off x="2132014" y="4271963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659278"/>
              </p:ext>
            </p:extLst>
          </p:nvPr>
        </p:nvGraphicFramePr>
        <p:xfrm>
          <a:off x="4498977" y="4276724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22361"/>
              </p:ext>
            </p:extLst>
          </p:nvPr>
        </p:nvGraphicFramePr>
        <p:xfrm>
          <a:off x="7721602" y="4381501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3124201" y="4281487"/>
            <a:ext cx="0" cy="676275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90750"/>
            <a:ext cx="652462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162301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00150"/>
            <a:ext cx="157162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28813"/>
            <a:ext cx="5524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193131"/>
            <a:ext cx="3686175" cy="68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876550"/>
            <a:ext cx="56435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6" y="4633913"/>
            <a:ext cx="20240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633913"/>
            <a:ext cx="1943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7" y="4198143"/>
            <a:ext cx="16906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676651" y="4647009"/>
            <a:ext cx="0" cy="711993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16027"/>
              </p:ext>
            </p:extLst>
          </p:nvPr>
        </p:nvGraphicFramePr>
        <p:xfrm>
          <a:off x="2632074" y="466010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745849"/>
              </p:ext>
            </p:extLst>
          </p:nvPr>
        </p:nvGraphicFramePr>
        <p:xfrm>
          <a:off x="5222875" y="4673202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83653"/>
              </p:ext>
            </p:extLst>
          </p:nvPr>
        </p:nvGraphicFramePr>
        <p:xfrm>
          <a:off x="7827964" y="4681538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01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162301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3013"/>
            <a:ext cx="218122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87"/>
            <a:ext cx="149542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00474"/>
            <a:ext cx="1495424" cy="57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49" y="2643186"/>
            <a:ext cx="13239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49" y="3795710"/>
            <a:ext cx="1323975" cy="62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7" y="2609848"/>
            <a:ext cx="1404938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7" y="3835180"/>
            <a:ext cx="1404938" cy="61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643188"/>
            <a:ext cx="1352550" cy="63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3824286"/>
            <a:ext cx="1352550" cy="65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" y="265408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7 + 1 = 8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-1" y="3820894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09849" y="2654079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6 + 2 = 8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609848" y="379571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+ 6 = 8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910137" y="261598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+ 3 = 8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910136" y="383518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134225" y="2635030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4 + 4 = 8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134225" y="381851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8 + 0 = 8</a:t>
            </a:r>
          </a:p>
        </p:txBody>
      </p:sp>
    </p:spTree>
    <p:extLst>
      <p:ext uri="{BB962C8B-B14F-4D97-AF65-F5344CB8AC3E}">
        <p14:creationId xmlns:p14="http://schemas.microsoft.com/office/powerpoint/2010/main" val="27490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695575"/>
            <a:ext cx="748665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943350"/>
            <a:ext cx="74866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64350"/>
              </p:ext>
            </p:extLst>
          </p:nvPr>
        </p:nvGraphicFramePr>
        <p:xfrm>
          <a:off x="4060824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071065"/>
              </p:ext>
            </p:extLst>
          </p:nvPr>
        </p:nvGraphicFramePr>
        <p:xfrm>
          <a:off x="5280024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107909"/>
              </p:ext>
            </p:extLst>
          </p:nvPr>
        </p:nvGraphicFramePr>
        <p:xfrm>
          <a:off x="6527799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690477"/>
              </p:ext>
            </p:extLst>
          </p:nvPr>
        </p:nvGraphicFramePr>
        <p:xfrm>
          <a:off x="7794624" y="3976687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3074"/>
            <a:ext cx="1852612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286125"/>
            <a:ext cx="2319337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4629152"/>
            <a:ext cx="2319337" cy="93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632629"/>
              </p:ext>
            </p:extLst>
          </p:nvPr>
        </p:nvGraphicFramePr>
        <p:xfrm>
          <a:off x="5995193" y="3467100"/>
          <a:ext cx="786607" cy="7143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6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43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59329"/>
              </p:ext>
            </p:extLst>
          </p:nvPr>
        </p:nvGraphicFramePr>
        <p:xfrm>
          <a:off x="6042818" y="475297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46737"/>
              </p:ext>
            </p:extLst>
          </p:nvPr>
        </p:nvGraphicFramePr>
        <p:xfrm>
          <a:off x="2051843" y="4810126"/>
          <a:ext cx="6826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742237"/>
              </p:ext>
            </p:extLst>
          </p:nvPr>
        </p:nvGraphicFramePr>
        <p:xfrm>
          <a:off x="2051843" y="3381375"/>
          <a:ext cx="682625" cy="7334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99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1063</TotalTime>
  <Words>92</Words>
  <Application>Microsoft Office PowerPoint</Application>
  <PresentationFormat>On-screen Show (4:3)</PresentationFormat>
  <Paragraphs>31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等线</vt:lpstr>
      <vt:lpstr>Franklin Gothic Book</vt:lpstr>
      <vt:lpstr>Franklin Gothic Medium</vt:lpstr>
      <vt:lpstr>华文楷体</vt:lpstr>
      <vt:lpstr>Times New Roman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NHATMINH</cp:lastModifiedBy>
  <cp:revision>235</cp:revision>
  <dcterms:created xsi:type="dcterms:W3CDTF">2020-08-07T01:41:03Z</dcterms:created>
  <dcterms:modified xsi:type="dcterms:W3CDTF">2025-11-11T00:16:22Z</dcterms:modified>
</cp:coreProperties>
</file>