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4"/>
  </p:notesMasterIdLst>
  <p:sldIdLst>
    <p:sldId id="369" r:id="rId2"/>
    <p:sldId id="341" r:id="rId3"/>
    <p:sldId id="349" r:id="rId4"/>
    <p:sldId id="356" r:id="rId5"/>
    <p:sldId id="335" r:id="rId6"/>
    <p:sldId id="366" r:id="rId7"/>
    <p:sldId id="367" r:id="rId8"/>
    <p:sldId id="362" r:id="rId9"/>
    <p:sldId id="368" r:id="rId10"/>
    <p:sldId id="363" r:id="rId11"/>
    <p:sldId id="364" r:id="rId12"/>
    <p:sldId id="35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BC5"/>
    <a:srgbClr val="FF99CC"/>
    <a:srgbClr val="FFCCFF"/>
    <a:srgbClr val="FF99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5" autoAdjust="0"/>
    <p:restoredTop sz="94660"/>
  </p:normalViewPr>
  <p:slideViewPr>
    <p:cSldViewPr snapToGrid="0">
      <p:cViewPr varScale="1">
        <p:scale>
          <a:sx n="84" d="100"/>
          <a:sy n="8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02DFC-0DBF-46FA-961C-0993E7F3A7C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E81773-F6B7-4EEA-B6AE-A59ABB33B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96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271AD9-BB67-40C7-8A36-6292A9008BE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3571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28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7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16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293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87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07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5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45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5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268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212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45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D1223-53C8-4F6E-A0EE-C7ADC22EE3B7}" type="datetimeFigureOut">
              <a:rPr lang="en-US" smtClean="0"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7F815-C9D9-4C47-BF81-5524DE2DFF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526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66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0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wmf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LOAN%20-%20CD\Nho%20Thay.MP3" TargetMode="Externa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4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E:\0000000我图PPT\03.20\亲子乐园\亲子乐园副本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4" y="836712"/>
            <a:ext cx="9191294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:\0000000我图PPT\03.20\亲子乐园\r6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2895" y="342900"/>
            <a:ext cx="9649072" cy="566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00000我图PPT\03.20\亲子乐园\3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3808032"/>
            <a:ext cx="9145588" cy="219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5" descr="E:\0000000我图PPT\03.20\亲子乐园\56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813" y="3997599"/>
            <a:ext cx="5602021" cy="1948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E:\0000000我图PPT\03.20\亲子乐园\23园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351"/>
          <a:stretch>
            <a:fillRect/>
          </a:stretch>
        </p:blipFill>
        <p:spPr bwMode="auto">
          <a:xfrm>
            <a:off x="2123728" y="1484784"/>
            <a:ext cx="4586660" cy="1156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7" descr="E:\0000000我图PPT\03.20\亲子乐园\ty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395" y="2058198"/>
            <a:ext cx="3201194" cy="428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532" t="19027" r="11038" b="19634"/>
          <a:stretch>
            <a:fillRect/>
          </a:stretch>
        </p:blipFill>
        <p:spPr bwMode="auto">
          <a:xfrm>
            <a:off x="7687097" y="698406"/>
            <a:ext cx="1604839" cy="1637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E:\0000000我图PPT\03.20\亲子乐园\568io.pn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6" t="10301" r="70716" b="10733"/>
          <a:stretch>
            <a:fillRect/>
          </a:stretch>
        </p:blipFill>
        <p:spPr bwMode="auto">
          <a:xfrm>
            <a:off x="-232895" y="537032"/>
            <a:ext cx="19050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251520" y="3910589"/>
            <a:ext cx="8064896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VIÊN: </a:t>
            </a:r>
            <a:r>
              <a:rPr lang="vi-VN" altLang="zh-CN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TUYẾT</a:t>
            </a:r>
            <a:endParaRPr lang="zh-CN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6"/>
          <p:cNvSpPr>
            <a:spLocks noChangeArrowheads="1" noChangeShapeType="1" noTextEdit="1"/>
          </p:cNvSpPr>
          <p:nvPr/>
        </p:nvSpPr>
        <p:spPr bwMode="auto">
          <a:xfrm>
            <a:off x="828551" y="1698458"/>
            <a:ext cx="7487866" cy="3242713"/>
          </a:xfrm>
          <a:prstGeom prst="rect">
            <a:avLst/>
          </a:prstGeom>
        </p:spPr>
        <p:txBody>
          <a:bodyPr spcFirstLastPara="1" wrap="none" lIns="91314" tIns="45717" rIns="91314" bIns="45717" numCol="1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1216660"/>
            <a:r>
              <a:rPr lang="en-US" sz="3600" b="1" kern="10" dirty="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</a:p>
        </p:txBody>
      </p:sp>
      <p:sp>
        <p:nvSpPr>
          <p:cNvPr id="13" name="圆角矩形 1"/>
          <p:cNvSpPr/>
          <p:nvPr/>
        </p:nvSpPr>
        <p:spPr>
          <a:xfrm>
            <a:off x="1706203" y="2665807"/>
            <a:ext cx="5421715" cy="1091423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49" rIns="121701" bIns="60849" anchor="ctr"/>
          <a:lstStyle/>
          <a:p>
            <a:pPr algn="ctr" defTabSz="1622425">
              <a:defRPr/>
            </a:pPr>
            <a:r>
              <a:rPr lang="en-US" altLang="zh-C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1</a:t>
            </a:r>
            <a:endParaRPr lang="zh-CN" alt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29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04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28674"/>
            <a:ext cx="91440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loud 3"/>
          <p:cNvSpPr/>
          <p:nvPr/>
        </p:nvSpPr>
        <p:spPr>
          <a:xfrm>
            <a:off x="4980334" y="2176458"/>
            <a:ext cx="1534766" cy="1519241"/>
          </a:xfrm>
          <a:prstGeom prst="clou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12" name="Cloud 11"/>
          <p:cNvSpPr/>
          <p:nvPr/>
        </p:nvSpPr>
        <p:spPr>
          <a:xfrm>
            <a:off x="2628900" y="1477328"/>
            <a:ext cx="1743075" cy="1361122"/>
          </a:xfrm>
          <a:prstGeom prst="cloud">
            <a:avLst/>
          </a:prstGeom>
          <a:solidFill>
            <a:srgbClr val="FF99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10</a:t>
            </a:r>
            <a:endParaRPr lang="en-US" sz="4000" dirty="0"/>
          </a:p>
        </p:txBody>
      </p:sp>
      <p:sp>
        <p:nvSpPr>
          <p:cNvPr id="5" name="Flowchart: Punched Tape 4"/>
          <p:cNvSpPr/>
          <p:nvPr/>
        </p:nvSpPr>
        <p:spPr>
          <a:xfrm rot="20746443">
            <a:off x="2592701" y="2911328"/>
            <a:ext cx="2007571" cy="110885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10</a:t>
            </a:r>
            <a:endParaRPr lang="en-US" sz="3600" dirty="0"/>
          </a:p>
        </p:txBody>
      </p:sp>
      <p:sp>
        <p:nvSpPr>
          <p:cNvPr id="16" name="Flowchart: Punched Tape 15"/>
          <p:cNvSpPr/>
          <p:nvPr/>
        </p:nvSpPr>
        <p:spPr>
          <a:xfrm rot="239178">
            <a:off x="5142713" y="876290"/>
            <a:ext cx="2589892" cy="1202076"/>
          </a:xfrm>
          <a:prstGeom prst="flowChartPunchedTap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6">
                    <a:lumMod val="75000"/>
                  </a:schemeClr>
                </a:solidFill>
              </a:rPr>
              <a:t>8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314450" y="2019300"/>
            <a:ext cx="1057275" cy="1000123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9</a:t>
            </a:r>
            <a:endParaRPr lang="en-US" sz="3600" dirty="0"/>
          </a:p>
        </p:txBody>
      </p:sp>
      <p:sp>
        <p:nvSpPr>
          <p:cNvPr id="17" name="Oval 16"/>
          <p:cNvSpPr/>
          <p:nvPr/>
        </p:nvSpPr>
        <p:spPr>
          <a:xfrm>
            <a:off x="6724650" y="2019300"/>
            <a:ext cx="1238250" cy="1114783"/>
          </a:xfrm>
          <a:prstGeom prst="ellipse">
            <a:avLst/>
          </a:prstGeom>
          <a:solidFill>
            <a:srgbClr val="B44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262123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5" grpId="0" animBg="1"/>
      <p:bldP spid="16" grpId="0" animBg="1"/>
      <p:bldP spid="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1724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3057525"/>
            <a:ext cx="4757738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304925"/>
            <a:ext cx="44577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3283744" y="466867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1</a:t>
            </a:r>
            <a:endParaRPr lang="en-US" altLang="en-US" sz="2400" b="1" dirty="0" smtClean="0"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2795588" y="4234993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</a:t>
            </a: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2297907" y="3773328"/>
            <a:ext cx="976312" cy="461665"/>
          </a:xfrm>
          <a:prstGeom prst="rect">
            <a:avLst/>
          </a:prstGeom>
          <a:solidFill>
            <a:srgbClr val="92D050"/>
          </a:solidFill>
          <a:ln w="12700"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24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1755216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66850" y="921544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Củng cố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WordArt 30"/>
          <p:cNvSpPr>
            <a:spLocks noChangeArrowheads="1" noChangeShapeType="1" noTextEdit="1"/>
          </p:cNvSpPr>
          <p:nvPr/>
        </p:nvSpPr>
        <p:spPr bwMode="auto">
          <a:xfrm>
            <a:off x="1162050" y="3451370"/>
            <a:ext cx="6457949" cy="16062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củng cố lại bài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GV nhận xét tiết học</a:t>
            </a:r>
          </a:p>
          <a:p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- Dặn dò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36849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452282" y="1585661"/>
            <a:ext cx="6172200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Toán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17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156575" y="5637213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hoa ve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7400"/>
            <a:ext cx="987425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4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5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6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7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1500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8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9" descr="blumen-pflanzen05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772150"/>
            <a:ext cx="9906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0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1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-1143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2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5325" y="642938"/>
            <a:ext cx="781050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23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295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24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-13335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25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26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72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27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2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5" name="WordArt 30"/>
          <p:cNvSpPr>
            <a:spLocks noChangeArrowheads="1" noChangeShapeType="1" noTextEdit="1"/>
          </p:cNvSpPr>
          <p:nvPr/>
        </p:nvSpPr>
        <p:spPr bwMode="auto">
          <a:xfrm>
            <a:off x="1333501" y="2203701"/>
            <a:ext cx="6830538" cy="19764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Ôn và khởi động</a:t>
            </a:r>
            <a:endParaRPr lang="en-US" sz="3600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32" descr="butterflies_flowers_md_clr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05200"/>
            <a:ext cx="2209800" cy="2293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34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3733800" y="5257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8" name="Picture 36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0" y="2590800"/>
            <a:ext cx="9699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37" descr="3d butterfly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21248">
            <a:off x="8174038" y="3962400"/>
            <a:ext cx="96996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39" descr="Froc1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1050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0" name="Nho Tha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10200"/>
            <a:ext cx="45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26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2861" fill="hold"/>
                                        <p:tgtEl>
                                          <p:spTgt spid="20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9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169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95474"/>
            <a:ext cx="5581649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0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3500"/>
            <a:ext cx="16764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" y="85725"/>
            <a:ext cx="30956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185988"/>
            <a:ext cx="7172325" cy="156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899" y="3733800"/>
            <a:ext cx="71723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644649"/>
              </p:ext>
            </p:extLst>
          </p:nvPr>
        </p:nvGraphicFramePr>
        <p:xfrm>
          <a:off x="3657600" y="3819525"/>
          <a:ext cx="857249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89583"/>
              </p:ext>
            </p:extLst>
          </p:nvPr>
        </p:nvGraphicFramePr>
        <p:xfrm>
          <a:off x="4867276" y="3819525"/>
          <a:ext cx="914400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806489"/>
              </p:ext>
            </p:extLst>
          </p:nvPr>
        </p:nvGraphicFramePr>
        <p:xfrm>
          <a:off x="5972175" y="3819525"/>
          <a:ext cx="96202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62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02823"/>
              </p:ext>
            </p:extLst>
          </p:nvPr>
        </p:nvGraphicFramePr>
        <p:xfrm>
          <a:off x="7200900" y="3819525"/>
          <a:ext cx="942975" cy="685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94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sz="32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08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2087"/>
            <a:ext cx="2328862" cy="8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5" y="2724150"/>
            <a:ext cx="1714499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074" y="3714749"/>
            <a:ext cx="1714499" cy="557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2724150"/>
            <a:ext cx="161925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3714750"/>
            <a:ext cx="1619250" cy="557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24150"/>
            <a:ext cx="15240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724274"/>
            <a:ext cx="1524000" cy="54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8" name="Text Box 15"/>
          <p:cNvSpPr txBox="1">
            <a:spLocks noChangeArrowheads="1"/>
          </p:cNvSpPr>
          <p:nvPr/>
        </p:nvSpPr>
        <p:spPr bwMode="auto">
          <a:xfrm>
            <a:off x="981075" y="2733672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+ 7 = 9</a:t>
            </a:r>
          </a:p>
        </p:txBody>
      </p:sp>
      <p:sp>
        <p:nvSpPr>
          <p:cNvPr id="39" name="Text Box 15"/>
          <p:cNvSpPr txBox="1">
            <a:spLocks noChangeArrowheads="1"/>
          </p:cNvSpPr>
          <p:nvPr/>
        </p:nvSpPr>
        <p:spPr bwMode="auto">
          <a:xfrm>
            <a:off x="959642" y="3670189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+ 8 = 9</a:t>
            </a:r>
          </a:p>
        </p:txBody>
      </p:sp>
      <p:sp>
        <p:nvSpPr>
          <p:cNvPr id="40" name="Text Box 15"/>
          <p:cNvSpPr txBox="1">
            <a:spLocks noChangeArrowheads="1"/>
          </p:cNvSpPr>
          <p:nvPr/>
        </p:nvSpPr>
        <p:spPr bwMode="auto">
          <a:xfrm>
            <a:off x="3933824" y="272415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+ 8 = 10</a:t>
            </a:r>
          </a:p>
        </p:txBody>
      </p:sp>
      <p:sp>
        <p:nvSpPr>
          <p:cNvPr id="41" name="Text Box 15"/>
          <p:cNvSpPr txBox="1">
            <a:spLocks noChangeArrowheads="1"/>
          </p:cNvSpPr>
          <p:nvPr/>
        </p:nvSpPr>
        <p:spPr bwMode="auto">
          <a:xfrm>
            <a:off x="3933825" y="3670188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+ 7 = 10</a:t>
            </a:r>
          </a:p>
        </p:txBody>
      </p:sp>
      <p:sp>
        <p:nvSpPr>
          <p:cNvPr id="42" name="Text Box 15"/>
          <p:cNvSpPr txBox="1">
            <a:spLocks noChangeArrowheads="1"/>
          </p:cNvSpPr>
          <p:nvPr/>
        </p:nvSpPr>
        <p:spPr bwMode="auto">
          <a:xfrm>
            <a:off x="6700837" y="2694200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 + 5 = 8</a:t>
            </a: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6705600" y="3625633"/>
            <a:ext cx="2205037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+ 7 = 8</a:t>
            </a:r>
          </a:p>
        </p:txBody>
      </p:sp>
    </p:spTree>
    <p:extLst>
      <p:ext uri="{BB962C8B-B14F-4D97-AF65-F5344CB8AC3E}">
        <p14:creationId xmlns:p14="http://schemas.microsoft.com/office/powerpoint/2010/main" val="61022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3051"/>
            <a:ext cx="1943100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7" y="2881312"/>
            <a:ext cx="2376487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188" y="4410074"/>
            <a:ext cx="2309812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881312"/>
            <a:ext cx="2286000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4410074"/>
            <a:ext cx="228600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238935"/>
              </p:ext>
            </p:extLst>
          </p:nvPr>
        </p:nvGraphicFramePr>
        <p:xfrm>
          <a:off x="1955006" y="2881312"/>
          <a:ext cx="711994" cy="871537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119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71537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6275039"/>
              </p:ext>
            </p:extLst>
          </p:nvPr>
        </p:nvGraphicFramePr>
        <p:xfrm>
          <a:off x="5791200" y="4410074"/>
          <a:ext cx="857249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928670"/>
              </p:ext>
            </p:extLst>
          </p:nvPr>
        </p:nvGraphicFramePr>
        <p:xfrm>
          <a:off x="4972050" y="2881313"/>
          <a:ext cx="857249" cy="89058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572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0588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44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9910253"/>
              </p:ext>
            </p:extLst>
          </p:nvPr>
        </p:nvGraphicFramePr>
        <p:xfrm>
          <a:off x="1119188" y="4410074"/>
          <a:ext cx="823912" cy="82867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823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28675">
                <a:tc>
                  <a:txBody>
                    <a:bodyPr/>
                    <a:lstStyle/>
                    <a:p>
                      <a:pPr algn="ctr"/>
                      <a:r>
                        <a:rPr lang="en-US" sz="48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48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071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" y="2762250"/>
            <a:ext cx="2743200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8" y="3419475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2783681"/>
            <a:ext cx="12763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6" y="2570559"/>
            <a:ext cx="2357438" cy="21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3409949"/>
            <a:ext cx="852487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5124450"/>
            <a:ext cx="22145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9950" y="5229225"/>
            <a:ext cx="5143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98" y="4953000"/>
            <a:ext cx="10191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4" name="Picture 1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4" y="4953000"/>
            <a:ext cx="185737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" name="Picture 2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3073" y="5495925"/>
            <a:ext cx="18573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21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0522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700213"/>
            <a:ext cx="866775" cy="728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4" y="1826419"/>
            <a:ext cx="1433515" cy="602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303653"/>
            <a:ext cx="225266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4" y="3303654"/>
            <a:ext cx="2314575" cy="64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223" y="3341753"/>
            <a:ext cx="2257425" cy="608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161925" y="330365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1 + 2 + 2 = 5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3448050" y="3303653"/>
            <a:ext cx="266700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2 + 3 + 5 = 10</a:t>
            </a: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6669878" y="3323383"/>
            <a:ext cx="2424113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>
            <a:lvl1pPr>
              <a:defRPr sz="5400">
                <a:solidFill>
                  <a:schemeClr val="tx1"/>
                </a:solidFill>
                <a:latin typeface=".VnArial" pitchFamily="34" charset="0"/>
              </a:defRPr>
            </a:lvl1pPr>
            <a:lvl2pPr marL="742950" indent="-285750">
              <a:defRPr sz="5400">
                <a:solidFill>
                  <a:schemeClr val="tx1"/>
                </a:solidFill>
                <a:latin typeface=".VnArial" pitchFamily="34" charset="0"/>
              </a:defRPr>
            </a:lvl2pPr>
            <a:lvl3pPr marL="11430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3pPr>
            <a:lvl4pPr marL="16002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4pPr>
            <a:lvl5pPr marL="2057400" indent="-228600">
              <a:defRPr sz="5400">
                <a:solidFill>
                  <a:schemeClr val="tx1"/>
                </a:solidFill>
                <a:latin typeface=".Vn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400">
                <a:solidFill>
                  <a:schemeClr val="tx1"/>
                </a:solidFill>
                <a:latin typeface=".Vn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en-US" sz="36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5 + 4 + 0 = 9</a:t>
            </a:r>
          </a:p>
        </p:txBody>
      </p:sp>
    </p:spTree>
    <p:extLst>
      <p:ext uri="{BB962C8B-B14F-4D97-AF65-F5344CB8AC3E}">
        <p14:creationId xmlns:p14="http://schemas.microsoft.com/office/powerpoint/2010/main" val="353302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1080</TotalTime>
  <Words>107</Words>
  <Application>Microsoft Office PowerPoint</Application>
  <PresentationFormat>On-screen Show (4:3)</PresentationFormat>
  <Paragraphs>36</Paragraphs>
  <Slides>12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等线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 Duyen</dc:creator>
  <cp:lastModifiedBy>NHATMINH</cp:lastModifiedBy>
  <cp:revision>236</cp:revision>
  <dcterms:created xsi:type="dcterms:W3CDTF">2020-08-07T01:41:03Z</dcterms:created>
  <dcterms:modified xsi:type="dcterms:W3CDTF">2025-11-11T00:15:48Z</dcterms:modified>
</cp:coreProperties>
</file>