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  <p:sldMasterId id="2147483767" r:id="rId2"/>
  </p:sldMasterIdLst>
  <p:notesMasterIdLst>
    <p:notesMasterId r:id="rId22"/>
  </p:notesMasterIdLst>
  <p:sldIdLst>
    <p:sldId id="352" r:id="rId3"/>
    <p:sldId id="376" r:id="rId4"/>
    <p:sldId id="914" r:id="rId5"/>
    <p:sldId id="373" r:id="rId6"/>
    <p:sldId id="915" r:id="rId7"/>
    <p:sldId id="916" r:id="rId8"/>
    <p:sldId id="375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403" r:id="rId18"/>
    <p:sldId id="402" r:id="rId19"/>
    <p:sldId id="397" r:id="rId20"/>
    <p:sldId id="925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FF"/>
    <a:srgbClr val="FFFFCC"/>
    <a:srgbClr val="006600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84" d="100"/>
          <a:sy n="84" d="100"/>
        </p:scale>
        <p:origin x="156" y="108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5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2076;gba4facb9c1_0_15:notes">
            <a:extLst>
              <a:ext uri="{FF2B5EF4-FFF2-40B4-BE49-F238E27FC236}">
                <a16:creationId xmlns:a16="http://schemas.microsoft.com/office/drawing/2014/main" id="{EF036916-997F-07B2-2C04-A72C2338B5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Google Shape;2077;gba4facb9c1_0_15:notes">
            <a:extLst>
              <a:ext uri="{FF2B5EF4-FFF2-40B4-BE49-F238E27FC236}">
                <a16:creationId xmlns:a16="http://schemas.microsoft.com/office/drawing/2014/main" id="{939E9C25-3084-0768-8046-276EFA163F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D6D96513-4E3C-3B95-79BF-3BD8181A3F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15C38141-8942-40A9-7031-DCE532BB0C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Thầy cô chiếu slide đã rồi mới chỉnh các vần nhé! Nhìn nó lệch vậy nhưng chiếu lên mới biết nó lệch hay k nhé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1142;gba4facb9c1_0_0:notes">
            <a:extLst>
              <a:ext uri="{FF2B5EF4-FFF2-40B4-BE49-F238E27FC236}">
                <a16:creationId xmlns:a16="http://schemas.microsoft.com/office/drawing/2014/main" id="{6ECFFF3D-DE94-444A-C5AA-0497082976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Google Shape;1143;gba4facb9c1_0_0:notes">
            <a:extLst>
              <a:ext uri="{FF2B5EF4-FFF2-40B4-BE49-F238E27FC236}">
                <a16:creationId xmlns:a16="http://schemas.microsoft.com/office/drawing/2014/main" id="{091964E2-2EA4-8BCD-9B72-7D444195B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1148;gba70751a2f_0_42:notes">
            <a:extLst>
              <a:ext uri="{FF2B5EF4-FFF2-40B4-BE49-F238E27FC236}">
                <a16:creationId xmlns:a16="http://schemas.microsoft.com/office/drawing/2014/main" id="{65E64715-83E9-4FBC-8E74-F239B6D88D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Google Shape;1149;gba70751a2f_0_42:notes">
            <a:extLst>
              <a:ext uri="{FF2B5EF4-FFF2-40B4-BE49-F238E27FC236}">
                <a16:creationId xmlns:a16="http://schemas.microsoft.com/office/drawing/2014/main" id="{D5F5A9B3-32EA-1671-11FB-D5B72E406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1553;gba4facb9c1_0_20:notes">
            <a:extLst>
              <a:ext uri="{FF2B5EF4-FFF2-40B4-BE49-F238E27FC236}">
                <a16:creationId xmlns:a16="http://schemas.microsoft.com/office/drawing/2014/main" id="{931AA163-4919-4AEC-EF57-A8D0087F301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Google Shape;1554;gba4facb9c1_0_20:notes">
            <a:extLst>
              <a:ext uri="{FF2B5EF4-FFF2-40B4-BE49-F238E27FC236}">
                <a16:creationId xmlns:a16="http://schemas.microsoft.com/office/drawing/2014/main" id="{BA55443D-B5C8-582D-F186-4BD503E4D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Google Shape;1893;g34c0061c5aec0b71_248:notes">
            <a:extLst>
              <a:ext uri="{FF2B5EF4-FFF2-40B4-BE49-F238E27FC236}">
                <a16:creationId xmlns:a16="http://schemas.microsoft.com/office/drawing/2014/main" id="{C9DD9012-7044-104B-9EAF-D0FA77A762F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Google Shape;1894;g34c0061c5aec0b71_248:notes">
            <a:extLst>
              <a:ext uri="{FF2B5EF4-FFF2-40B4-BE49-F238E27FC236}">
                <a16:creationId xmlns:a16="http://schemas.microsoft.com/office/drawing/2014/main" id="{EC1F50B6-5868-1C8F-32A0-CE6B9FDB80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5507392D-E010-3EA1-8FEA-AC4CB21935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0A9CA30E-939D-D5BC-4825-B817A4E13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07AF870E-9FC3-B208-2CFC-0098D3EEE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203E410E-194F-9B06-F44A-580B87144C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1928;g4ca88d59575087_1171:notes">
            <a:extLst>
              <a:ext uri="{FF2B5EF4-FFF2-40B4-BE49-F238E27FC236}">
                <a16:creationId xmlns:a16="http://schemas.microsoft.com/office/drawing/2014/main" id="{200A6035-10D9-98BB-9618-BC158152DC6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Google Shape;1929;g4ca88d59575087_1171:notes">
            <a:extLst>
              <a:ext uri="{FF2B5EF4-FFF2-40B4-BE49-F238E27FC236}">
                <a16:creationId xmlns:a16="http://schemas.microsoft.com/office/drawing/2014/main" id="{A5A9C205-CC76-7ACC-5E02-A452A85AF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65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554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419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8278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308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0950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19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506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;p4">
            <a:extLst>
              <a:ext uri="{FF2B5EF4-FFF2-40B4-BE49-F238E27FC236}">
                <a16:creationId xmlns:a16="http://schemas.microsoft.com/office/drawing/2014/main" id="{6466A3C1-FCAF-3DFA-644E-58334652A433}"/>
              </a:ext>
            </a:extLst>
          </p:cNvPr>
          <p:cNvSpPr/>
          <p:nvPr/>
        </p:nvSpPr>
        <p:spPr>
          <a:xfrm>
            <a:off x="-101600" y="5554663"/>
            <a:ext cx="1474788" cy="13557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01;p4">
            <a:extLst>
              <a:ext uri="{FF2B5EF4-FFF2-40B4-BE49-F238E27FC236}">
                <a16:creationId xmlns:a16="http://schemas.microsoft.com/office/drawing/2014/main" id="{DD397941-B93C-CFD5-E588-324AB7C6D347}"/>
              </a:ext>
            </a:extLst>
          </p:cNvPr>
          <p:cNvSpPr/>
          <p:nvPr/>
        </p:nvSpPr>
        <p:spPr>
          <a:xfrm rot="10800000">
            <a:off x="10845800" y="-92075"/>
            <a:ext cx="1447800" cy="13335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02;p4">
            <a:extLst>
              <a:ext uri="{FF2B5EF4-FFF2-40B4-BE49-F238E27FC236}">
                <a16:creationId xmlns:a16="http://schemas.microsoft.com/office/drawing/2014/main" id="{DE5BA6FE-3851-4FF8-5A92-B96FE7AD6A77}"/>
              </a:ext>
            </a:extLst>
          </p:cNvPr>
          <p:cNvGrpSpPr>
            <a:grpSpLocks/>
          </p:cNvGrpSpPr>
          <p:nvPr/>
        </p:nvGrpSpPr>
        <p:grpSpPr bwMode="auto">
          <a:xfrm>
            <a:off x="46038" y="15875"/>
            <a:ext cx="4686300" cy="4711700"/>
            <a:chOff x="34399" y="11580"/>
            <a:chExt cx="4024035" cy="4045522"/>
          </a:xfrm>
        </p:grpSpPr>
        <p:sp>
          <p:nvSpPr>
            <p:cNvPr id="5" name="Google Shape;103;p4">
              <a:extLst>
                <a:ext uri="{FF2B5EF4-FFF2-40B4-BE49-F238E27FC236}">
                  <a16:creationId xmlns:a16="http://schemas.microsoft.com/office/drawing/2014/main" id="{CE70F8C9-12F0-149D-EEE4-BA750C00782D}"/>
                </a:ext>
              </a:extLst>
            </p:cNvPr>
            <p:cNvSpPr/>
            <p:nvPr/>
          </p:nvSpPr>
          <p:spPr>
            <a:xfrm>
              <a:off x="335656" y="641307"/>
              <a:ext cx="282174" cy="199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04;p4">
              <a:extLst>
                <a:ext uri="{FF2B5EF4-FFF2-40B4-BE49-F238E27FC236}">
                  <a16:creationId xmlns:a16="http://schemas.microsoft.com/office/drawing/2014/main" id="{94C7BCAC-A0E5-D7B2-D6F4-55CA8DC29145}"/>
                </a:ext>
              </a:extLst>
            </p:cNvPr>
            <p:cNvSpPr/>
            <p:nvPr/>
          </p:nvSpPr>
          <p:spPr>
            <a:xfrm>
              <a:off x="630098" y="143796"/>
              <a:ext cx="140405" cy="91324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05;p4">
              <a:extLst>
                <a:ext uri="{FF2B5EF4-FFF2-40B4-BE49-F238E27FC236}">
                  <a16:creationId xmlns:a16="http://schemas.microsoft.com/office/drawing/2014/main" id="{A789AD11-BBA4-591B-D553-37F58ED61D14}"/>
                </a:ext>
              </a:extLst>
            </p:cNvPr>
            <p:cNvSpPr/>
            <p:nvPr/>
          </p:nvSpPr>
          <p:spPr>
            <a:xfrm>
              <a:off x="247051" y="1309200"/>
              <a:ext cx="140405" cy="92687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06;p4">
              <a:extLst>
                <a:ext uri="{FF2B5EF4-FFF2-40B4-BE49-F238E27FC236}">
                  <a16:creationId xmlns:a16="http://schemas.microsoft.com/office/drawing/2014/main" id="{5DDE4BC4-D4BF-1E21-8FB7-44ACE01EDED0}"/>
                </a:ext>
              </a:extLst>
            </p:cNvPr>
            <p:cNvSpPr/>
            <p:nvPr/>
          </p:nvSpPr>
          <p:spPr>
            <a:xfrm>
              <a:off x="1597938" y="210585"/>
              <a:ext cx="181300" cy="11858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7;p4">
              <a:extLst>
                <a:ext uri="{FF2B5EF4-FFF2-40B4-BE49-F238E27FC236}">
                  <a16:creationId xmlns:a16="http://schemas.microsoft.com/office/drawing/2014/main" id="{587CB1EC-0092-9645-5417-8CC5A958C1E8}"/>
                </a:ext>
              </a:extLst>
            </p:cNvPr>
            <p:cNvSpPr/>
            <p:nvPr/>
          </p:nvSpPr>
          <p:spPr>
            <a:xfrm>
              <a:off x="405177" y="2043883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;p4">
              <a:extLst>
                <a:ext uri="{FF2B5EF4-FFF2-40B4-BE49-F238E27FC236}">
                  <a16:creationId xmlns:a16="http://schemas.microsoft.com/office/drawing/2014/main" id="{BE4D6C44-15CB-552E-C89F-9F59EEEF8FD5}"/>
                </a:ext>
              </a:extLst>
            </p:cNvPr>
            <p:cNvSpPr/>
            <p:nvPr/>
          </p:nvSpPr>
          <p:spPr>
            <a:xfrm>
              <a:off x="563303" y="1434601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9;p4">
              <a:extLst>
                <a:ext uri="{FF2B5EF4-FFF2-40B4-BE49-F238E27FC236}">
                  <a16:creationId xmlns:a16="http://schemas.microsoft.com/office/drawing/2014/main" id="{AA8FAC09-F8A3-DE8F-C813-7DE6B538B511}"/>
                </a:ext>
              </a:extLst>
            </p:cNvPr>
            <p:cNvSpPr/>
            <p:nvPr/>
          </p:nvSpPr>
          <p:spPr>
            <a:xfrm>
              <a:off x="2413105" y="270559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10;p4">
              <a:extLst>
                <a:ext uri="{FF2B5EF4-FFF2-40B4-BE49-F238E27FC236}">
                  <a16:creationId xmlns:a16="http://schemas.microsoft.com/office/drawing/2014/main" id="{A5730793-447C-9283-99BF-464F714B1FA3}"/>
                </a:ext>
              </a:extLst>
            </p:cNvPr>
            <p:cNvSpPr/>
            <p:nvPr/>
          </p:nvSpPr>
          <p:spPr>
            <a:xfrm>
              <a:off x="221151" y="1994813"/>
              <a:ext cx="89968" cy="5861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11;p4">
              <a:extLst>
                <a:ext uri="{FF2B5EF4-FFF2-40B4-BE49-F238E27FC236}">
                  <a16:creationId xmlns:a16="http://schemas.microsoft.com/office/drawing/2014/main" id="{8CAED6A7-E622-D4DD-C0AE-28498F1F4CF8}"/>
                </a:ext>
              </a:extLst>
            </p:cNvPr>
            <p:cNvSpPr/>
            <p:nvPr/>
          </p:nvSpPr>
          <p:spPr>
            <a:xfrm>
              <a:off x="335656" y="1835336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12;p4">
              <a:extLst>
                <a:ext uri="{FF2B5EF4-FFF2-40B4-BE49-F238E27FC236}">
                  <a16:creationId xmlns:a16="http://schemas.microsoft.com/office/drawing/2014/main" id="{0014CB0A-E576-DFFE-4262-61DB5567C86C}"/>
                </a:ext>
              </a:extLst>
            </p:cNvPr>
            <p:cNvSpPr/>
            <p:nvPr/>
          </p:nvSpPr>
          <p:spPr>
            <a:xfrm>
              <a:off x="2413105" y="117898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13;p4">
              <a:extLst>
                <a:ext uri="{FF2B5EF4-FFF2-40B4-BE49-F238E27FC236}">
                  <a16:creationId xmlns:a16="http://schemas.microsoft.com/office/drawing/2014/main" id="{F64F8F82-9878-5B48-4890-BA83ABC444F5}"/>
                </a:ext>
              </a:extLst>
            </p:cNvPr>
            <p:cNvSpPr/>
            <p:nvPr/>
          </p:nvSpPr>
          <p:spPr>
            <a:xfrm>
              <a:off x="2279516" y="213311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14;p4">
              <a:extLst>
                <a:ext uri="{FF2B5EF4-FFF2-40B4-BE49-F238E27FC236}">
                  <a16:creationId xmlns:a16="http://schemas.microsoft.com/office/drawing/2014/main" id="{C19DA6AD-759A-720C-FFE3-512A80D3C25B}"/>
                </a:ext>
              </a:extLst>
            </p:cNvPr>
            <p:cNvSpPr/>
            <p:nvPr/>
          </p:nvSpPr>
          <p:spPr>
            <a:xfrm rot="3312740">
              <a:off x="103932" y="71540"/>
              <a:ext cx="324405" cy="34078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15;p4">
              <a:extLst>
                <a:ext uri="{FF2B5EF4-FFF2-40B4-BE49-F238E27FC236}">
                  <a16:creationId xmlns:a16="http://schemas.microsoft.com/office/drawing/2014/main" id="{C5C22525-33F5-447C-2EA2-1F9D46C2E5BC}"/>
                </a:ext>
              </a:extLst>
            </p:cNvPr>
            <p:cNvSpPr/>
            <p:nvPr/>
          </p:nvSpPr>
          <p:spPr>
            <a:xfrm>
              <a:off x="1070397" y="117898"/>
              <a:ext cx="227647" cy="22899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16;p4">
              <a:extLst>
                <a:ext uri="{FF2B5EF4-FFF2-40B4-BE49-F238E27FC236}">
                  <a16:creationId xmlns:a16="http://schemas.microsoft.com/office/drawing/2014/main" id="{A7F0410F-BEC3-0C7A-54CB-D6848F925982}"/>
                </a:ext>
              </a:extLst>
            </p:cNvPr>
            <p:cNvSpPr/>
            <p:nvPr/>
          </p:nvSpPr>
          <p:spPr>
            <a:xfrm rot="-3073535">
              <a:off x="541500" y="2390089"/>
              <a:ext cx="181285" cy="18129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17;p4">
              <a:extLst>
                <a:ext uri="{FF2B5EF4-FFF2-40B4-BE49-F238E27FC236}">
                  <a16:creationId xmlns:a16="http://schemas.microsoft.com/office/drawing/2014/main" id="{04A2EE88-C356-6D82-D038-2399DC3E30DD}"/>
                </a:ext>
              </a:extLst>
            </p:cNvPr>
            <p:cNvSpPr/>
            <p:nvPr/>
          </p:nvSpPr>
          <p:spPr>
            <a:xfrm rot="-3073535">
              <a:off x="91659" y="3450539"/>
              <a:ext cx="181286" cy="18402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18;p4">
              <a:extLst>
                <a:ext uri="{FF2B5EF4-FFF2-40B4-BE49-F238E27FC236}">
                  <a16:creationId xmlns:a16="http://schemas.microsoft.com/office/drawing/2014/main" id="{72916842-AF94-3BE9-5FE3-A52EF1EF2A6F}"/>
                </a:ext>
              </a:extLst>
            </p:cNvPr>
            <p:cNvSpPr/>
            <p:nvPr/>
          </p:nvSpPr>
          <p:spPr>
            <a:xfrm>
              <a:off x="448798" y="3770862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19;p4">
              <a:extLst>
                <a:ext uri="{FF2B5EF4-FFF2-40B4-BE49-F238E27FC236}">
                  <a16:creationId xmlns:a16="http://schemas.microsoft.com/office/drawing/2014/main" id="{BCE0DB06-0F4E-5C9C-4FA5-D14D5A6D200F}"/>
                </a:ext>
              </a:extLst>
            </p:cNvPr>
            <p:cNvSpPr/>
            <p:nvPr/>
          </p:nvSpPr>
          <p:spPr>
            <a:xfrm>
              <a:off x="335656" y="3999854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0;p4">
              <a:extLst>
                <a:ext uri="{FF2B5EF4-FFF2-40B4-BE49-F238E27FC236}">
                  <a16:creationId xmlns:a16="http://schemas.microsoft.com/office/drawing/2014/main" id="{F6A53E14-52D3-2AAB-F229-9B1C617C80A6}"/>
                </a:ext>
              </a:extLst>
            </p:cNvPr>
            <p:cNvSpPr/>
            <p:nvPr/>
          </p:nvSpPr>
          <p:spPr>
            <a:xfrm>
              <a:off x="563303" y="3941243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1;p4">
              <a:extLst>
                <a:ext uri="{FF2B5EF4-FFF2-40B4-BE49-F238E27FC236}">
                  <a16:creationId xmlns:a16="http://schemas.microsoft.com/office/drawing/2014/main" id="{9EA3B382-0EC1-BB09-921B-00DC2E4119D7}"/>
                </a:ext>
              </a:extLst>
            </p:cNvPr>
            <p:cNvSpPr/>
            <p:nvPr/>
          </p:nvSpPr>
          <p:spPr>
            <a:xfrm>
              <a:off x="223877" y="2646349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2;p4">
              <a:extLst>
                <a:ext uri="{FF2B5EF4-FFF2-40B4-BE49-F238E27FC236}">
                  <a16:creationId xmlns:a16="http://schemas.microsoft.com/office/drawing/2014/main" id="{EAD772E9-BE97-8C41-B86A-4024FC2E9CA6}"/>
                </a:ext>
              </a:extLst>
            </p:cNvPr>
            <p:cNvSpPr/>
            <p:nvPr/>
          </p:nvSpPr>
          <p:spPr>
            <a:xfrm rot="675019">
              <a:off x="2827504" y="330533"/>
              <a:ext cx="149947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3;p4">
              <a:extLst>
                <a:ext uri="{FF2B5EF4-FFF2-40B4-BE49-F238E27FC236}">
                  <a16:creationId xmlns:a16="http://schemas.microsoft.com/office/drawing/2014/main" id="{213B3A75-B5B2-A4C7-D5D5-C76B72D8950B}"/>
                </a:ext>
              </a:extLst>
            </p:cNvPr>
            <p:cNvSpPr/>
            <p:nvPr/>
          </p:nvSpPr>
          <p:spPr>
            <a:xfrm rot="675019">
              <a:off x="3449103" y="157426"/>
              <a:ext cx="149947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24;p4">
              <a:extLst>
                <a:ext uri="{FF2B5EF4-FFF2-40B4-BE49-F238E27FC236}">
                  <a16:creationId xmlns:a16="http://schemas.microsoft.com/office/drawing/2014/main" id="{20955599-7144-FF77-1FE0-579D38A56127}"/>
                </a:ext>
              </a:extLst>
            </p:cNvPr>
            <p:cNvSpPr/>
            <p:nvPr/>
          </p:nvSpPr>
          <p:spPr>
            <a:xfrm>
              <a:off x="2989720" y="117898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25;p4">
              <a:extLst>
                <a:ext uri="{FF2B5EF4-FFF2-40B4-BE49-F238E27FC236}">
                  <a16:creationId xmlns:a16="http://schemas.microsoft.com/office/drawing/2014/main" id="{4D685EF1-D021-56F1-B7B1-41FE2C4F7ADC}"/>
                </a:ext>
              </a:extLst>
            </p:cNvPr>
            <p:cNvSpPr/>
            <p:nvPr/>
          </p:nvSpPr>
          <p:spPr>
            <a:xfrm>
              <a:off x="3971192" y="376876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126;p4">
            <a:extLst>
              <a:ext uri="{FF2B5EF4-FFF2-40B4-BE49-F238E27FC236}">
                <a16:creationId xmlns:a16="http://schemas.microsoft.com/office/drawing/2014/main" id="{9B74CDB2-B31F-4381-E983-4CE0405C6D4A}"/>
              </a:ext>
            </a:extLst>
          </p:cNvPr>
          <p:cNvSpPr/>
          <p:nvPr/>
        </p:nvSpPr>
        <p:spPr>
          <a:xfrm rot="10800000">
            <a:off x="11595100" y="1373188"/>
            <a:ext cx="119063" cy="77787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9" name="Google Shape;127;p4">
            <a:extLst>
              <a:ext uri="{FF2B5EF4-FFF2-40B4-BE49-F238E27FC236}">
                <a16:creationId xmlns:a16="http://schemas.microsoft.com/office/drawing/2014/main" id="{ACDC6A2C-9BDC-C3CB-0586-1002D7D632A0}"/>
              </a:ext>
            </a:extLst>
          </p:cNvPr>
          <p:cNvGrpSpPr>
            <a:grpSpLocks/>
          </p:cNvGrpSpPr>
          <p:nvPr/>
        </p:nvGrpSpPr>
        <p:grpSpPr bwMode="auto">
          <a:xfrm>
            <a:off x="7653338" y="2346325"/>
            <a:ext cx="4462462" cy="4421188"/>
            <a:chOff x="5740605" y="1760105"/>
            <a:chExt cx="3345890" cy="3315845"/>
          </a:xfrm>
        </p:grpSpPr>
        <p:sp>
          <p:nvSpPr>
            <p:cNvPr id="30" name="Google Shape;128;p4">
              <a:extLst>
                <a:ext uri="{FF2B5EF4-FFF2-40B4-BE49-F238E27FC236}">
                  <a16:creationId xmlns:a16="http://schemas.microsoft.com/office/drawing/2014/main" id="{3AE1F8FA-CD61-D21E-D0C4-4F7A9BDBD0D7}"/>
                </a:ext>
              </a:extLst>
            </p:cNvPr>
            <p:cNvSpPr/>
            <p:nvPr/>
          </p:nvSpPr>
          <p:spPr>
            <a:xfrm rot="10800000">
              <a:off x="8600859" y="4386587"/>
              <a:ext cx="234486" cy="16549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29;p4">
              <a:extLst>
                <a:ext uri="{FF2B5EF4-FFF2-40B4-BE49-F238E27FC236}">
                  <a16:creationId xmlns:a16="http://schemas.microsoft.com/office/drawing/2014/main" id="{B782B26E-BAFF-1477-C2AB-F5D62B457C10}"/>
                </a:ext>
              </a:extLst>
            </p:cNvPr>
            <p:cNvSpPr/>
            <p:nvPr/>
          </p:nvSpPr>
          <p:spPr>
            <a:xfrm rot="10800000">
              <a:off x="8475879" y="4890215"/>
              <a:ext cx="115457" cy="7500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0;p4">
              <a:extLst>
                <a:ext uri="{FF2B5EF4-FFF2-40B4-BE49-F238E27FC236}">
                  <a16:creationId xmlns:a16="http://schemas.microsoft.com/office/drawing/2014/main" id="{A3E202A2-E803-8172-F697-47D8C03A061F}"/>
                </a:ext>
              </a:extLst>
            </p:cNvPr>
            <p:cNvSpPr/>
            <p:nvPr/>
          </p:nvSpPr>
          <p:spPr>
            <a:xfrm rot="10800000">
              <a:off x="8794876" y="3919869"/>
              <a:ext cx="115457" cy="7619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1;p4">
              <a:extLst>
                <a:ext uri="{FF2B5EF4-FFF2-40B4-BE49-F238E27FC236}">
                  <a16:creationId xmlns:a16="http://schemas.microsoft.com/office/drawing/2014/main" id="{92F2364F-6382-046F-C78B-782369CA8639}"/>
                </a:ext>
              </a:extLst>
            </p:cNvPr>
            <p:cNvSpPr/>
            <p:nvPr/>
          </p:nvSpPr>
          <p:spPr>
            <a:xfrm rot="10800000">
              <a:off x="7635538" y="4811635"/>
              <a:ext cx="151166" cy="98820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2;p4">
              <a:extLst>
                <a:ext uri="{FF2B5EF4-FFF2-40B4-BE49-F238E27FC236}">
                  <a16:creationId xmlns:a16="http://schemas.microsoft.com/office/drawing/2014/main" id="{A3D0C311-E4D7-BCBC-A22C-6C89B2FEBACC}"/>
                </a:ext>
              </a:extLst>
            </p:cNvPr>
            <p:cNvSpPr/>
            <p:nvPr/>
          </p:nvSpPr>
          <p:spPr>
            <a:xfrm rot="10800000">
              <a:off x="8705604" y="3337662"/>
              <a:ext cx="7260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3;p4">
              <a:extLst>
                <a:ext uri="{FF2B5EF4-FFF2-40B4-BE49-F238E27FC236}">
                  <a16:creationId xmlns:a16="http://schemas.microsoft.com/office/drawing/2014/main" id="{8B854CA6-BF75-0459-0DCE-1719BCB3D359}"/>
                </a:ext>
              </a:extLst>
            </p:cNvPr>
            <p:cNvSpPr/>
            <p:nvPr/>
          </p:nvSpPr>
          <p:spPr>
            <a:xfrm rot="10800000">
              <a:off x="8573483" y="3844861"/>
              <a:ext cx="73798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4;p4">
              <a:extLst>
                <a:ext uri="{FF2B5EF4-FFF2-40B4-BE49-F238E27FC236}">
                  <a16:creationId xmlns:a16="http://schemas.microsoft.com/office/drawing/2014/main" id="{9C9CD7E9-9700-5235-1471-B5586D2CFC5D}"/>
                </a:ext>
              </a:extLst>
            </p:cNvPr>
            <p:cNvSpPr/>
            <p:nvPr/>
          </p:nvSpPr>
          <p:spPr>
            <a:xfrm rot="10800000">
              <a:off x="7035635" y="4812825"/>
              <a:ext cx="72607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5;p4">
              <a:extLst>
                <a:ext uri="{FF2B5EF4-FFF2-40B4-BE49-F238E27FC236}">
                  <a16:creationId xmlns:a16="http://schemas.microsoft.com/office/drawing/2014/main" id="{DC4B85D9-F93C-5AE3-0C3D-49961C22D5F9}"/>
                </a:ext>
              </a:extLst>
            </p:cNvPr>
            <p:cNvSpPr/>
            <p:nvPr/>
          </p:nvSpPr>
          <p:spPr>
            <a:xfrm rot="10800000">
              <a:off x="8856770" y="3378142"/>
              <a:ext cx="73798" cy="48815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6;p4">
              <a:extLst>
                <a:ext uri="{FF2B5EF4-FFF2-40B4-BE49-F238E27FC236}">
                  <a16:creationId xmlns:a16="http://schemas.microsoft.com/office/drawing/2014/main" id="{D48D63E0-28B1-6310-FA65-AB55B1A55FE8}"/>
                </a:ext>
              </a:extLst>
            </p:cNvPr>
            <p:cNvSpPr/>
            <p:nvPr/>
          </p:nvSpPr>
          <p:spPr>
            <a:xfrm rot="10800000">
              <a:off x="8762738" y="3511490"/>
              <a:ext cx="7260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7;p4">
              <a:extLst>
                <a:ext uri="{FF2B5EF4-FFF2-40B4-BE49-F238E27FC236}">
                  <a16:creationId xmlns:a16="http://schemas.microsoft.com/office/drawing/2014/main" id="{5D8C4F30-9ECF-5C9F-4E5D-4141EA72CCCC}"/>
                </a:ext>
              </a:extLst>
            </p:cNvPr>
            <p:cNvSpPr/>
            <p:nvPr/>
          </p:nvSpPr>
          <p:spPr>
            <a:xfrm rot="10800000">
              <a:off x="7035635" y="4939030"/>
              <a:ext cx="72607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8;p4">
              <a:extLst>
                <a:ext uri="{FF2B5EF4-FFF2-40B4-BE49-F238E27FC236}">
                  <a16:creationId xmlns:a16="http://schemas.microsoft.com/office/drawing/2014/main" id="{A914AAC3-358A-17EF-E044-435FBC04C6BE}"/>
                </a:ext>
              </a:extLst>
            </p:cNvPr>
            <p:cNvSpPr/>
            <p:nvPr/>
          </p:nvSpPr>
          <p:spPr>
            <a:xfrm rot="10800000">
              <a:off x="7148711" y="4860449"/>
              <a:ext cx="71417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9;p4">
              <a:extLst>
                <a:ext uri="{FF2B5EF4-FFF2-40B4-BE49-F238E27FC236}">
                  <a16:creationId xmlns:a16="http://schemas.microsoft.com/office/drawing/2014/main" id="{F60A0C8D-FF19-3AD6-1730-CD49BAE37104}"/>
                </a:ext>
              </a:extLst>
            </p:cNvPr>
            <p:cNvSpPr/>
            <p:nvPr/>
          </p:nvSpPr>
          <p:spPr>
            <a:xfrm rot="-7487963">
              <a:off x="8757940" y="4743808"/>
              <a:ext cx="270268" cy="282097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0;p4">
              <a:extLst>
                <a:ext uri="{FF2B5EF4-FFF2-40B4-BE49-F238E27FC236}">
                  <a16:creationId xmlns:a16="http://schemas.microsoft.com/office/drawing/2014/main" id="{F7B97E10-146A-6A97-983B-92A71338795D}"/>
                </a:ext>
              </a:extLst>
            </p:cNvPr>
            <p:cNvSpPr/>
            <p:nvPr/>
          </p:nvSpPr>
          <p:spPr>
            <a:xfrm rot="10800000">
              <a:off x="8037855" y="4797348"/>
              <a:ext cx="188065" cy="19049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1;p4">
              <a:extLst>
                <a:ext uri="{FF2B5EF4-FFF2-40B4-BE49-F238E27FC236}">
                  <a16:creationId xmlns:a16="http://schemas.microsoft.com/office/drawing/2014/main" id="{50BED04C-0477-93CF-9B78-091785C950E6}"/>
                </a:ext>
              </a:extLst>
            </p:cNvPr>
            <p:cNvSpPr/>
            <p:nvPr/>
          </p:nvSpPr>
          <p:spPr>
            <a:xfrm rot="7725898">
              <a:off x="8514543" y="2946567"/>
              <a:ext cx="151207" cy="15235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2;p4">
              <a:extLst>
                <a:ext uri="{FF2B5EF4-FFF2-40B4-BE49-F238E27FC236}">
                  <a16:creationId xmlns:a16="http://schemas.microsoft.com/office/drawing/2014/main" id="{3EC7D087-13F2-4899-B27F-EED93FFDEF22}"/>
                </a:ext>
              </a:extLst>
            </p:cNvPr>
            <p:cNvSpPr/>
            <p:nvPr/>
          </p:nvSpPr>
          <p:spPr>
            <a:xfrm rot="7725898">
              <a:off x="8888292" y="2064327"/>
              <a:ext cx="150017" cy="1511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3;p4">
              <a:extLst>
                <a:ext uri="{FF2B5EF4-FFF2-40B4-BE49-F238E27FC236}">
                  <a16:creationId xmlns:a16="http://schemas.microsoft.com/office/drawing/2014/main" id="{2EA67327-AC7E-7E06-962C-4A088A9B7E36}"/>
                </a:ext>
              </a:extLst>
            </p:cNvPr>
            <p:cNvSpPr/>
            <p:nvPr/>
          </p:nvSpPr>
          <p:spPr>
            <a:xfrm rot="10800000">
              <a:off x="8671086" y="1901788"/>
              <a:ext cx="71417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;p4">
              <a:extLst>
                <a:ext uri="{FF2B5EF4-FFF2-40B4-BE49-F238E27FC236}">
                  <a16:creationId xmlns:a16="http://schemas.microsoft.com/office/drawing/2014/main" id="{4355C4F2-7CE3-9323-ED4F-B72E06E01079}"/>
                </a:ext>
              </a:extLst>
            </p:cNvPr>
            <p:cNvSpPr/>
            <p:nvPr/>
          </p:nvSpPr>
          <p:spPr>
            <a:xfrm rot="10800000">
              <a:off x="8573483" y="1760105"/>
              <a:ext cx="7379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5;p4">
              <a:extLst>
                <a:ext uri="{FF2B5EF4-FFF2-40B4-BE49-F238E27FC236}">
                  <a16:creationId xmlns:a16="http://schemas.microsoft.com/office/drawing/2014/main" id="{0431ACE1-8A53-6E86-ED74-E703BC731CB8}"/>
                </a:ext>
              </a:extLst>
            </p:cNvPr>
            <p:cNvSpPr/>
            <p:nvPr/>
          </p:nvSpPr>
          <p:spPr>
            <a:xfrm rot="10800000">
              <a:off x="8857960" y="2836415"/>
              <a:ext cx="71417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6;p4">
              <a:extLst>
                <a:ext uri="{FF2B5EF4-FFF2-40B4-BE49-F238E27FC236}">
                  <a16:creationId xmlns:a16="http://schemas.microsoft.com/office/drawing/2014/main" id="{354EC4F5-47A3-131F-6380-2767E8A18ACC}"/>
                </a:ext>
              </a:extLst>
            </p:cNvPr>
            <p:cNvSpPr/>
            <p:nvPr/>
          </p:nvSpPr>
          <p:spPr>
            <a:xfrm rot="-10124052">
              <a:off x="6639270" y="4686621"/>
              <a:ext cx="124980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7;p4">
              <a:extLst>
                <a:ext uri="{FF2B5EF4-FFF2-40B4-BE49-F238E27FC236}">
                  <a16:creationId xmlns:a16="http://schemas.microsoft.com/office/drawing/2014/main" id="{BB384098-1C60-C1AB-D949-08DF1B72D33A}"/>
                </a:ext>
              </a:extLst>
            </p:cNvPr>
            <p:cNvSpPr/>
            <p:nvPr/>
          </p:nvSpPr>
          <p:spPr>
            <a:xfrm rot="-10124052">
              <a:off x="6122686" y="4829494"/>
              <a:ext cx="123790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8;p4">
              <a:extLst>
                <a:ext uri="{FF2B5EF4-FFF2-40B4-BE49-F238E27FC236}">
                  <a16:creationId xmlns:a16="http://schemas.microsoft.com/office/drawing/2014/main" id="{02A3DCEA-CF40-0B2A-C89A-21DEA74B5CE8}"/>
                </a:ext>
              </a:extLst>
            </p:cNvPr>
            <p:cNvSpPr/>
            <p:nvPr/>
          </p:nvSpPr>
          <p:spPr>
            <a:xfrm rot="10800000">
              <a:off x="6555950" y="4939030"/>
              <a:ext cx="71417" cy="4881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9;p4">
              <a:extLst>
                <a:ext uri="{FF2B5EF4-FFF2-40B4-BE49-F238E27FC236}">
                  <a16:creationId xmlns:a16="http://schemas.microsoft.com/office/drawing/2014/main" id="{23BF88B5-80EB-3A1C-9ACA-E331936DAE1D}"/>
                </a:ext>
              </a:extLst>
            </p:cNvPr>
            <p:cNvSpPr/>
            <p:nvPr/>
          </p:nvSpPr>
          <p:spPr>
            <a:xfrm rot="10800000">
              <a:off x="5740605" y="4724720"/>
              <a:ext cx="72607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/>
          <a:lstStyle>
            <a:lvl1pPr marL="457478" lvl="0" indent="-31769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3"/>
            </a:lvl1pPr>
            <a:lvl2pPr marL="914955" lvl="1" indent="-31769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2434" lvl="2" indent="-31769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9912" lvl="3" indent="-31769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7389" lvl="4" indent="-31769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4867" lvl="5" indent="-31769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2346" lvl="6" indent="-31769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9823" lvl="7" indent="-31769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7301" lvl="8" indent="-31769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89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5;p6">
            <a:extLst>
              <a:ext uri="{FF2B5EF4-FFF2-40B4-BE49-F238E27FC236}">
                <a16:creationId xmlns:a16="http://schemas.microsoft.com/office/drawing/2014/main" id="{05012F29-68C3-3FDF-BE2B-01B942F6EBCA}"/>
              </a:ext>
            </a:extLst>
          </p:cNvPr>
          <p:cNvSpPr/>
          <p:nvPr/>
        </p:nvSpPr>
        <p:spPr>
          <a:xfrm>
            <a:off x="-101600" y="5554663"/>
            <a:ext cx="1474788" cy="13557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96;p6">
            <a:extLst>
              <a:ext uri="{FF2B5EF4-FFF2-40B4-BE49-F238E27FC236}">
                <a16:creationId xmlns:a16="http://schemas.microsoft.com/office/drawing/2014/main" id="{01BD8674-2170-D634-ABA5-6D55AE7DA786}"/>
              </a:ext>
            </a:extLst>
          </p:cNvPr>
          <p:cNvSpPr/>
          <p:nvPr/>
        </p:nvSpPr>
        <p:spPr>
          <a:xfrm rot="10800000">
            <a:off x="10845800" y="-92075"/>
            <a:ext cx="1447800" cy="13335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98;p6">
            <a:extLst>
              <a:ext uri="{FF2B5EF4-FFF2-40B4-BE49-F238E27FC236}">
                <a16:creationId xmlns:a16="http://schemas.microsoft.com/office/drawing/2014/main" id="{44941760-6EF3-4E46-6876-5EDAB1CD87D9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-3174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199;p6">
              <a:extLst>
                <a:ext uri="{FF2B5EF4-FFF2-40B4-BE49-F238E27FC236}">
                  <a16:creationId xmlns:a16="http://schemas.microsoft.com/office/drawing/2014/main" id="{A41D6153-39DD-769A-C47F-F1F654980313}"/>
                </a:ext>
              </a:extLst>
            </p:cNvPr>
            <p:cNvSpPr/>
            <p:nvPr/>
          </p:nvSpPr>
          <p:spPr>
            <a:xfrm>
              <a:off x="817102" y="1539537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0;p6">
              <a:extLst>
                <a:ext uri="{FF2B5EF4-FFF2-40B4-BE49-F238E27FC236}">
                  <a16:creationId xmlns:a16="http://schemas.microsoft.com/office/drawing/2014/main" id="{DC4DA625-6B3B-D943-CF4F-CC53824321FE}"/>
                </a:ext>
              </a:extLst>
            </p:cNvPr>
            <p:cNvSpPr/>
            <p:nvPr/>
          </p:nvSpPr>
          <p:spPr>
            <a:xfrm>
              <a:off x="848925" y="326534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1;p6">
              <a:extLst>
                <a:ext uri="{FF2B5EF4-FFF2-40B4-BE49-F238E27FC236}">
                  <a16:creationId xmlns:a16="http://schemas.microsoft.com/office/drawing/2014/main" id="{6986508A-D3D2-E6C3-5B73-CD203D5E718E}"/>
                </a:ext>
              </a:extLst>
            </p:cNvPr>
            <p:cNvSpPr/>
            <p:nvPr/>
          </p:nvSpPr>
          <p:spPr>
            <a:xfrm>
              <a:off x="2174967" y="849929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2;p6">
              <a:extLst>
                <a:ext uri="{FF2B5EF4-FFF2-40B4-BE49-F238E27FC236}">
                  <a16:creationId xmlns:a16="http://schemas.microsoft.com/office/drawing/2014/main" id="{1B55B713-E838-90F5-F982-1BE18695BE6C}"/>
                </a:ext>
              </a:extLst>
            </p:cNvPr>
            <p:cNvSpPr/>
            <p:nvPr/>
          </p:nvSpPr>
          <p:spPr>
            <a:xfrm>
              <a:off x="1032803" y="3442148"/>
              <a:ext cx="374828" cy="244014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3;p6">
              <a:extLst>
                <a:ext uri="{FF2B5EF4-FFF2-40B4-BE49-F238E27FC236}">
                  <a16:creationId xmlns:a16="http://schemas.microsoft.com/office/drawing/2014/main" id="{1AD46D4F-F0C1-7F70-3DD3-BB4CC351AC13}"/>
                </a:ext>
              </a:extLst>
            </p:cNvPr>
            <p:cNvSpPr/>
            <p:nvPr/>
          </p:nvSpPr>
          <p:spPr>
            <a:xfrm>
              <a:off x="4664389" y="489210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4;p6">
              <a:extLst>
                <a:ext uri="{FF2B5EF4-FFF2-40B4-BE49-F238E27FC236}">
                  <a16:creationId xmlns:a16="http://schemas.microsoft.com/office/drawing/2014/main" id="{3789D4D9-E57F-1C80-DB5C-8E58F65E1EEB}"/>
                </a:ext>
              </a:extLst>
            </p:cNvPr>
            <p:cNvSpPr/>
            <p:nvPr/>
          </p:nvSpPr>
          <p:spPr>
            <a:xfrm>
              <a:off x="3348957" y="1511245"/>
              <a:ext cx="442013" cy="293524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5;p6">
              <a:extLst>
                <a:ext uri="{FF2B5EF4-FFF2-40B4-BE49-F238E27FC236}">
                  <a16:creationId xmlns:a16="http://schemas.microsoft.com/office/drawing/2014/main" id="{9891760D-F273-68D7-9DE0-2732BB182AB5}"/>
                </a:ext>
              </a:extLst>
            </p:cNvPr>
            <p:cNvSpPr/>
            <p:nvPr/>
          </p:nvSpPr>
          <p:spPr>
            <a:xfrm>
              <a:off x="1340446" y="5578163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;p6">
              <a:extLst>
                <a:ext uri="{FF2B5EF4-FFF2-40B4-BE49-F238E27FC236}">
                  <a16:creationId xmlns:a16="http://schemas.microsoft.com/office/drawing/2014/main" id="{37741D36-E78C-FF0D-6B4F-B881CDCEB443}"/>
                </a:ext>
              </a:extLst>
            </p:cNvPr>
            <p:cNvSpPr/>
            <p:nvPr/>
          </p:nvSpPr>
          <p:spPr>
            <a:xfrm>
              <a:off x="1888542" y="3774573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7;p6">
              <a:extLst>
                <a:ext uri="{FF2B5EF4-FFF2-40B4-BE49-F238E27FC236}">
                  <a16:creationId xmlns:a16="http://schemas.microsoft.com/office/drawing/2014/main" id="{7A74136E-59F3-0E82-2E56-A61502DB7EA3}"/>
                </a:ext>
              </a:extLst>
            </p:cNvPr>
            <p:cNvSpPr/>
            <p:nvPr/>
          </p:nvSpPr>
          <p:spPr>
            <a:xfrm>
              <a:off x="3356029" y="2918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8;p6">
              <a:extLst>
                <a:ext uri="{FF2B5EF4-FFF2-40B4-BE49-F238E27FC236}">
                  <a16:creationId xmlns:a16="http://schemas.microsoft.com/office/drawing/2014/main" id="{D7F62EA7-382A-484F-0994-373430869A25}"/>
                </a:ext>
              </a:extLst>
            </p:cNvPr>
            <p:cNvSpPr/>
            <p:nvPr/>
          </p:nvSpPr>
          <p:spPr>
            <a:xfrm>
              <a:off x="5548417" y="1645630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9;p6">
              <a:extLst>
                <a:ext uri="{FF2B5EF4-FFF2-40B4-BE49-F238E27FC236}">
                  <a16:creationId xmlns:a16="http://schemas.microsoft.com/office/drawing/2014/main" id="{81E76228-3F4A-6AA6-7E82-5B486532E656}"/>
                </a:ext>
              </a:extLst>
            </p:cNvPr>
            <p:cNvSpPr/>
            <p:nvPr/>
          </p:nvSpPr>
          <p:spPr>
            <a:xfrm>
              <a:off x="962082" y="5284636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10;p6">
              <a:extLst>
                <a:ext uri="{FF2B5EF4-FFF2-40B4-BE49-F238E27FC236}">
                  <a16:creationId xmlns:a16="http://schemas.microsoft.com/office/drawing/2014/main" id="{200838DD-29BD-F888-55A1-0FD83B0E440E}"/>
                </a:ext>
              </a:extLst>
            </p:cNvPr>
            <p:cNvSpPr/>
            <p:nvPr/>
          </p:nvSpPr>
          <p:spPr>
            <a:xfrm>
              <a:off x="1276796" y="485672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11;p6">
              <a:extLst>
                <a:ext uri="{FF2B5EF4-FFF2-40B4-BE49-F238E27FC236}">
                  <a16:creationId xmlns:a16="http://schemas.microsoft.com/office/drawing/2014/main" id="{9CD96943-F119-6AA6-FA5D-947A2A03E387}"/>
                </a:ext>
              </a:extLst>
            </p:cNvPr>
            <p:cNvSpPr/>
            <p:nvPr/>
          </p:nvSpPr>
          <p:spPr>
            <a:xfrm>
              <a:off x="5873738" y="1246011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12;p6">
              <a:extLst>
                <a:ext uri="{FF2B5EF4-FFF2-40B4-BE49-F238E27FC236}">
                  <a16:creationId xmlns:a16="http://schemas.microsoft.com/office/drawing/2014/main" id="{97B63D1B-2917-459D-0E02-2B4A5F461841}"/>
                </a:ext>
              </a:extLst>
            </p:cNvPr>
            <p:cNvSpPr/>
            <p:nvPr/>
          </p:nvSpPr>
          <p:spPr>
            <a:xfrm>
              <a:off x="5304424" y="1246010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3;p6">
              <a:extLst>
                <a:ext uri="{FF2B5EF4-FFF2-40B4-BE49-F238E27FC236}">
                  <a16:creationId xmlns:a16="http://schemas.microsoft.com/office/drawing/2014/main" id="{DDF33874-1419-8002-4367-4BAC24FAB534}"/>
                </a:ext>
              </a:extLst>
            </p:cNvPr>
            <p:cNvSpPr/>
            <p:nvPr/>
          </p:nvSpPr>
          <p:spPr>
            <a:xfrm>
              <a:off x="6496094" y="49274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14;p6">
              <a:extLst>
                <a:ext uri="{FF2B5EF4-FFF2-40B4-BE49-F238E27FC236}">
                  <a16:creationId xmlns:a16="http://schemas.microsoft.com/office/drawing/2014/main" id="{613F21F3-F0DD-2B2D-DB7A-36AAF1475EAD}"/>
                </a:ext>
              </a:extLst>
            </p:cNvPr>
            <p:cNvSpPr/>
            <p:nvPr/>
          </p:nvSpPr>
          <p:spPr>
            <a:xfrm>
              <a:off x="1821356" y="2253901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5;p6">
              <a:extLst>
                <a:ext uri="{FF2B5EF4-FFF2-40B4-BE49-F238E27FC236}">
                  <a16:creationId xmlns:a16="http://schemas.microsoft.com/office/drawing/2014/main" id="{2109C37B-7BB2-54F8-7BC9-39D1E67CFA9F}"/>
                </a:ext>
              </a:extLst>
            </p:cNvPr>
            <p:cNvSpPr/>
            <p:nvPr/>
          </p:nvSpPr>
          <p:spPr>
            <a:xfrm>
              <a:off x="3239334" y="238125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16;p6">
            <a:extLst>
              <a:ext uri="{FF2B5EF4-FFF2-40B4-BE49-F238E27FC236}">
                <a16:creationId xmlns:a16="http://schemas.microsoft.com/office/drawing/2014/main" id="{FF80F146-30CC-F874-99A6-7E6C53C0682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453563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217;p6">
              <a:extLst>
                <a:ext uri="{FF2B5EF4-FFF2-40B4-BE49-F238E27FC236}">
                  <a16:creationId xmlns:a16="http://schemas.microsoft.com/office/drawing/2014/main" id="{0C02D5F8-139A-6163-2B64-D0BD567B049A}"/>
                </a:ext>
              </a:extLst>
            </p:cNvPr>
            <p:cNvSpPr/>
            <p:nvPr/>
          </p:nvSpPr>
          <p:spPr>
            <a:xfrm>
              <a:off x="824172" y="1546612"/>
              <a:ext cx="760265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18;p6">
              <a:extLst>
                <a:ext uri="{FF2B5EF4-FFF2-40B4-BE49-F238E27FC236}">
                  <a16:creationId xmlns:a16="http://schemas.microsoft.com/office/drawing/2014/main" id="{23555313-E746-BA8B-68DB-A37491BBFDDD}"/>
                </a:ext>
              </a:extLst>
            </p:cNvPr>
            <p:cNvSpPr/>
            <p:nvPr/>
          </p:nvSpPr>
          <p:spPr>
            <a:xfrm>
              <a:off x="855998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19;p6">
              <a:extLst>
                <a:ext uri="{FF2B5EF4-FFF2-40B4-BE49-F238E27FC236}">
                  <a16:creationId xmlns:a16="http://schemas.microsoft.com/office/drawing/2014/main" id="{7B122C8A-DE88-8008-C562-ED8C8BDD052B}"/>
                </a:ext>
              </a:extLst>
            </p:cNvPr>
            <p:cNvSpPr/>
            <p:nvPr/>
          </p:nvSpPr>
          <p:spPr>
            <a:xfrm>
              <a:off x="2178503" y="853467"/>
              <a:ext cx="378363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0;p6">
              <a:extLst>
                <a:ext uri="{FF2B5EF4-FFF2-40B4-BE49-F238E27FC236}">
                  <a16:creationId xmlns:a16="http://schemas.microsoft.com/office/drawing/2014/main" id="{822DE6C2-C85E-30AF-DC2F-0F33BCE2F25F}"/>
                </a:ext>
              </a:extLst>
            </p:cNvPr>
            <p:cNvSpPr/>
            <p:nvPr/>
          </p:nvSpPr>
          <p:spPr>
            <a:xfrm>
              <a:off x="1036339" y="3449222"/>
              <a:ext cx="378365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1;p6">
              <a:extLst>
                <a:ext uri="{FF2B5EF4-FFF2-40B4-BE49-F238E27FC236}">
                  <a16:creationId xmlns:a16="http://schemas.microsoft.com/office/drawing/2014/main" id="{9988846F-9C6A-0953-5043-FBDC322CFB47}"/>
                </a:ext>
              </a:extLst>
            </p:cNvPr>
            <p:cNvSpPr/>
            <p:nvPr/>
          </p:nvSpPr>
          <p:spPr>
            <a:xfrm>
              <a:off x="4667924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2;p6">
              <a:extLst>
                <a:ext uri="{FF2B5EF4-FFF2-40B4-BE49-F238E27FC236}">
                  <a16:creationId xmlns:a16="http://schemas.microsoft.com/office/drawing/2014/main" id="{40EE77AE-A200-C510-C3EF-42A7005E2A26}"/>
                </a:ext>
              </a:extLst>
            </p:cNvPr>
            <p:cNvSpPr/>
            <p:nvPr/>
          </p:nvSpPr>
          <p:spPr>
            <a:xfrm>
              <a:off x="3352492" y="1521858"/>
              <a:ext cx="445550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3;p6">
              <a:extLst>
                <a:ext uri="{FF2B5EF4-FFF2-40B4-BE49-F238E27FC236}">
                  <a16:creationId xmlns:a16="http://schemas.microsoft.com/office/drawing/2014/main" id="{BB14590E-9C02-6C20-1436-FEFBE51C6AAA}"/>
                </a:ext>
              </a:extLst>
            </p:cNvPr>
            <p:cNvSpPr/>
            <p:nvPr/>
          </p:nvSpPr>
          <p:spPr>
            <a:xfrm>
              <a:off x="1351054" y="5578165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;p6">
              <a:extLst>
                <a:ext uri="{FF2B5EF4-FFF2-40B4-BE49-F238E27FC236}">
                  <a16:creationId xmlns:a16="http://schemas.microsoft.com/office/drawing/2014/main" id="{1CA670D7-F37F-7298-7F7D-2BCE2E17FACE}"/>
                </a:ext>
              </a:extLst>
            </p:cNvPr>
            <p:cNvSpPr/>
            <p:nvPr/>
          </p:nvSpPr>
          <p:spPr>
            <a:xfrm>
              <a:off x="1899149" y="377457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5;p6">
              <a:extLst>
                <a:ext uri="{FF2B5EF4-FFF2-40B4-BE49-F238E27FC236}">
                  <a16:creationId xmlns:a16="http://schemas.microsoft.com/office/drawing/2014/main" id="{D631986E-D198-CFCF-ACFA-4E609BB67523}"/>
                </a:ext>
              </a:extLst>
            </p:cNvPr>
            <p:cNvSpPr/>
            <p:nvPr/>
          </p:nvSpPr>
          <p:spPr>
            <a:xfrm>
              <a:off x="3356027" y="291875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6;p6">
              <a:extLst>
                <a:ext uri="{FF2B5EF4-FFF2-40B4-BE49-F238E27FC236}">
                  <a16:creationId xmlns:a16="http://schemas.microsoft.com/office/drawing/2014/main" id="{23178172-094E-D347-A468-404AE214891D}"/>
                </a:ext>
              </a:extLst>
            </p:cNvPr>
            <p:cNvSpPr/>
            <p:nvPr/>
          </p:nvSpPr>
          <p:spPr>
            <a:xfrm>
              <a:off x="5548414" y="1645632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7;p6">
              <a:extLst>
                <a:ext uri="{FF2B5EF4-FFF2-40B4-BE49-F238E27FC236}">
                  <a16:creationId xmlns:a16="http://schemas.microsoft.com/office/drawing/2014/main" id="{79FF671F-814D-8106-2793-F2F3E59E448A}"/>
                </a:ext>
              </a:extLst>
            </p:cNvPr>
            <p:cNvSpPr/>
            <p:nvPr/>
          </p:nvSpPr>
          <p:spPr>
            <a:xfrm>
              <a:off x="979761" y="5284641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8;p6">
              <a:extLst>
                <a:ext uri="{FF2B5EF4-FFF2-40B4-BE49-F238E27FC236}">
                  <a16:creationId xmlns:a16="http://schemas.microsoft.com/office/drawing/2014/main" id="{F37FE7E8-E7B6-B372-69D2-DA52F89065B7}"/>
                </a:ext>
              </a:extLst>
            </p:cNvPr>
            <p:cNvSpPr/>
            <p:nvPr/>
          </p:nvSpPr>
          <p:spPr>
            <a:xfrm>
              <a:off x="1283866" y="4863802"/>
              <a:ext cx="233383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9;p6">
              <a:extLst>
                <a:ext uri="{FF2B5EF4-FFF2-40B4-BE49-F238E27FC236}">
                  <a16:creationId xmlns:a16="http://schemas.microsoft.com/office/drawing/2014/main" id="{240A86F3-7510-CE84-2B40-DB3102CDC8F4}"/>
                </a:ext>
              </a:extLst>
            </p:cNvPr>
            <p:cNvSpPr/>
            <p:nvPr/>
          </p:nvSpPr>
          <p:spPr>
            <a:xfrm>
              <a:off x="5884346" y="124601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30;p6">
              <a:extLst>
                <a:ext uri="{FF2B5EF4-FFF2-40B4-BE49-F238E27FC236}">
                  <a16:creationId xmlns:a16="http://schemas.microsoft.com/office/drawing/2014/main" id="{A4A5A4E6-9B25-CC07-FBE1-7EBCA62C2007}"/>
                </a:ext>
              </a:extLst>
            </p:cNvPr>
            <p:cNvSpPr/>
            <p:nvPr/>
          </p:nvSpPr>
          <p:spPr>
            <a:xfrm>
              <a:off x="5311496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31;p6">
              <a:extLst>
                <a:ext uri="{FF2B5EF4-FFF2-40B4-BE49-F238E27FC236}">
                  <a16:creationId xmlns:a16="http://schemas.microsoft.com/office/drawing/2014/main" id="{524DBABD-473D-0178-ABE9-55F8F140192D}"/>
                </a:ext>
              </a:extLst>
            </p:cNvPr>
            <p:cNvSpPr/>
            <p:nvPr/>
          </p:nvSpPr>
          <p:spPr>
            <a:xfrm>
              <a:off x="6496092" y="492749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32;p6">
              <a:extLst>
                <a:ext uri="{FF2B5EF4-FFF2-40B4-BE49-F238E27FC236}">
                  <a16:creationId xmlns:a16="http://schemas.microsoft.com/office/drawing/2014/main" id="{6B88B0C6-BBF9-8C79-8C9B-5E36D1A29D92}"/>
                </a:ext>
              </a:extLst>
            </p:cNvPr>
            <p:cNvSpPr/>
            <p:nvPr/>
          </p:nvSpPr>
          <p:spPr>
            <a:xfrm>
              <a:off x="1824892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33;p6">
              <a:extLst>
                <a:ext uri="{FF2B5EF4-FFF2-40B4-BE49-F238E27FC236}">
                  <a16:creationId xmlns:a16="http://schemas.microsoft.com/office/drawing/2014/main" id="{7BED2179-095A-FF58-C850-11BF6B0B8E6E}"/>
                </a:ext>
              </a:extLst>
            </p:cNvPr>
            <p:cNvSpPr/>
            <p:nvPr/>
          </p:nvSpPr>
          <p:spPr>
            <a:xfrm>
              <a:off x="3249943" y="245198"/>
              <a:ext cx="611748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7733" y="562300"/>
            <a:ext cx="988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45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7">
            <a:extLst>
              <a:ext uri="{FF2B5EF4-FFF2-40B4-BE49-F238E27FC236}">
                <a16:creationId xmlns:a16="http://schemas.microsoft.com/office/drawing/2014/main" id="{74415C88-A3CD-AFF2-84BD-7B5DA67273EC}"/>
              </a:ext>
            </a:extLst>
          </p:cNvPr>
          <p:cNvSpPr/>
          <p:nvPr/>
        </p:nvSpPr>
        <p:spPr>
          <a:xfrm rot="5400000">
            <a:off x="-234157" y="-38894"/>
            <a:ext cx="3327401" cy="305911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37;p7">
            <a:extLst>
              <a:ext uri="{FF2B5EF4-FFF2-40B4-BE49-F238E27FC236}">
                <a16:creationId xmlns:a16="http://schemas.microsoft.com/office/drawing/2014/main" id="{25E095A6-553E-CFE1-5275-A7A51BE51221}"/>
              </a:ext>
            </a:extLst>
          </p:cNvPr>
          <p:cNvSpPr/>
          <p:nvPr/>
        </p:nvSpPr>
        <p:spPr>
          <a:xfrm>
            <a:off x="-101600" y="1290638"/>
            <a:ext cx="6186488" cy="56896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39;p7">
            <a:extLst>
              <a:ext uri="{FF2B5EF4-FFF2-40B4-BE49-F238E27FC236}">
                <a16:creationId xmlns:a16="http://schemas.microsoft.com/office/drawing/2014/main" id="{40DAFAF7-744F-1225-A7C8-19327D3D557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359900" y="4257675"/>
            <a:ext cx="2654300" cy="2465388"/>
            <a:chOff x="817100" y="238125"/>
            <a:chExt cx="5912375" cy="5495644"/>
          </a:xfrm>
        </p:grpSpPr>
        <p:sp>
          <p:nvSpPr>
            <p:cNvPr id="5" name="Google Shape;240;p7">
              <a:extLst>
                <a:ext uri="{FF2B5EF4-FFF2-40B4-BE49-F238E27FC236}">
                  <a16:creationId xmlns:a16="http://schemas.microsoft.com/office/drawing/2014/main" id="{2C1B5F69-555D-7012-8CD9-DE1BF26C655C}"/>
                </a:ext>
              </a:extLst>
            </p:cNvPr>
            <p:cNvSpPr/>
            <p:nvPr/>
          </p:nvSpPr>
          <p:spPr>
            <a:xfrm>
              <a:off x="824172" y="1533299"/>
              <a:ext cx="760262" cy="530809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41;p7">
              <a:extLst>
                <a:ext uri="{FF2B5EF4-FFF2-40B4-BE49-F238E27FC236}">
                  <a16:creationId xmlns:a16="http://schemas.microsoft.com/office/drawing/2014/main" id="{1706A89C-3F69-3342-3523-C0A9E0423BAA}"/>
                </a:ext>
              </a:extLst>
            </p:cNvPr>
            <p:cNvSpPr/>
            <p:nvPr/>
          </p:nvSpPr>
          <p:spPr>
            <a:xfrm>
              <a:off x="855996" y="326594"/>
              <a:ext cx="608211" cy="47065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2;p7">
              <a:extLst>
                <a:ext uri="{FF2B5EF4-FFF2-40B4-BE49-F238E27FC236}">
                  <a16:creationId xmlns:a16="http://schemas.microsoft.com/office/drawing/2014/main" id="{E8FECD05-423B-8EEB-E699-69BBDB2D64F7}"/>
                </a:ext>
              </a:extLst>
            </p:cNvPr>
            <p:cNvSpPr/>
            <p:nvPr/>
          </p:nvSpPr>
          <p:spPr>
            <a:xfrm>
              <a:off x="2178501" y="853863"/>
              <a:ext cx="378365" cy="244173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3;p7">
              <a:extLst>
                <a:ext uri="{FF2B5EF4-FFF2-40B4-BE49-F238E27FC236}">
                  <a16:creationId xmlns:a16="http://schemas.microsoft.com/office/drawing/2014/main" id="{D776AFBD-0957-07F8-A9B6-BE646BF1F18F}"/>
                </a:ext>
              </a:extLst>
            </p:cNvPr>
            <p:cNvSpPr/>
            <p:nvPr/>
          </p:nvSpPr>
          <p:spPr>
            <a:xfrm>
              <a:off x="1036339" y="3433597"/>
              <a:ext cx="378363" cy="247711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44;p7">
              <a:extLst>
                <a:ext uri="{FF2B5EF4-FFF2-40B4-BE49-F238E27FC236}">
                  <a16:creationId xmlns:a16="http://schemas.microsoft.com/office/drawing/2014/main" id="{D579F8E6-F203-1CE5-1E1E-EA00E9232381}"/>
                </a:ext>
              </a:extLst>
            </p:cNvPr>
            <p:cNvSpPr/>
            <p:nvPr/>
          </p:nvSpPr>
          <p:spPr>
            <a:xfrm>
              <a:off x="4667922" y="478758"/>
              <a:ext cx="487983" cy="31848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45;p7">
              <a:extLst>
                <a:ext uri="{FF2B5EF4-FFF2-40B4-BE49-F238E27FC236}">
                  <a16:creationId xmlns:a16="http://schemas.microsoft.com/office/drawing/2014/main" id="{B83D139D-9B31-A70F-D2D0-D13DE8269AB6}"/>
                </a:ext>
              </a:extLst>
            </p:cNvPr>
            <p:cNvSpPr/>
            <p:nvPr/>
          </p:nvSpPr>
          <p:spPr>
            <a:xfrm>
              <a:off x="3352489" y="1504989"/>
              <a:ext cx="445550" cy="290176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46;p7">
              <a:extLst>
                <a:ext uri="{FF2B5EF4-FFF2-40B4-BE49-F238E27FC236}">
                  <a16:creationId xmlns:a16="http://schemas.microsoft.com/office/drawing/2014/main" id="{B03B8FE5-2B5C-3D32-BE60-BD1D73964484}"/>
                </a:ext>
              </a:extLst>
            </p:cNvPr>
            <p:cNvSpPr/>
            <p:nvPr/>
          </p:nvSpPr>
          <p:spPr>
            <a:xfrm>
              <a:off x="1351051" y="5570988"/>
              <a:ext cx="236920" cy="1557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7;p7">
              <a:extLst>
                <a:ext uri="{FF2B5EF4-FFF2-40B4-BE49-F238E27FC236}">
                  <a16:creationId xmlns:a16="http://schemas.microsoft.com/office/drawing/2014/main" id="{ECEED75F-E06C-1595-9281-7B346B8C91D9}"/>
                </a:ext>
              </a:extLst>
            </p:cNvPr>
            <p:cNvSpPr/>
            <p:nvPr/>
          </p:nvSpPr>
          <p:spPr>
            <a:xfrm>
              <a:off x="1888540" y="3776852"/>
              <a:ext cx="233383" cy="15216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8;p7">
              <a:extLst>
                <a:ext uri="{FF2B5EF4-FFF2-40B4-BE49-F238E27FC236}">
                  <a16:creationId xmlns:a16="http://schemas.microsoft.com/office/drawing/2014/main" id="{35494267-2DC6-99C1-5587-ACD02281DAE1}"/>
                </a:ext>
              </a:extLst>
            </p:cNvPr>
            <p:cNvSpPr/>
            <p:nvPr/>
          </p:nvSpPr>
          <p:spPr>
            <a:xfrm>
              <a:off x="3356027" y="2913403"/>
              <a:ext cx="236918" cy="1557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9;p7">
              <a:extLst>
                <a:ext uri="{FF2B5EF4-FFF2-40B4-BE49-F238E27FC236}">
                  <a16:creationId xmlns:a16="http://schemas.microsoft.com/office/drawing/2014/main" id="{C056AA42-EED2-EA37-D664-196708E4E971}"/>
                </a:ext>
              </a:extLst>
            </p:cNvPr>
            <p:cNvSpPr/>
            <p:nvPr/>
          </p:nvSpPr>
          <p:spPr>
            <a:xfrm>
              <a:off x="5548414" y="1635923"/>
              <a:ext cx="236918" cy="1557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;p7">
              <a:extLst>
                <a:ext uri="{FF2B5EF4-FFF2-40B4-BE49-F238E27FC236}">
                  <a16:creationId xmlns:a16="http://schemas.microsoft.com/office/drawing/2014/main" id="{B947BF01-9DBE-4D0F-398A-64315938DEC8}"/>
                </a:ext>
              </a:extLst>
            </p:cNvPr>
            <p:cNvSpPr/>
            <p:nvPr/>
          </p:nvSpPr>
          <p:spPr>
            <a:xfrm>
              <a:off x="979761" y="5277272"/>
              <a:ext cx="236918" cy="1557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1;p7">
              <a:extLst>
                <a:ext uri="{FF2B5EF4-FFF2-40B4-BE49-F238E27FC236}">
                  <a16:creationId xmlns:a16="http://schemas.microsoft.com/office/drawing/2014/main" id="{1A9E6592-065E-EE3D-E27C-EB132D28DAD4}"/>
                </a:ext>
              </a:extLst>
            </p:cNvPr>
            <p:cNvSpPr/>
            <p:nvPr/>
          </p:nvSpPr>
          <p:spPr>
            <a:xfrm>
              <a:off x="1283866" y="4849087"/>
              <a:ext cx="233383" cy="1557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2;p7">
              <a:extLst>
                <a:ext uri="{FF2B5EF4-FFF2-40B4-BE49-F238E27FC236}">
                  <a16:creationId xmlns:a16="http://schemas.microsoft.com/office/drawing/2014/main" id="{6BA590E6-7792-96E9-4515-9E6796463B0E}"/>
                </a:ext>
              </a:extLst>
            </p:cNvPr>
            <p:cNvSpPr/>
            <p:nvPr/>
          </p:nvSpPr>
          <p:spPr>
            <a:xfrm>
              <a:off x="5884344" y="1239586"/>
              <a:ext cx="236920" cy="1557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3;p7">
              <a:extLst>
                <a:ext uri="{FF2B5EF4-FFF2-40B4-BE49-F238E27FC236}">
                  <a16:creationId xmlns:a16="http://schemas.microsoft.com/office/drawing/2014/main" id="{83A03C2C-92E0-78B0-52AF-256ED060F33F}"/>
                </a:ext>
              </a:extLst>
            </p:cNvPr>
            <p:cNvSpPr/>
            <p:nvPr/>
          </p:nvSpPr>
          <p:spPr>
            <a:xfrm>
              <a:off x="5311494" y="1239586"/>
              <a:ext cx="233383" cy="1557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4;p7">
              <a:extLst>
                <a:ext uri="{FF2B5EF4-FFF2-40B4-BE49-F238E27FC236}">
                  <a16:creationId xmlns:a16="http://schemas.microsoft.com/office/drawing/2014/main" id="{A663F893-73A1-DBCA-C240-DABBC13AC220}"/>
                </a:ext>
              </a:extLst>
            </p:cNvPr>
            <p:cNvSpPr/>
            <p:nvPr/>
          </p:nvSpPr>
          <p:spPr>
            <a:xfrm>
              <a:off x="6496092" y="485836"/>
              <a:ext cx="236918" cy="1557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5;p7">
              <a:extLst>
                <a:ext uri="{FF2B5EF4-FFF2-40B4-BE49-F238E27FC236}">
                  <a16:creationId xmlns:a16="http://schemas.microsoft.com/office/drawing/2014/main" id="{A768D143-B036-42CA-3412-C99A841273C6}"/>
                </a:ext>
              </a:extLst>
            </p:cNvPr>
            <p:cNvSpPr/>
            <p:nvPr/>
          </p:nvSpPr>
          <p:spPr>
            <a:xfrm>
              <a:off x="1824890" y="2248122"/>
              <a:ext cx="643572" cy="672358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6;p7">
              <a:extLst>
                <a:ext uri="{FF2B5EF4-FFF2-40B4-BE49-F238E27FC236}">
                  <a16:creationId xmlns:a16="http://schemas.microsoft.com/office/drawing/2014/main" id="{1F71479F-145D-28EE-97D5-39E80EFE2AF5}"/>
                </a:ext>
              </a:extLst>
            </p:cNvPr>
            <p:cNvSpPr/>
            <p:nvPr/>
          </p:nvSpPr>
          <p:spPr>
            <a:xfrm>
              <a:off x="3249943" y="238125"/>
              <a:ext cx="611746" cy="654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2"/>
            <a:ext cx="4368800" cy="3811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66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024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1;p13">
            <a:extLst>
              <a:ext uri="{FF2B5EF4-FFF2-40B4-BE49-F238E27FC236}">
                <a16:creationId xmlns:a16="http://schemas.microsoft.com/office/drawing/2014/main" id="{76145068-089E-C2EE-10CB-F94E8BBB4D20}"/>
              </a:ext>
            </a:extLst>
          </p:cNvPr>
          <p:cNvSpPr/>
          <p:nvPr/>
        </p:nvSpPr>
        <p:spPr>
          <a:xfrm flipH="1">
            <a:off x="10488613" y="5251450"/>
            <a:ext cx="1804987" cy="165893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352;p13">
            <a:extLst>
              <a:ext uri="{FF2B5EF4-FFF2-40B4-BE49-F238E27FC236}">
                <a16:creationId xmlns:a16="http://schemas.microsoft.com/office/drawing/2014/main" id="{E8DC80F8-EC5F-A34F-4EE5-5410C522051E}"/>
              </a:ext>
            </a:extLst>
          </p:cNvPr>
          <p:cNvSpPr/>
          <p:nvPr/>
        </p:nvSpPr>
        <p:spPr>
          <a:xfrm rot="10800000" flipH="1">
            <a:off x="-101600" y="-90488"/>
            <a:ext cx="1804988" cy="165893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353;p13">
            <a:extLst>
              <a:ext uri="{FF2B5EF4-FFF2-40B4-BE49-F238E27FC236}">
                <a16:creationId xmlns:a16="http://schemas.microsoft.com/office/drawing/2014/main" id="{B87593B9-8721-7779-ED61-7C8E54379C7F}"/>
              </a:ext>
            </a:extLst>
          </p:cNvPr>
          <p:cNvSpPr/>
          <p:nvPr/>
        </p:nvSpPr>
        <p:spPr>
          <a:xfrm rot="10800000">
            <a:off x="11555413" y="3694113"/>
            <a:ext cx="433387" cy="45402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354;p13">
            <a:extLst>
              <a:ext uri="{FF2B5EF4-FFF2-40B4-BE49-F238E27FC236}">
                <a16:creationId xmlns:a16="http://schemas.microsoft.com/office/drawing/2014/main" id="{1730A4B6-D994-73DE-05CE-F52643192841}"/>
              </a:ext>
            </a:extLst>
          </p:cNvPr>
          <p:cNvSpPr/>
          <p:nvPr/>
        </p:nvSpPr>
        <p:spPr>
          <a:xfrm rot="10800000">
            <a:off x="9923463" y="6276975"/>
            <a:ext cx="304800" cy="3254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355;p13">
            <a:extLst>
              <a:ext uri="{FF2B5EF4-FFF2-40B4-BE49-F238E27FC236}">
                <a16:creationId xmlns:a16="http://schemas.microsoft.com/office/drawing/2014/main" id="{4C2AE1D1-EFAB-73C7-3CFD-D2CC56FFEA06}"/>
              </a:ext>
            </a:extLst>
          </p:cNvPr>
          <p:cNvSpPr/>
          <p:nvPr/>
        </p:nvSpPr>
        <p:spPr>
          <a:xfrm rot="10800000">
            <a:off x="1830388" y="107950"/>
            <a:ext cx="398462" cy="419100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56;p13">
            <a:extLst>
              <a:ext uri="{FF2B5EF4-FFF2-40B4-BE49-F238E27FC236}">
                <a16:creationId xmlns:a16="http://schemas.microsoft.com/office/drawing/2014/main" id="{77FA9D17-37C4-5928-36D4-F9EDA0A77E30}"/>
              </a:ext>
            </a:extLst>
          </p:cNvPr>
          <p:cNvSpPr/>
          <p:nvPr/>
        </p:nvSpPr>
        <p:spPr>
          <a:xfrm rot="10800000">
            <a:off x="160338" y="2940050"/>
            <a:ext cx="303212" cy="3254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57;p13">
            <a:extLst>
              <a:ext uri="{FF2B5EF4-FFF2-40B4-BE49-F238E27FC236}">
                <a16:creationId xmlns:a16="http://schemas.microsoft.com/office/drawing/2014/main" id="{7CA30173-563E-757D-1826-C32412CCF46A}"/>
              </a:ext>
            </a:extLst>
          </p:cNvPr>
          <p:cNvSpPr/>
          <p:nvPr/>
        </p:nvSpPr>
        <p:spPr>
          <a:xfrm rot="13830658">
            <a:off x="669925" y="4592638"/>
            <a:ext cx="280987" cy="3000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58;p13">
            <a:extLst>
              <a:ext uri="{FF2B5EF4-FFF2-40B4-BE49-F238E27FC236}">
                <a16:creationId xmlns:a16="http://schemas.microsoft.com/office/drawing/2014/main" id="{6FA53369-F9AE-7B11-C717-E43E4E9BA67E}"/>
              </a:ext>
            </a:extLst>
          </p:cNvPr>
          <p:cNvSpPr/>
          <p:nvPr/>
        </p:nvSpPr>
        <p:spPr>
          <a:xfrm rot="14660640">
            <a:off x="11420476" y="1812925"/>
            <a:ext cx="303212" cy="32543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59;p13">
            <a:extLst>
              <a:ext uri="{FF2B5EF4-FFF2-40B4-BE49-F238E27FC236}">
                <a16:creationId xmlns:a16="http://schemas.microsoft.com/office/drawing/2014/main" id="{A0E32BEC-FC15-F78F-6BF2-A6F9A251AE48}"/>
              </a:ext>
            </a:extLst>
          </p:cNvPr>
          <p:cNvSpPr/>
          <p:nvPr/>
        </p:nvSpPr>
        <p:spPr>
          <a:xfrm>
            <a:off x="127000" y="1687513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60;p13">
            <a:extLst>
              <a:ext uri="{FF2B5EF4-FFF2-40B4-BE49-F238E27FC236}">
                <a16:creationId xmlns:a16="http://schemas.microsoft.com/office/drawing/2014/main" id="{A47CB052-903B-5190-2CDA-C7A5EBC69C10}"/>
              </a:ext>
            </a:extLst>
          </p:cNvPr>
          <p:cNvSpPr/>
          <p:nvPr/>
        </p:nvSpPr>
        <p:spPr>
          <a:xfrm>
            <a:off x="381000" y="5311775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61;p13">
            <a:extLst>
              <a:ext uri="{FF2B5EF4-FFF2-40B4-BE49-F238E27FC236}">
                <a16:creationId xmlns:a16="http://schemas.microsoft.com/office/drawing/2014/main" id="{08825CBC-AE7B-3E84-5E06-1650E7FF8E29}"/>
              </a:ext>
            </a:extLst>
          </p:cNvPr>
          <p:cNvSpPr/>
          <p:nvPr/>
        </p:nvSpPr>
        <p:spPr>
          <a:xfrm>
            <a:off x="246063" y="5589588"/>
            <a:ext cx="104775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62;p13">
            <a:extLst>
              <a:ext uri="{FF2B5EF4-FFF2-40B4-BE49-F238E27FC236}">
                <a16:creationId xmlns:a16="http://schemas.microsoft.com/office/drawing/2014/main" id="{63BAF8CE-2065-3E12-684A-CB0EFB034E8A}"/>
              </a:ext>
            </a:extLst>
          </p:cNvPr>
          <p:cNvSpPr/>
          <p:nvPr/>
        </p:nvSpPr>
        <p:spPr>
          <a:xfrm>
            <a:off x="469900" y="5502275"/>
            <a:ext cx="107950" cy="7143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363;p13">
            <a:extLst>
              <a:ext uri="{FF2B5EF4-FFF2-40B4-BE49-F238E27FC236}">
                <a16:creationId xmlns:a16="http://schemas.microsoft.com/office/drawing/2014/main" id="{2C8757BB-5F49-F449-2B25-CBA93CCF98EC}"/>
              </a:ext>
            </a:extLst>
          </p:cNvPr>
          <p:cNvSpPr/>
          <p:nvPr/>
        </p:nvSpPr>
        <p:spPr>
          <a:xfrm>
            <a:off x="3560763" y="198438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64;p13">
            <a:extLst>
              <a:ext uri="{FF2B5EF4-FFF2-40B4-BE49-F238E27FC236}">
                <a16:creationId xmlns:a16="http://schemas.microsoft.com/office/drawing/2014/main" id="{FF7B4BB4-59F4-D826-B5DD-4686EF090F4C}"/>
              </a:ext>
            </a:extLst>
          </p:cNvPr>
          <p:cNvSpPr/>
          <p:nvPr/>
        </p:nvSpPr>
        <p:spPr>
          <a:xfrm>
            <a:off x="-215900" y="3995738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65;p13">
            <a:extLst>
              <a:ext uri="{FF2B5EF4-FFF2-40B4-BE49-F238E27FC236}">
                <a16:creationId xmlns:a16="http://schemas.microsoft.com/office/drawing/2014/main" id="{FCF7DD8E-5BBE-59E3-8C27-5124D7A72E7A}"/>
              </a:ext>
            </a:extLst>
          </p:cNvPr>
          <p:cNvSpPr/>
          <p:nvPr/>
        </p:nvSpPr>
        <p:spPr>
          <a:xfrm>
            <a:off x="139700" y="4244975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66;p13">
            <a:extLst>
              <a:ext uri="{FF2B5EF4-FFF2-40B4-BE49-F238E27FC236}">
                <a16:creationId xmlns:a16="http://schemas.microsoft.com/office/drawing/2014/main" id="{F5F560EF-D8ED-E5A7-A770-DFA924366F62}"/>
              </a:ext>
            </a:extLst>
          </p:cNvPr>
          <p:cNvSpPr/>
          <p:nvPr/>
        </p:nvSpPr>
        <p:spPr>
          <a:xfrm>
            <a:off x="3167063" y="-90488"/>
            <a:ext cx="342900" cy="239713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367;p13">
            <a:extLst>
              <a:ext uri="{FF2B5EF4-FFF2-40B4-BE49-F238E27FC236}">
                <a16:creationId xmlns:a16="http://schemas.microsoft.com/office/drawing/2014/main" id="{D93F4E98-7AED-ECBB-6C70-755E1FC261FC}"/>
              </a:ext>
            </a:extLst>
          </p:cNvPr>
          <p:cNvSpPr/>
          <p:nvPr/>
        </p:nvSpPr>
        <p:spPr>
          <a:xfrm>
            <a:off x="2370138" y="198438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368;p13">
            <a:extLst>
              <a:ext uri="{FF2B5EF4-FFF2-40B4-BE49-F238E27FC236}">
                <a16:creationId xmlns:a16="http://schemas.microsoft.com/office/drawing/2014/main" id="{914B48AC-8D36-4099-4F83-398BA1591FB0}"/>
              </a:ext>
            </a:extLst>
          </p:cNvPr>
          <p:cNvSpPr/>
          <p:nvPr/>
        </p:nvSpPr>
        <p:spPr>
          <a:xfrm rot="10800000">
            <a:off x="11688763" y="4622800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69;p13">
            <a:extLst>
              <a:ext uri="{FF2B5EF4-FFF2-40B4-BE49-F238E27FC236}">
                <a16:creationId xmlns:a16="http://schemas.microsoft.com/office/drawing/2014/main" id="{3D45C85E-AC2A-5BD0-9CE0-8B583B4E8B97}"/>
              </a:ext>
            </a:extLst>
          </p:cNvPr>
          <p:cNvSpPr/>
          <p:nvPr/>
        </p:nvSpPr>
        <p:spPr>
          <a:xfrm rot="10800000">
            <a:off x="11671300" y="15446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370;p13">
            <a:extLst>
              <a:ext uri="{FF2B5EF4-FFF2-40B4-BE49-F238E27FC236}">
                <a16:creationId xmlns:a16="http://schemas.microsoft.com/office/drawing/2014/main" id="{0119E2D4-3C27-5BB9-AF0D-F1B64B8F6466}"/>
              </a:ext>
            </a:extLst>
          </p:cNvPr>
          <p:cNvSpPr/>
          <p:nvPr/>
        </p:nvSpPr>
        <p:spPr>
          <a:xfrm rot="10800000">
            <a:off x="11806238" y="1266825"/>
            <a:ext cx="106362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71;p13">
            <a:extLst>
              <a:ext uri="{FF2B5EF4-FFF2-40B4-BE49-F238E27FC236}">
                <a16:creationId xmlns:a16="http://schemas.microsoft.com/office/drawing/2014/main" id="{057F890F-4C27-1C69-7706-73FECA462779}"/>
              </a:ext>
            </a:extLst>
          </p:cNvPr>
          <p:cNvSpPr/>
          <p:nvPr/>
        </p:nvSpPr>
        <p:spPr>
          <a:xfrm rot="10800000">
            <a:off x="11671300" y="6556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72;p13">
            <a:extLst>
              <a:ext uri="{FF2B5EF4-FFF2-40B4-BE49-F238E27FC236}">
                <a16:creationId xmlns:a16="http://schemas.microsoft.com/office/drawing/2014/main" id="{60CEF18D-B796-B924-C236-B54174190B90}"/>
              </a:ext>
            </a:extLst>
          </p:cNvPr>
          <p:cNvSpPr/>
          <p:nvPr/>
        </p:nvSpPr>
        <p:spPr>
          <a:xfrm rot="10800000">
            <a:off x="11582400" y="1352550"/>
            <a:ext cx="106363" cy="7143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73;p13">
            <a:extLst>
              <a:ext uri="{FF2B5EF4-FFF2-40B4-BE49-F238E27FC236}">
                <a16:creationId xmlns:a16="http://schemas.microsoft.com/office/drawing/2014/main" id="{D91D60EC-E8A3-37BF-EBBD-CE505701DDE3}"/>
              </a:ext>
            </a:extLst>
          </p:cNvPr>
          <p:cNvSpPr/>
          <p:nvPr/>
        </p:nvSpPr>
        <p:spPr>
          <a:xfrm rot="10800000">
            <a:off x="8489950" y="6657975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374;p13">
            <a:extLst>
              <a:ext uri="{FF2B5EF4-FFF2-40B4-BE49-F238E27FC236}">
                <a16:creationId xmlns:a16="http://schemas.microsoft.com/office/drawing/2014/main" id="{B74D5143-1FAA-2A4C-7815-B7F13445CBA2}"/>
              </a:ext>
            </a:extLst>
          </p:cNvPr>
          <p:cNvSpPr/>
          <p:nvPr/>
        </p:nvSpPr>
        <p:spPr>
          <a:xfrm rot="10800000">
            <a:off x="12031663" y="2689225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375;p13">
            <a:extLst>
              <a:ext uri="{FF2B5EF4-FFF2-40B4-BE49-F238E27FC236}">
                <a16:creationId xmlns:a16="http://schemas.microsoft.com/office/drawing/2014/main" id="{7892EFDE-A43E-B7ED-E081-2F3189ABC502}"/>
              </a:ext>
            </a:extLst>
          </p:cNvPr>
          <p:cNvSpPr/>
          <p:nvPr/>
        </p:nvSpPr>
        <p:spPr>
          <a:xfrm rot="10800000">
            <a:off x="11912600" y="26114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376;p13">
            <a:extLst>
              <a:ext uri="{FF2B5EF4-FFF2-40B4-BE49-F238E27FC236}">
                <a16:creationId xmlns:a16="http://schemas.microsoft.com/office/drawing/2014/main" id="{2931D21B-3E14-E26B-9731-BEB8C209921E}"/>
              </a:ext>
            </a:extLst>
          </p:cNvPr>
          <p:cNvSpPr/>
          <p:nvPr/>
        </p:nvSpPr>
        <p:spPr>
          <a:xfrm rot="10800000">
            <a:off x="8648700" y="6777038"/>
            <a:ext cx="342900" cy="239712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377;p13">
            <a:extLst>
              <a:ext uri="{FF2B5EF4-FFF2-40B4-BE49-F238E27FC236}">
                <a16:creationId xmlns:a16="http://schemas.microsoft.com/office/drawing/2014/main" id="{25342F63-B61F-5C6E-D400-5B5DAE2D2CB0}"/>
              </a:ext>
            </a:extLst>
          </p:cNvPr>
          <p:cNvSpPr/>
          <p:nvPr/>
        </p:nvSpPr>
        <p:spPr>
          <a:xfrm rot="10800000">
            <a:off x="9682163" y="6657975"/>
            <a:ext cx="104775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83967" y="2763034"/>
            <a:ext cx="34868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83967" y="2229667"/>
            <a:ext cx="34868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/>
          </p:nvPr>
        </p:nvSpPr>
        <p:spPr>
          <a:xfrm>
            <a:off x="1133868" y="2150100"/>
            <a:ext cx="1413600" cy="138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38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83967" y="4639267"/>
            <a:ext cx="34868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83967" y="4105900"/>
            <a:ext cx="34868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206968" y="3969234"/>
            <a:ext cx="1413600" cy="1383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3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57367" y="2765851"/>
            <a:ext cx="34868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57367" y="2232484"/>
            <a:ext cx="34868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/>
          </p:nvPr>
        </p:nvSpPr>
        <p:spPr>
          <a:xfrm>
            <a:off x="6368133" y="2168085"/>
            <a:ext cx="1413600" cy="1304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3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75500" y="4644467"/>
            <a:ext cx="34868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75500" y="4111085"/>
            <a:ext cx="34868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6403100" y="3998434"/>
            <a:ext cx="1359600" cy="1354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38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00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9;p15">
            <a:extLst>
              <a:ext uri="{FF2B5EF4-FFF2-40B4-BE49-F238E27FC236}">
                <a16:creationId xmlns:a16="http://schemas.microsoft.com/office/drawing/2014/main" id="{033C4751-943E-78BD-1EA6-C6318F18F25C}"/>
              </a:ext>
            </a:extLst>
          </p:cNvPr>
          <p:cNvSpPr/>
          <p:nvPr/>
        </p:nvSpPr>
        <p:spPr>
          <a:xfrm rot="16200000">
            <a:off x="10607676" y="5178425"/>
            <a:ext cx="1885950" cy="17367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410;p15">
            <a:extLst>
              <a:ext uri="{FF2B5EF4-FFF2-40B4-BE49-F238E27FC236}">
                <a16:creationId xmlns:a16="http://schemas.microsoft.com/office/drawing/2014/main" id="{2071943F-56C2-D874-5F42-FA9B9F48E254}"/>
              </a:ext>
            </a:extLst>
          </p:cNvPr>
          <p:cNvSpPr/>
          <p:nvPr/>
        </p:nvSpPr>
        <p:spPr>
          <a:xfrm rot="10800000" flipH="1">
            <a:off x="-184150" y="-130175"/>
            <a:ext cx="1817688" cy="16732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424;p15">
            <a:extLst>
              <a:ext uri="{FF2B5EF4-FFF2-40B4-BE49-F238E27FC236}">
                <a16:creationId xmlns:a16="http://schemas.microsoft.com/office/drawing/2014/main" id="{60F6FA9E-B118-00E3-C45A-856B99035B8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425;p15">
              <a:extLst>
                <a:ext uri="{FF2B5EF4-FFF2-40B4-BE49-F238E27FC236}">
                  <a16:creationId xmlns:a16="http://schemas.microsoft.com/office/drawing/2014/main" id="{922D227E-D608-7B0F-D55B-9799FB6E06D5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426;p15">
              <a:extLst>
                <a:ext uri="{FF2B5EF4-FFF2-40B4-BE49-F238E27FC236}">
                  <a16:creationId xmlns:a16="http://schemas.microsoft.com/office/drawing/2014/main" id="{0A5BB68A-7274-DE54-6200-459A110C60E0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427;p15">
              <a:extLst>
                <a:ext uri="{FF2B5EF4-FFF2-40B4-BE49-F238E27FC236}">
                  <a16:creationId xmlns:a16="http://schemas.microsoft.com/office/drawing/2014/main" id="{99BC1148-48C8-0900-61C1-866BB8F02C83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28;p15">
              <a:extLst>
                <a:ext uri="{FF2B5EF4-FFF2-40B4-BE49-F238E27FC236}">
                  <a16:creationId xmlns:a16="http://schemas.microsoft.com/office/drawing/2014/main" id="{B92D3F75-70C0-BFD4-E134-209DE1CF9D80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29;p15">
              <a:extLst>
                <a:ext uri="{FF2B5EF4-FFF2-40B4-BE49-F238E27FC236}">
                  <a16:creationId xmlns:a16="http://schemas.microsoft.com/office/drawing/2014/main" id="{94E6B12E-B069-7482-9A89-40CA4153B627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30;p15">
              <a:extLst>
                <a:ext uri="{FF2B5EF4-FFF2-40B4-BE49-F238E27FC236}">
                  <a16:creationId xmlns:a16="http://schemas.microsoft.com/office/drawing/2014/main" id="{27E08703-462E-6E8C-142B-FF04F346CE74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31;p15">
              <a:extLst>
                <a:ext uri="{FF2B5EF4-FFF2-40B4-BE49-F238E27FC236}">
                  <a16:creationId xmlns:a16="http://schemas.microsoft.com/office/drawing/2014/main" id="{A4300CD1-50AA-718B-0188-ACA2235A4630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32;p15">
              <a:extLst>
                <a:ext uri="{FF2B5EF4-FFF2-40B4-BE49-F238E27FC236}">
                  <a16:creationId xmlns:a16="http://schemas.microsoft.com/office/drawing/2014/main" id="{C6DF8EBB-4C65-F68E-DCD2-8891048A7735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33;p15">
              <a:extLst>
                <a:ext uri="{FF2B5EF4-FFF2-40B4-BE49-F238E27FC236}">
                  <a16:creationId xmlns:a16="http://schemas.microsoft.com/office/drawing/2014/main" id="{A1B9F6FF-7BB5-76AA-8D6C-B6CC569F7F00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34;p15">
              <a:extLst>
                <a:ext uri="{FF2B5EF4-FFF2-40B4-BE49-F238E27FC236}">
                  <a16:creationId xmlns:a16="http://schemas.microsoft.com/office/drawing/2014/main" id="{3D0DC731-73E3-D478-0362-1E965253ECA6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35;p15">
              <a:extLst>
                <a:ext uri="{FF2B5EF4-FFF2-40B4-BE49-F238E27FC236}">
                  <a16:creationId xmlns:a16="http://schemas.microsoft.com/office/drawing/2014/main" id="{689FE42D-664E-4009-32F1-CAFAC7DFC0E4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36;p15">
              <a:extLst>
                <a:ext uri="{FF2B5EF4-FFF2-40B4-BE49-F238E27FC236}">
                  <a16:creationId xmlns:a16="http://schemas.microsoft.com/office/drawing/2014/main" id="{10F34414-9471-5B8F-CF10-14BA9664E8BF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37;p15">
              <a:extLst>
                <a:ext uri="{FF2B5EF4-FFF2-40B4-BE49-F238E27FC236}">
                  <a16:creationId xmlns:a16="http://schemas.microsoft.com/office/drawing/2014/main" id="{46DAA475-C68F-5E68-8261-50561FC66EF4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38;p15">
              <a:extLst>
                <a:ext uri="{FF2B5EF4-FFF2-40B4-BE49-F238E27FC236}">
                  <a16:creationId xmlns:a16="http://schemas.microsoft.com/office/drawing/2014/main" id="{1911808C-E36E-F66B-A6A5-AC058CA5A385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39;p15">
              <a:extLst>
                <a:ext uri="{FF2B5EF4-FFF2-40B4-BE49-F238E27FC236}">
                  <a16:creationId xmlns:a16="http://schemas.microsoft.com/office/drawing/2014/main" id="{C4FC6291-1A4D-1A28-4BCE-86D3B2D7085E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0;p15">
              <a:extLst>
                <a:ext uri="{FF2B5EF4-FFF2-40B4-BE49-F238E27FC236}">
                  <a16:creationId xmlns:a16="http://schemas.microsoft.com/office/drawing/2014/main" id="{51094204-5DA4-14DB-D164-45AAF4BC9E37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1;p15">
              <a:extLst>
                <a:ext uri="{FF2B5EF4-FFF2-40B4-BE49-F238E27FC236}">
                  <a16:creationId xmlns:a16="http://schemas.microsoft.com/office/drawing/2014/main" id="{50B423D1-DB44-B665-0964-7ABF5E03EF30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442;p15">
            <a:extLst>
              <a:ext uri="{FF2B5EF4-FFF2-40B4-BE49-F238E27FC236}">
                <a16:creationId xmlns:a16="http://schemas.microsoft.com/office/drawing/2014/main" id="{7C71B410-9811-7312-25A5-3D6D2AA5049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443;p15">
              <a:extLst>
                <a:ext uri="{FF2B5EF4-FFF2-40B4-BE49-F238E27FC236}">
                  <a16:creationId xmlns:a16="http://schemas.microsoft.com/office/drawing/2014/main" id="{773E6416-E490-9D8C-5315-59BA3BE980F2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4;p15">
              <a:extLst>
                <a:ext uri="{FF2B5EF4-FFF2-40B4-BE49-F238E27FC236}">
                  <a16:creationId xmlns:a16="http://schemas.microsoft.com/office/drawing/2014/main" id="{B76A2B36-B6BE-D6AB-EE68-936EFA20B101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5;p15">
              <a:extLst>
                <a:ext uri="{FF2B5EF4-FFF2-40B4-BE49-F238E27FC236}">
                  <a16:creationId xmlns:a16="http://schemas.microsoft.com/office/drawing/2014/main" id="{52A22A8D-3E55-33FF-BD22-9DEF3C10F2DC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6;p15">
              <a:extLst>
                <a:ext uri="{FF2B5EF4-FFF2-40B4-BE49-F238E27FC236}">
                  <a16:creationId xmlns:a16="http://schemas.microsoft.com/office/drawing/2014/main" id="{2459FD80-D6C1-1DDF-7D7C-75E1F9F8E3EE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7;p15">
              <a:extLst>
                <a:ext uri="{FF2B5EF4-FFF2-40B4-BE49-F238E27FC236}">
                  <a16:creationId xmlns:a16="http://schemas.microsoft.com/office/drawing/2014/main" id="{B7F640D2-F2CC-0869-3B44-675FCAC4217E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8;p15">
              <a:extLst>
                <a:ext uri="{FF2B5EF4-FFF2-40B4-BE49-F238E27FC236}">
                  <a16:creationId xmlns:a16="http://schemas.microsoft.com/office/drawing/2014/main" id="{4BC8DF85-6454-FC59-C070-701148FC6CF8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;p15">
              <a:extLst>
                <a:ext uri="{FF2B5EF4-FFF2-40B4-BE49-F238E27FC236}">
                  <a16:creationId xmlns:a16="http://schemas.microsoft.com/office/drawing/2014/main" id="{15CC7BED-4463-087A-97A0-5B09466FF622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0;p15">
              <a:extLst>
                <a:ext uri="{FF2B5EF4-FFF2-40B4-BE49-F238E27FC236}">
                  <a16:creationId xmlns:a16="http://schemas.microsoft.com/office/drawing/2014/main" id="{518468D1-36D9-F252-2E9B-452FC25428FB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1;p15">
              <a:extLst>
                <a:ext uri="{FF2B5EF4-FFF2-40B4-BE49-F238E27FC236}">
                  <a16:creationId xmlns:a16="http://schemas.microsoft.com/office/drawing/2014/main" id="{2352F6F7-5A8B-4F0D-9BEB-C97F8F5877CB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52;p15">
              <a:extLst>
                <a:ext uri="{FF2B5EF4-FFF2-40B4-BE49-F238E27FC236}">
                  <a16:creationId xmlns:a16="http://schemas.microsoft.com/office/drawing/2014/main" id="{F9016F77-483A-576A-D0B2-C9CA3103E11B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53;p15">
              <a:extLst>
                <a:ext uri="{FF2B5EF4-FFF2-40B4-BE49-F238E27FC236}">
                  <a16:creationId xmlns:a16="http://schemas.microsoft.com/office/drawing/2014/main" id="{6EC2EEA0-BBA0-DD25-E702-E0999A6B227C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4;p15">
              <a:extLst>
                <a:ext uri="{FF2B5EF4-FFF2-40B4-BE49-F238E27FC236}">
                  <a16:creationId xmlns:a16="http://schemas.microsoft.com/office/drawing/2014/main" id="{556AF6BF-D65D-84FD-8DD0-F6137FD62A8B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55;p15">
              <a:extLst>
                <a:ext uri="{FF2B5EF4-FFF2-40B4-BE49-F238E27FC236}">
                  <a16:creationId xmlns:a16="http://schemas.microsoft.com/office/drawing/2014/main" id="{58AA364D-C8CE-EFC4-32F7-48DC7CED6D6B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6;p15">
              <a:extLst>
                <a:ext uri="{FF2B5EF4-FFF2-40B4-BE49-F238E27FC236}">
                  <a16:creationId xmlns:a16="http://schemas.microsoft.com/office/drawing/2014/main" id="{D88EC82C-7452-D3B3-7EA0-7E16E0642066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7;p15">
              <a:extLst>
                <a:ext uri="{FF2B5EF4-FFF2-40B4-BE49-F238E27FC236}">
                  <a16:creationId xmlns:a16="http://schemas.microsoft.com/office/drawing/2014/main" id="{3ACCCAA4-029B-1F73-103C-FFED9CC29A8C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8;p15">
              <a:extLst>
                <a:ext uri="{FF2B5EF4-FFF2-40B4-BE49-F238E27FC236}">
                  <a16:creationId xmlns:a16="http://schemas.microsoft.com/office/drawing/2014/main" id="{33442588-512D-1664-EF71-0112A8D6C569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9;p15">
              <a:extLst>
                <a:ext uri="{FF2B5EF4-FFF2-40B4-BE49-F238E27FC236}">
                  <a16:creationId xmlns:a16="http://schemas.microsoft.com/office/drawing/2014/main" id="{F493AD37-AF00-DC1C-332D-A25AD8157A8A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70033" y="560938"/>
            <a:ext cx="9825200" cy="661599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5600" y="2161733"/>
            <a:ext cx="2680000" cy="10016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5600" y="1628367"/>
            <a:ext cx="2680000" cy="5332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4375" y="5232001"/>
            <a:ext cx="2680000" cy="10016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4384" y="4698634"/>
            <a:ext cx="2680000" cy="5332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76600" y="2161733"/>
            <a:ext cx="26800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76600" y="1628367"/>
            <a:ext cx="26800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5600" y="3696868"/>
            <a:ext cx="2680000" cy="10016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5600" y="3163501"/>
            <a:ext cx="2680000" cy="533200"/>
          </a:xfrm>
          <a:prstGeom prst="rect">
            <a:avLst/>
          </a:prstGeom>
        </p:spPr>
        <p:txBody>
          <a:bodyPr/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76600" y="5232001"/>
            <a:ext cx="26800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76600" y="4698634"/>
            <a:ext cx="26800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76600" y="3696868"/>
            <a:ext cx="2680000" cy="100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76600" y="3163501"/>
            <a:ext cx="2680000" cy="533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3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2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4;p21">
            <a:extLst>
              <a:ext uri="{FF2B5EF4-FFF2-40B4-BE49-F238E27FC236}">
                <a16:creationId xmlns:a16="http://schemas.microsoft.com/office/drawing/2014/main" id="{99C6C95B-A500-2563-BFCF-F8AE9245E314}"/>
              </a:ext>
            </a:extLst>
          </p:cNvPr>
          <p:cNvSpPr/>
          <p:nvPr/>
        </p:nvSpPr>
        <p:spPr>
          <a:xfrm flipH="1">
            <a:off x="10674350" y="5421313"/>
            <a:ext cx="1619250" cy="148907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05;p21">
            <a:extLst>
              <a:ext uri="{FF2B5EF4-FFF2-40B4-BE49-F238E27FC236}">
                <a16:creationId xmlns:a16="http://schemas.microsoft.com/office/drawing/2014/main" id="{652A39B8-9B62-9546-95F2-B9902E1EE3FD}"/>
              </a:ext>
            </a:extLst>
          </p:cNvPr>
          <p:cNvSpPr/>
          <p:nvPr/>
        </p:nvSpPr>
        <p:spPr>
          <a:xfrm rot="10800000" flipH="1">
            <a:off x="-101600" y="-90488"/>
            <a:ext cx="1689100" cy="155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607;p21">
            <a:extLst>
              <a:ext uri="{FF2B5EF4-FFF2-40B4-BE49-F238E27FC236}">
                <a16:creationId xmlns:a16="http://schemas.microsoft.com/office/drawing/2014/main" id="{6242D317-E618-7289-21AA-2749D906612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608;p21">
              <a:extLst>
                <a:ext uri="{FF2B5EF4-FFF2-40B4-BE49-F238E27FC236}">
                  <a16:creationId xmlns:a16="http://schemas.microsoft.com/office/drawing/2014/main" id="{04D7F6E3-D251-288A-9694-618B84F733DE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09;p21">
              <a:extLst>
                <a:ext uri="{FF2B5EF4-FFF2-40B4-BE49-F238E27FC236}">
                  <a16:creationId xmlns:a16="http://schemas.microsoft.com/office/drawing/2014/main" id="{DDCFFE22-5360-6305-DD8C-A32B95E436E9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10;p21">
              <a:extLst>
                <a:ext uri="{FF2B5EF4-FFF2-40B4-BE49-F238E27FC236}">
                  <a16:creationId xmlns:a16="http://schemas.microsoft.com/office/drawing/2014/main" id="{C04A65AB-D08F-9719-3253-69E64C7A3BB9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11;p21">
              <a:extLst>
                <a:ext uri="{FF2B5EF4-FFF2-40B4-BE49-F238E27FC236}">
                  <a16:creationId xmlns:a16="http://schemas.microsoft.com/office/drawing/2014/main" id="{66C6BD86-FE66-D71E-96B5-FE85DA95B820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2;p21">
              <a:extLst>
                <a:ext uri="{FF2B5EF4-FFF2-40B4-BE49-F238E27FC236}">
                  <a16:creationId xmlns:a16="http://schemas.microsoft.com/office/drawing/2014/main" id="{FECFE2E8-C056-453E-8DBC-47EC422B0639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13;p21">
              <a:extLst>
                <a:ext uri="{FF2B5EF4-FFF2-40B4-BE49-F238E27FC236}">
                  <a16:creationId xmlns:a16="http://schemas.microsoft.com/office/drawing/2014/main" id="{333EBC05-7182-B844-A58B-AAA60372A0F0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14;p21">
              <a:extLst>
                <a:ext uri="{FF2B5EF4-FFF2-40B4-BE49-F238E27FC236}">
                  <a16:creationId xmlns:a16="http://schemas.microsoft.com/office/drawing/2014/main" id="{8DCB6C7E-9071-30D6-A0C2-4DC0FA7B3B72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15;p21">
              <a:extLst>
                <a:ext uri="{FF2B5EF4-FFF2-40B4-BE49-F238E27FC236}">
                  <a16:creationId xmlns:a16="http://schemas.microsoft.com/office/drawing/2014/main" id="{95AAF00A-7CF8-8C54-8146-1C9DF799EAB6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16;p21">
              <a:extLst>
                <a:ext uri="{FF2B5EF4-FFF2-40B4-BE49-F238E27FC236}">
                  <a16:creationId xmlns:a16="http://schemas.microsoft.com/office/drawing/2014/main" id="{23418F6C-9AC6-8BC2-C4AE-2A24AF4E0B49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17;p21">
              <a:extLst>
                <a:ext uri="{FF2B5EF4-FFF2-40B4-BE49-F238E27FC236}">
                  <a16:creationId xmlns:a16="http://schemas.microsoft.com/office/drawing/2014/main" id="{DBD08B6F-E3FC-4A05-CCEA-057116255EE9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18;p21">
              <a:extLst>
                <a:ext uri="{FF2B5EF4-FFF2-40B4-BE49-F238E27FC236}">
                  <a16:creationId xmlns:a16="http://schemas.microsoft.com/office/drawing/2014/main" id="{12D1DA08-2AD2-C6B5-A72C-F74D23BE9D54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19;p21">
              <a:extLst>
                <a:ext uri="{FF2B5EF4-FFF2-40B4-BE49-F238E27FC236}">
                  <a16:creationId xmlns:a16="http://schemas.microsoft.com/office/drawing/2014/main" id="{BFC13AF6-1764-06A8-9BA6-417100E77F57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20;p21">
              <a:extLst>
                <a:ext uri="{FF2B5EF4-FFF2-40B4-BE49-F238E27FC236}">
                  <a16:creationId xmlns:a16="http://schemas.microsoft.com/office/drawing/2014/main" id="{223A7058-3D6B-FFBD-1C88-1A832706A1B7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1;p21">
              <a:extLst>
                <a:ext uri="{FF2B5EF4-FFF2-40B4-BE49-F238E27FC236}">
                  <a16:creationId xmlns:a16="http://schemas.microsoft.com/office/drawing/2014/main" id="{8F51481E-D005-46DD-B0F7-7AC703490ADB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22;p21">
              <a:extLst>
                <a:ext uri="{FF2B5EF4-FFF2-40B4-BE49-F238E27FC236}">
                  <a16:creationId xmlns:a16="http://schemas.microsoft.com/office/drawing/2014/main" id="{A0AAC71F-72C9-825F-C24D-CD6364C2D005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23;p21">
              <a:extLst>
                <a:ext uri="{FF2B5EF4-FFF2-40B4-BE49-F238E27FC236}">
                  <a16:creationId xmlns:a16="http://schemas.microsoft.com/office/drawing/2014/main" id="{9A0F8C45-0687-1DB2-2C31-435122C6CC79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24;p21">
              <a:extLst>
                <a:ext uri="{FF2B5EF4-FFF2-40B4-BE49-F238E27FC236}">
                  <a16:creationId xmlns:a16="http://schemas.microsoft.com/office/drawing/2014/main" id="{930C5D1C-448E-F903-B440-D9491CD82F56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625;p21">
            <a:extLst>
              <a:ext uri="{FF2B5EF4-FFF2-40B4-BE49-F238E27FC236}">
                <a16:creationId xmlns:a16="http://schemas.microsoft.com/office/drawing/2014/main" id="{B2D69D0A-57E4-A169-47B9-CD8C4965FAC5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626;p21">
              <a:extLst>
                <a:ext uri="{FF2B5EF4-FFF2-40B4-BE49-F238E27FC236}">
                  <a16:creationId xmlns:a16="http://schemas.microsoft.com/office/drawing/2014/main" id="{0B9C4A10-0BF3-76DD-FEBF-200A45548DE3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27;p21">
              <a:extLst>
                <a:ext uri="{FF2B5EF4-FFF2-40B4-BE49-F238E27FC236}">
                  <a16:creationId xmlns:a16="http://schemas.microsoft.com/office/drawing/2014/main" id="{C6E66390-9D48-2376-B22C-10D4C2DD3945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28;p21">
              <a:extLst>
                <a:ext uri="{FF2B5EF4-FFF2-40B4-BE49-F238E27FC236}">
                  <a16:creationId xmlns:a16="http://schemas.microsoft.com/office/drawing/2014/main" id="{1ED2E6D0-33BA-AEBC-8996-E58CB01B622D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629;p21">
              <a:extLst>
                <a:ext uri="{FF2B5EF4-FFF2-40B4-BE49-F238E27FC236}">
                  <a16:creationId xmlns:a16="http://schemas.microsoft.com/office/drawing/2014/main" id="{CDD441E5-1125-B25F-7443-5F217D3C2822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30;p21">
              <a:extLst>
                <a:ext uri="{FF2B5EF4-FFF2-40B4-BE49-F238E27FC236}">
                  <a16:creationId xmlns:a16="http://schemas.microsoft.com/office/drawing/2014/main" id="{E7B39439-E1E2-A875-004D-35859F1D35B6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31;p21">
              <a:extLst>
                <a:ext uri="{FF2B5EF4-FFF2-40B4-BE49-F238E27FC236}">
                  <a16:creationId xmlns:a16="http://schemas.microsoft.com/office/drawing/2014/main" id="{FB10537C-6817-2677-A992-92CF28371606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32;p21">
              <a:extLst>
                <a:ext uri="{FF2B5EF4-FFF2-40B4-BE49-F238E27FC236}">
                  <a16:creationId xmlns:a16="http://schemas.microsoft.com/office/drawing/2014/main" id="{80977682-20B5-4DE6-1F8D-FDCAEB01D300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33;p21">
              <a:extLst>
                <a:ext uri="{FF2B5EF4-FFF2-40B4-BE49-F238E27FC236}">
                  <a16:creationId xmlns:a16="http://schemas.microsoft.com/office/drawing/2014/main" id="{B586EB7D-BBF0-2FEC-C896-67B903BC2CDF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34;p21">
              <a:extLst>
                <a:ext uri="{FF2B5EF4-FFF2-40B4-BE49-F238E27FC236}">
                  <a16:creationId xmlns:a16="http://schemas.microsoft.com/office/drawing/2014/main" id="{94A7679F-79A5-3915-B34F-72A11A118DB3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35;p21">
              <a:extLst>
                <a:ext uri="{FF2B5EF4-FFF2-40B4-BE49-F238E27FC236}">
                  <a16:creationId xmlns:a16="http://schemas.microsoft.com/office/drawing/2014/main" id="{B84FB0F7-998F-68F4-F0B2-E6EA0C770BF7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36;p21">
              <a:extLst>
                <a:ext uri="{FF2B5EF4-FFF2-40B4-BE49-F238E27FC236}">
                  <a16:creationId xmlns:a16="http://schemas.microsoft.com/office/drawing/2014/main" id="{78079051-BC7C-F5C9-C381-51DA00DF415E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37;p21">
              <a:extLst>
                <a:ext uri="{FF2B5EF4-FFF2-40B4-BE49-F238E27FC236}">
                  <a16:creationId xmlns:a16="http://schemas.microsoft.com/office/drawing/2014/main" id="{E8A59C19-930B-22A4-8C23-5B1FECC6254B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38;p21">
              <a:extLst>
                <a:ext uri="{FF2B5EF4-FFF2-40B4-BE49-F238E27FC236}">
                  <a16:creationId xmlns:a16="http://schemas.microsoft.com/office/drawing/2014/main" id="{7951880D-B079-94FF-33CF-13245A094EB6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39;p21">
              <a:extLst>
                <a:ext uri="{FF2B5EF4-FFF2-40B4-BE49-F238E27FC236}">
                  <a16:creationId xmlns:a16="http://schemas.microsoft.com/office/drawing/2014/main" id="{BB40175B-1E4D-0BA7-18AD-1615118E9897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40;p21">
              <a:extLst>
                <a:ext uri="{FF2B5EF4-FFF2-40B4-BE49-F238E27FC236}">
                  <a16:creationId xmlns:a16="http://schemas.microsoft.com/office/drawing/2014/main" id="{529303A4-9398-9378-0EF4-E5F307E1991A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41;p21">
              <a:extLst>
                <a:ext uri="{FF2B5EF4-FFF2-40B4-BE49-F238E27FC236}">
                  <a16:creationId xmlns:a16="http://schemas.microsoft.com/office/drawing/2014/main" id="{60355F8C-D696-C5F3-6273-216657C15CFF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42;p21">
              <a:extLst>
                <a:ext uri="{FF2B5EF4-FFF2-40B4-BE49-F238E27FC236}">
                  <a16:creationId xmlns:a16="http://schemas.microsoft.com/office/drawing/2014/main" id="{8EF00B43-EC46-1C0E-A62C-E80B9F78B0CC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5600" y="559833"/>
            <a:ext cx="11360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626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4;p23">
            <a:extLst>
              <a:ext uri="{FF2B5EF4-FFF2-40B4-BE49-F238E27FC236}">
                <a16:creationId xmlns:a16="http://schemas.microsoft.com/office/drawing/2014/main" id="{3F7715F3-8532-3220-98E8-4E931D428B5B}"/>
              </a:ext>
            </a:extLst>
          </p:cNvPr>
          <p:cNvSpPr/>
          <p:nvPr/>
        </p:nvSpPr>
        <p:spPr>
          <a:xfrm flipH="1">
            <a:off x="10674350" y="5421313"/>
            <a:ext cx="1619250" cy="148907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85;p23">
            <a:extLst>
              <a:ext uri="{FF2B5EF4-FFF2-40B4-BE49-F238E27FC236}">
                <a16:creationId xmlns:a16="http://schemas.microsoft.com/office/drawing/2014/main" id="{A3DFABEC-6642-8F4C-34AC-619ACD04E20B}"/>
              </a:ext>
            </a:extLst>
          </p:cNvPr>
          <p:cNvSpPr/>
          <p:nvPr/>
        </p:nvSpPr>
        <p:spPr>
          <a:xfrm rot="10800000" flipH="1">
            <a:off x="-101600" y="-90488"/>
            <a:ext cx="1655763" cy="152082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687;p23">
            <a:extLst>
              <a:ext uri="{FF2B5EF4-FFF2-40B4-BE49-F238E27FC236}">
                <a16:creationId xmlns:a16="http://schemas.microsoft.com/office/drawing/2014/main" id="{587FAA20-05EB-5BAA-516E-FEC3BB9EBAD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688;p23">
              <a:extLst>
                <a:ext uri="{FF2B5EF4-FFF2-40B4-BE49-F238E27FC236}">
                  <a16:creationId xmlns:a16="http://schemas.microsoft.com/office/drawing/2014/main" id="{86309815-3680-E474-FB41-5F6899472F05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89;p23">
              <a:extLst>
                <a:ext uri="{FF2B5EF4-FFF2-40B4-BE49-F238E27FC236}">
                  <a16:creationId xmlns:a16="http://schemas.microsoft.com/office/drawing/2014/main" id="{29D33467-4B0C-B8AB-1B15-893DFA0B90B1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90;p23">
              <a:extLst>
                <a:ext uri="{FF2B5EF4-FFF2-40B4-BE49-F238E27FC236}">
                  <a16:creationId xmlns:a16="http://schemas.microsoft.com/office/drawing/2014/main" id="{43195D3E-27E8-950D-2396-73109E860101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91;p23">
              <a:extLst>
                <a:ext uri="{FF2B5EF4-FFF2-40B4-BE49-F238E27FC236}">
                  <a16:creationId xmlns:a16="http://schemas.microsoft.com/office/drawing/2014/main" id="{ADDFD80B-7B9E-283D-61E2-F6325DC48AEE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92;p23">
              <a:extLst>
                <a:ext uri="{FF2B5EF4-FFF2-40B4-BE49-F238E27FC236}">
                  <a16:creationId xmlns:a16="http://schemas.microsoft.com/office/drawing/2014/main" id="{A67D366D-8C68-3036-3279-D9161AD6F790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93;p23">
              <a:extLst>
                <a:ext uri="{FF2B5EF4-FFF2-40B4-BE49-F238E27FC236}">
                  <a16:creationId xmlns:a16="http://schemas.microsoft.com/office/drawing/2014/main" id="{09428E84-5D7B-97D0-CE86-A1E237EB8618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94;p23">
              <a:extLst>
                <a:ext uri="{FF2B5EF4-FFF2-40B4-BE49-F238E27FC236}">
                  <a16:creationId xmlns:a16="http://schemas.microsoft.com/office/drawing/2014/main" id="{AF349D08-2E63-BDF4-62BE-F6A246C055D6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95;p23">
              <a:extLst>
                <a:ext uri="{FF2B5EF4-FFF2-40B4-BE49-F238E27FC236}">
                  <a16:creationId xmlns:a16="http://schemas.microsoft.com/office/drawing/2014/main" id="{7F70F581-6AF5-69D2-156B-3D1F0D2F9D42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96;p23">
              <a:extLst>
                <a:ext uri="{FF2B5EF4-FFF2-40B4-BE49-F238E27FC236}">
                  <a16:creationId xmlns:a16="http://schemas.microsoft.com/office/drawing/2014/main" id="{75253A13-F249-CFE5-9BFE-B03289A7CFE1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97;p23">
              <a:extLst>
                <a:ext uri="{FF2B5EF4-FFF2-40B4-BE49-F238E27FC236}">
                  <a16:creationId xmlns:a16="http://schemas.microsoft.com/office/drawing/2014/main" id="{52BADB3D-5001-446B-2F60-C891DEACC50D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98;p23">
              <a:extLst>
                <a:ext uri="{FF2B5EF4-FFF2-40B4-BE49-F238E27FC236}">
                  <a16:creationId xmlns:a16="http://schemas.microsoft.com/office/drawing/2014/main" id="{072806C1-1255-15CC-6667-46C636975E50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99;p23">
              <a:extLst>
                <a:ext uri="{FF2B5EF4-FFF2-40B4-BE49-F238E27FC236}">
                  <a16:creationId xmlns:a16="http://schemas.microsoft.com/office/drawing/2014/main" id="{710156F7-893D-CB2C-3444-F57F0FE51E56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00;p23">
              <a:extLst>
                <a:ext uri="{FF2B5EF4-FFF2-40B4-BE49-F238E27FC236}">
                  <a16:creationId xmlns:a16="http://schemas.microsoft.com/office/drawing/2014/main" id="{7188DAE6-4A20-A892-8A7C-DEEEAF8A4F52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01;p23">
              <a:extLst>
                <a:ext uri="{FF2B5EF4-FFF2-40B4-BE49-F238E27FC236}">
                  <a16:creationId xmlns:a16="http://schemas.microsoft.com/office/drawing/2014/main" id="{491CE59F-6CD2-4FE1-AB24-CA9CDB48B1B7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02;p23">
              <a:extLst>
                <a:ext uri="{FF2B5EF4-FFF2-40B4-BE49-F238E27FC236}">
                  <a16:creationId xmlns:a16="http://schemas.microsoft.com/office/drawing/2014/main" id="{36FA1872-798A-853C-71DB-C80B51A1A3BF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03;p23">
              <a:extLst>
                <a:ext uri="{FF2B5EF4-FFF2-40B4-BE49-F238E27FC236}">
                  <a16:creationId xmlns:a16="http://schemas.microsoft.com/office/drawing/2014/main" id="{42A45B33-2674-D6D0-073D-189E86410B76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04;p23">
              <a:extLst>
                <a:ext uri="{FF2B5EF4-FFF2-40B4-BE49-F238E27FC236}">
                  <a16:creationId xmlns:a16="http://schemas.microsoft.com/office/drawing/2014/main" id="{4818B4B4-61FA-0E83-AC88-AB8BFB7AA9FD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705;p23">
            <a:extLst>
              <a:ext uri="{FF2B5EF4-FFF2-40B4-BE49-F238E27FC236}">
                <a16:creationId xmlns:a16="http://schemas.microsoft.com/office/drawing/2014/main" id="{E233D988-05F1-4B63-D0C7-593A540A39CE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706;p23">
              <a:extLst>
                <a:ext uri="{FF2B5EF4-FFF2-40B4-BE49-F238E27FC236}">
                  <a16:creationId xmlns:a16="http://schemas.microsoft.com/office/drawing/2014/main" id="{BE89C16C-442F-E63D-1869-7201FFC44599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07;p23">
              <a:extLst>
                <a:ext uri="{FF2B5EF4-FFF2-40B4-BE49-F238E27FC236}">
                  <a16:creationId xmlns:a16="http://schemas.microsoft.com/office/drawing/2014/main" id="{CADDB5A0-3238-81AA-7BAB-24F6A0920F7B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08;p23">
              <a:extLst>
                <a:ext uri="{FF2B5EF4-FFF2-40B4-BE49-F238E27FC236}">
                  <a16:creationId xmlns:a16="http://schemas.microsoft.com/office/drawing/2014/main" id="{62834060-4B34-EEA2-504C-497215EBD384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09;p23">
              <a:extLst>
                <a:ext uri="{FF2B5EF4-FFF2-40B4-BE49-F238E27FC236}">
                  <a16:creationId xmlns:a16="http://schemas.microsoft.com/office/drawing/2014/main" id="{F8D2170B-8912-29E9-F9FB-1F43335697B0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10;p23">
              <a:extLst>
                <a:ext uri="{FF2B5EF4-FFF2-40B4-BE49-F238E27FC236}">
                  <a16:creationId xmlns:a16="http://schemas.microsoft.com/office/drawing/2014/main" id="{13045447-137C-97CC-3EDD-3B3DA7ABF655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11;p23">
              <a:extLst>
                <a:ext uri="{FF2B5EF4-FFF2-40B4-BE49-F238E27FC236}">
                  <a16:creationId xmlns:a16="http://schemas.microsoft.com/office/drawing/2014/main" id="{BA62B5AE-0AFF-A0DF-E3B5-E358CE421A19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12;p23">
              <a:extLst>
                <a:ext uri="{FF2B5EF4-FFF2-40B4-BE49-F238E27FC236}">
                  <a16:creationId xmlns:a16="http://schemas.microsoft.com/office/drawing/2014/main" id="{10F6D138-B456-8321-CB4D-80B23225F031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13;p23">
              <a:extLst>
                <a:ext uri="{FF2B5EF4-FFF2-40B4-BE49-F238E27FC236}">
                  <a16:creationId xmlns:a16="http://schemas.microsoft.com/office/drawing/2014/main" id="{D8C24490-6295-D53A-26EF-014E8965BA1F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14;p23">
              <a:extLst>
                <a:ext uri="{FF2B5EF4-FFF2-40B4-BE49-F238E27FC236}">
                  <a16:creationId xmlns:a16="http://schemas.microsoft.com/office/drawing/2014/main" id="{C4E59D23-FAE8-F5D8-81E5-58066BFBDE00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15;p23">
              <a:extLst>
                <a:ext uri="{FF2B5EF4-FFF2-40B4-BE49-F238E27FC236}">
                  <a16:creationId xmlns:a16="http://schemas.microsoft.com/office/drawing/2014/main" id="{893E3947-D306-E69D-ADFA-B85508C2006D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16;p23">
              <a:extLst>
                <a:ext uri="{FF2B5EF4-FFF2-40B4-BE49-F238E27FC236}">
                  <a16:creationId xmlns:a16="http://schemas.microsoft.com/office/drawing/2014/main" id="{4FEBFE7A-C005-7EDC-7DBB-8228932F52A8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17;p23">
              <a:extLst>
                <a:ext uri="{FF2B5EF4-FFF2-40B4-BE49-F238E27FC236}">
                  <a16:creationId xmlns:a16="http://schemas.microsoft.com/office/drawing/2014/main" id="{0E8BDA9A-793D-FD03-594F-5F693C67CDF9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18;p23">
              <a:extLst>
                <a:ext uri="{FF2B5EF4-FFF2-40B4-BE49-F238E27FC236}">
                  <a16:creationId xmlns:a16="http://schemas.microsoft.com/office/drawing/2014/main" id="{25993A28-D76F-C1FC-C749-C7A352BD98BF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19;p23">
              <a:extLst>
                <a:ext uri="{FF2B5EF4-FFF2-40B4-BE49-F238E27FC236}">
                  <a16:creationId xmlns:a16="http://schemas.microsoft.com/office/drawing/2014/main" id="{138ACC33-02AB-3D2A-AA36-D885117DB177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20;p23">
              <a:extLst>
                <a:ext uri="{FF2B5EF4-FFF2-40B4-BE49-F238E27FC236}">
                  <a16:creationId xmlns:a16="http://schemas.microsoft.com/office/drawing/2014/main" id="{8AC138CA-089D-C533-52E8-4D16D4A450F5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1;p23">
              <a:extLst>
                <a:ext uri="{FF2B5EF4-FFF2-40B4-BE49-F238E27FC236}">
                  <a16:creationId xmlns:a16="http://schemas.microsoft.com/office/drawing/2014/main" id="{E439ED12-31DD-8FB5-9FBC-FB4ACE34CD64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22;p23">
              <a:extLst>
                <a:ext uri="{FF2B5EF4-FFF2-40B4-BE49-F238E27FC236}">
                  <a16:creationId xmlns:a16="http://schemas.microsoft.com/office/drawing/2014/main" id="{38123830-4F21-4746-A7A3-898D06CB42D4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8033" y="559767"/>
            <a:ext cx="8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746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99;p27">
            <a:extLst>
              <a:ext uri="{FF2B5EF4-FFF2-40B4-BE49-F238E27FC236}">
                <a16:creationId xmlns:a16="http://schemas.microsoft.com/office/drawing/2014/main" id="{E94BB9D5-34A7-4713-C6CB-C4C4C76A4AD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27913" y="15875"/>
            <a:ext cx="4687887" cy="4711700"/>
            <a:chOff x="34399" y="11580"/>
            <a:chExt cx="4024035" cy="4045522"/>
          </a:xfrm>
        </p:grpSpPr>
        <p:sp>
          <p:nvSpPr>
            <p:cNvPr id="3" name="Google Shape;900;p27">
              <a:extLst>
                <a:ext uri="{FF2B5EF4-FFF2-40B4-BE49-F238E27FC236}">
                  <a16:creationId xmlns:a16="http://schemas.microsoft.com/office/drawing/2014/main" id="{CA191C35-2E85-40AF-E72B-7143455F4F74}"/>
                </a:ext>
              </a:extLst>
            </p:cNvPr>
            <p:cNvSpPr/>
            <p:nvPr/>
          </p:nvSpPr>
          <p:spPr>
            <a:xfrm>
              <a:off x="335554" y="641307"/>
              <a:ext cx="282078" cy="199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901;p27">
              <a:extLst>
                <a:ext uri="{FF2B5EF4-FFF2-40B4-BE49-F238E27FC236}">
                  <a16:creationId xmlns:a16="http://schemas.microsoft.com/office/drawing/2014/main" id="{F52C00A4-3702-B524-3086-36F6C474154D}"/>
                </a:ext>
              </a:extLst>
            </p:cNvPr>
            <p:cNvSpPr/>
            <p:nvPr/>
          </p:nvSpPr>
          <p:spPr>
            <a:xfrm>
              <a:off x="629896" y="143796"/>
              <a:ext cx="140358" cy="91324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902;p27">
              <a:extLst>
                <a:ext uri="{FF2B5EF4-FFF2-40B4-BE49-F238E27FC236}">
                  <a16:creationId xmlns:a16="http://schemas.microsoft.com/office/drawing/2014/main" id="{0F83F388-FB47-A77B-5516-89BA78FA9102}"/>
                </a:ext>
              </a:extLst>
            </p:cNvPr>
            <p:cNvSpPr/>
            <p:nvPr/>
          </p:nvSpPr>
          <p:spPr>
            <a:xfrm>
              <a:off x="246979" y="1309200"/>
              <a:ext cx="140357" cy="92687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903;p27">
              <a:extLst>
                <a:ext uri="{FF2B5EF4-FFF2-40B4-BE49-F238E27FC236}">
                  <a16:creationId xmlns:a16="http://schemas.microsoft.com/office/drawing/2014/main" id="{BA1E2D00-50EA-7AD3-0509-B37F0D321B53}"/>
                </a:ext>
              </a:extLst>
            </p:cNvPr>
            <p:cNvSpPr/>
            <p:nvPr/>
          </p:nvSpPr>
          <p:spPr>
            <a:xfrm>
              <a:off x="1597409" y="210585"/>
              <a:ext cx="181239" cy="11858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904;p27">
              <a:extLst>
                <a:ext uri="{FF2B5EF4-FFF2-40B4-BE49-F238E27FC236}">
                  <a16:creationId xmlns:a16="http://schemas.microsoft.com/office/drawing/2014/main" id="{C27DB071-8410-B4DB-51A8-F4F5E7065EFB}"/>
                </a:ext>
              </a:extLst>
            </p:cNvPr>
            <p:cNvSpPr/>
            <p:nvPr/>
          </p:nvSpPr>
          <p:spPr>
            <a:xfrm>
              <a:off x="405052" y="2043883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05;p27">
              <a:extLst>
                <a:ext uri="{FF2B5EF4-FFF2-40B4-BE49-F238E27FC236}">
                  <a16:creationId xmlns:a16="http://schemas.microsoft.com/office/drawing/2014/main" id="{2DE637EF-A8CD-5000-0E0B-6227668AC9E4}"/>
                </a:ext>
              </a:extLst>
            </p:cNvPr>
            <p:cNvSpPr/>
            <p:nvPr/>
          </p:nvSpPr>
          <p:spPr>
            <a:xfrm>
              <a:off x="564487" y="1434601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06;p27">
              <a:extLst>
                <a:ext uri="{FF2B5EF4-FFF2-40B4-BE49-F238E27FC236}">
                  <a16:creationId xmlns:a16="http://schemas.microsoft.com/office/drawing/2014/main" id="{61865594-067A-DAB7-61F4-F01D38F070EF}"/>
                </a:ext>
              </a:extLst>
            </p:cNvPr>
            <p:cNvSpPr/>
            <p:nvPr/>
          </p:nvSpPr>
          <p:spPr>
            <a:xfrm>
              <a:off x="2412300" y="270559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07;p27">
              <a:extLst>
                <a:ext uri="{FF2B5EF4-FFF2-40B4-BE49-F238E27FC236}">
                  <a16:creationId xmlns:a16="http://schemas.microsoft.com/office/drawing/2014/main" id="{E9EF05CF-0969-B68E-177B-9ECBDFCD1F21}"/>
                </a:ext>
              </a:extLst>
            </p:cNvPr>
            <p:cNvSpPr/>
            <p:nvPr/>
          </p:nvSpPr>
          <p:spPr>
            <a:xfrm>
              <a:off x="221088" y="1994813"/>
              <a:ext cx="89938" cy="5861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08;p27">
              <a:extLst>
                <a:ext uri="{FF2B5EF4-FFF2-40B4-BE49-F238E27FC236}">
                  <a16:creationId xmlns:a16="http://schemas.microsoft.com/office/drawing/2014/main" id="{02EAC215-0079-62C9-8845-B0A0A5CDE5C7}"/>
                </a:ext>
              </a:extLst>
            </p:cNvPr>
            <p:cNvSpPr/>
            <p:nvPr/>
          </p:nvSpPr>
          <p:spPr>
            <a:xfrm>
              <a:off x="335554" y="1835336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09;p27">
              <a:extLst>
                <a:ext uri="{FF2B5EF4-FFF2-40B4-BE49-F238E27FC236}">
                  <a16:creationId xmlns:a16="http://schemas.microsoft.com/office/drawing/2014/main" id="{1376A02A-F5A3-995D-C7A2-1AA00CE71DA0}"/>
                </a:ext>
              </a:extLst>
            </p:cNvPr>
            <p:cNvSpPr/>
            <p:nvPr/>
          </p:nvSpPr>
          <p:spPr>
            <a:xfrm>
              <a:off x="2412300" y="117898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10;p27">
              <a:extLst>
                <a:ext uri="{FF2B5EF4-FFF2-40B4-BE49-F238E27FC236}">
                  <a16:creationId xmlns:a16="http://schemas.microsoft.com/office/drawing/2014/main" id="{09429000-9609-5363-66A5-7E8DB5429CF5}"/>
                </a:ext>
              </a:extLst>
            </p:cNvPr>
            <p:cNvSpPr/>
            <p:nvPr/>
          </p:nvSpPr>
          <p:spPr>
            <a:xfrm>
              <a:off x="2277393" y="213311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11;p27">
              <a:extLst>
                <a:ext uri="{FF2B5EF4-FFF2-40B4-BE49-F238E27FC236}">
                  <a16:creationId xmlns:a16="http://schemas.microsoft.com/office/drawing/2014/main" id="{49D340F2-0540-6713-1600-0CD53BECCBF2}"/>
                </a:ext>
              </a:extLst>
            </p:cNvPr>
            <p:cNvSpPr/>
            <p:nvPr/>
          </p:nvSpPr>
          <p:spPr>
            <a:xfrm rot="3312740">
              <a:off x="103854" y="71598"/>
              <a:ext cx="324405" cy="340674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12;p27">
              <a:extLst>
                <a:ext uri="{FF2B5EF4-FFF2-40B4-BE49-F238E27FC236}">
                  <a16:creationId xmlns:a16="http://schemas.microsoft.com/office/drawing/2014/main" id="{E70B1821-ABE9-663E-3675-018E2501362F}"/>
                </a:ext>
              </a:extLst>
            </p:cNvPr>
            <p:cNvSpPr/>
            <p:nvPr/>
          </p:nvSpPr>
          <p:spPr>
            <a:xfrm>
              <a:off x="1070046" y="117898"/>
              <a:ext cx="227569" cy="22899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13;p27">
              <a:extLst>
                <a:ext uri="{FF2B5EF4-FFF2-40B4-BE49-F238E27FC236}">
                  <a16:creationId xmlns:a16="http://schemas.microsoft.com/office/drawing/2014/main" id="{51667EA1-5BAE-7A25-59A6-7C317CA07F26}"/>
                </a:ext>
              </a:extLst>
            </p:cNvPr>
            <p:cNvSpPr/>
            <p:nvPr/>
          </p:nvSpPr>
          <p:spPr>
            <a:xfrm rot="-3073535">
              <a:off x="541298" y="2390120"/>
              <a:ext cx="181285" cy="181238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14;p27">
              <a:extLst>
                <a:ext uri="{FF2B5EF4-FFF2-40B4-BE49-F238E27FC236}">
                  <a16:creationId xmlns:a16="http://schemas.microsoft.com/office/drawing/2014/main" id="{2E021163-9D1F-6CF5-DBB9-B01368DD1A1F}"/>
                </a:ext>
              </a:extLst>
            </p:cNvPr>
            <p:cNvSpPr/>
            <p:nvPr/>
          </p:nvSpPr>
          <p:spPr>
            <a:xfrm rot="-3073535">
              <a:off x="91608" y="3450570"/>
              <a:ext cx="181286" cy="18396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15;p27">
              <a:extLst>
                <a:ext uri="{FF2B5EF4-FFF2-40B4-BE49-F238E27FC236}">
                  <a16:creationId xmlns:a16="http://schemas.microsoft.com/office/drawing/2014/main" id="{EA981E24-B95D-55FD-B3EC-140990D688A8}"/>
                </a:ext>
              </a:extLst>
            </p:cNvPr>
            <p:cNvSpPr/>
            <p:nvPr/>
          </p:nvSpPr>
          <p:spPr>
            <a:xfrm>
              <a:off x="448658" y="3770862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16;p27">
              <a:extLst>
                <a:ext uri="{FF2B5EF4-FFF2-40B4-BE49-F238E27FC236}">
                  <a16:creationId xmlns:a16="http://schemas.microsoft.com/office/drawing/2014/main" id="{27784E67-B9EA-B336-0135-85AD34A6606B}"/>
                </a:ext>
              </a:extLst>
            </p:cNvPr>
            <p:cNvSpPr/>
            <p:nvPr/>
          </p:nvSpPr>
          <p:spPr>
            <a:xfrm>
              <a:off x="335554" y="3999854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17;p27">
              <a:extLst>
                <a:ext uri="{FF2B5EF4-FFF2-40B4-BE49-F238E27FC236}">
                  <a16:creationId xmlns:a16="http://schemas.microsoft.com/office/drawing/2014/main" id="{6316BE13-C3DF-02DE-34BC-52BA8A8C604B}"/>
                </a:ext>
              </a:extLst>
            </p:cNvPr>
            <p:cNvSpPr/>
            <p:nvPr/>
          </p:nvSpPr>
          <p:spPr>
            <a:xfrm>
              <a:off x="564487" y="3941243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18;p27">
              <a:extLst>
                <a:ext uri="{FF2B5EF4-FFF2-40B4-BE49-F238E27FC236}">
                  <a16:creationId xmlns:a16="http://schemas.microsoft.com/office/drawing/2014/main" id="{6AEE4699-BCA1-D091-8928-8F6B545A2368}"/>
                </a:ext>
              </a:extLst>
            </p:cNvPr>
            <p:cNvSpPr/>
            <p:nvPr/>
          </p:nvSpPr>
          <p:spPr>
            <a:xfrm>
              <a:off x="223813" y="2646349"/>
              <a:ext cx="8721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19;p27">
              <a:extLst>
                <a:ext uri="{FF2B5EF4-FFF2-40B4-BE49-F238E27FC236}">
                  <a16:creationId xmlns:a16="http://schemas.microsoft.com/office/drawing/2014/main" id="{1B828FFE-C11B-7882-AA83-B2512662B9FE}"/>
                </a:ext>
              </a:extLst>
            </p:cNvPr>
            <p:cNvSpPr/>
            <p:nvPr/>
          </p:nvSpPr>
          <p:spPr>
            <a:xfrm rot="675019">
              <a:off x="2826559" y="330533"/>
              <a:ext cx="151259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20;p27">
              <a:extLst>
                <a:ext uri="{FF2B5EF4-FFF2-40B4-BE49-F238E27FC236}">
                  <a16:creationId xmlns:a16="http://schemas.microsoft.com/office/drawing/2014/main" id="{8EF7D9A0-40FF-325D-8FCD-4791C09AF62A}"/>
                </a:ext>
              </a:extLst>
            </p:cNvPr>
            <p:cNvSpPr/>
            <p:nvPr/>
          </p:nvSpPr>
          <p:spPr>
            <a:xfrm rot="675019">
              <a:off x="3449310" y="157426"/>
              <a:ext cx="149896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21;p27">
              <a:extLst>
                <a:ext uri="{FF2B5EF4-FFF2-40B4-BE49-F238E27FC236}">
                  <a16:creationId xmlns:a16="http://schemas.microsoft.com/office/drawing/2014/main" id="{D3160159-BECF-17B8-903D-5539F8E50E03}"/>
                </a:ext>
              </a:extLst>
            </p:cNvPr>
            <p:cNvSpPr/>
            <p:nvPr/>
          </p:nvSpPr>
          <p:spPr>
            <a:xfrm>
              <a:off x="2990082" y="117898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22;p27">
              <a:extLst>
                <a:ext uri="{FF2B5EF4-FFF2-40B4-BE49-F238E27FC236}">
                  <a16:creationId xmlns:a16="http://schemas.microsoft.com/office/drawing/2014/main" id="{8C706B6A-9703-6E0A-0284-67D189FCEEEB}"/>
                </a:ext>
              </a:extLst>
            </p:cNvPr>
            <p:cNvSpPr/>
            <p:nvPr/>
          </p:nvSpPr>
          <p:spPr>
            <a:xfrm>
              <a:off x="3971222" y="376876"/>
              <a:ext cx="8721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923;p27">
            <a:extLst>
              <a:ext uri="{FF2B5EF4-FFF2-40B4-BE49-F238E27FC236}">
                <a16:creationId xmlns:a16="http://schemas.microsoft.com/office/drawing/2014/main" id="{1F8490B0-FEE8-80F1-99D5-39A0A314B34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038" y="2346325"/>
            <a:ext cx="4460875" cy="4421188"/>
            <a:chOff x="5740605" y="1760105"/>
            <a:chExt cx="3345890" cy="3315845"/>
          </a:xfrm>
        </p:grpSpPr>
        <p:sp>
          <p:nvSpPr>
            <p:cNvPr id="27" name="Google Shape;924;p27">
              <a:extLst>
                <a:ext uri="{FF2B5EF4-FFF2-40B4-BE49-F238E27FC236}">
                  <a16:creationId xmlns:a16="http://schemas.microsoft.com/office/drawing/2014/main" id="{67C83A2A-8948-FAD9-85FB-F0E27CCF629D}"/>
                </a:ext>
              </a:extLst>
            </p:cNvPr>
            <p:cNvSpPr/>
            <p:nvPr/>
          </p:nvSpPr>
          <p:spPr>
            <a:xfrm rot="10800000">
              <a:off x="8600686" y="4386587"/>
              <a:ext cx="234570" cy="16549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25;p27">
              <a:extLst>
                <a:ext uri="{FF2B5EF4-FFF2-40B4-BE49-F238E27FC236}">
                  <a16:creationId xmlns:a16="http://schemas.microsoft.com/office/drawing/2014/main" id="{F734C04A-CF94-FE2F-5415-F84860D31BC9}"/>
                </a:ext>
              </a:extLst>
            </p:cNvPr>
            <p:cNvSpPr/>
            <p:nvPr/>
          </p:nvSpPr>
          <p:spPr>
            <a:xfrm rot="10800000">
              <a:off x="8475662" y="4890215"/>
              <a:ext cx="115498" cy="7500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26;p27">
              <a:extLst>
                <a:ext uri="{FF2B5EF4-FFF2-40B4-BE49-F238E27FC236}">
                  <a16:creationId xmlns:a16="http://schemas.microsoft.com/office/drawing/2014/main" id="{3AE1B7DC-D3DB-4009-E757-C88E19A1BEB3}"/>
                </a:ext>
              </a:extLst>
            </p:cNvPr>
            <p:cNvSpPr/>
            <p:nvPr/>
          </p:nvSpPr>
          <p:spPr>
            <a:xfrm rot="10800000">
              <a:off x="8794772" y="3919869"/>
              <a:ext cx="115498" cy="7619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27;p27">
              <a:extLst>
                <a:ext uri="{FF2B5EF4-FFF2-40B4-BE49-F238E27FC236}">
                  <a16:creationId xmlns:a16="http://schemas.microsoft.com/office/drawing/2014/main" id="{3B12EE56-CE6E-A35F-73A6-1B91A133CB4D}"/>
                </a:ext>
              </a:extLst>
            </p:cNvPr>
            <p:cNvSpPr/>
            <p:nvPr/>
          </p:nvSpPr>
          <p:spPr>
            <a:xfrm rot="10800000">
              <a:off x="7636212" y="4811635"/>
              <a:ext cx="151220" cy="98820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28;p27">
              <a:extLst>
                <a:ext uri="{FF2B5EF4-FFF2-40B4-BE49-F238E27FC236}">
                  <a16:creationId xmlns:a16="http://schemas.microsoft.com/office/drawing/2014/main" id="{E40C7813-E9B7-C9D0-059B-91D3D2B7A68B}"/>
                </a:ext>
              </a:extLst>
            </p:cNvPr>
            <p:cNvSpPr/>
            <p:nvPr/>
          </p:nvSpPr>
          <p:spPr>
            <a:xfrm rot="10800000">
              <a:off x="8705468" y="3337662"/>
              <a:ext cx="72634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29;p27">
              <a:extLst>
                <a:ext uri="{FF2B5EF4-FFF2-40B4-BE49-F238E27FC236}">
                  <a16:creationId xmlns:a16="http://schemas.microsoft.com/office/drawing/2014/main" id="{C9001576-AC21-C136-E7D3-CA481F8A6B46}"/>
                </a:ext>
              </a:extLst>
            </p:cNvPr>
            <p:cNvSpPr/>
            <p:nvPr/>
          </p:nvSpPr>
          <p:spPr>
            <a:xfrm rot="10800000">
              <a:off x="8573300" y="3844861"/>
              <a:ext cx="73824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30;p27">
              <a:extLst>
                <a:ext uri="{FF2B5EF4-FFF2-40B4-BE49-F238E27FC236}">
                  <a16:creationId xmlns:a16="http://schemas.microsoft.com/office/drawing/2014/main" id="{971F7CAA-9049-4CBB-C429-5734A65AC31B}"/>
                </a:ext>
              </a:extLst>
            </p:cNvPr>
            <p:cNvSpPr/>
            <p:nvPr/>
          </p:nvSpPr>
          <p:spPr>
            <a:xfrm rot="10800000">
              <a:off x="7036096" y="4812825"/>
              <a:ext cx="73824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31;p27">
              <a:extLst>
                <a:ext uri="{FF2B5EF4-FFF2-40B4-BE49-F238E27FC236}">
                  <a16:creationId xmlns:a16="http://schemas.microsoft.com/office/drawing/2014/main" id="{C89F4003-4E77-635C-A3F5-5D5695F44C59}"/>
                </a:ext>
              </a:extLst>
            </p:cNvPr>
            <p:cNvSpPr/>
            <p:nvPr/>
          </p:nvSpPr>
          <p:spPr>
            <a:xfrm rot="10800000">
              <a:off x="8857879" y="3378142"/>
              <a:ext cx="72634" cy="48815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32;p27">
              <a:extLst>
                <a:ext uri="{FF2B5EF4-FFF2-40B4-BE49-F238E27FC236}">
                  <a16:creationId xmlns:a16="http://schemas.microsoft.com/office/drawing/2014/main" id="{BB29A309-7954-08B0-26AA-8551A648E0FF}"/>
                </a:ext>
              </a:extLst>
            </p:cNvPr>
            <p:cNvSpPr/>
            <p:nvPr/>
          </p:nvSpPr>
          <p:spPr>
            <a:xfrm rot="10800000">
              <a:off x="8762622" y="3511490"/>
              <a:ext cx="72634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33;p27">
              <a:extLst>
                <a:ext uri="{FF2B5EF4-FFF2-40B4-BE49-F238E27FC236}">
                  <a16:creationId xmlns:a16="http://schemas.microsoft.com/office/drawing/2014/main" id="{FBB7B79D-2362-EED2-BDB2-C5B32C793FEE}"/>
                </a:ext>
              </a:extLst>
            </p:cNvPr>
            <p:cNvSpPr/>
            <p:nvPr/>
          </p:nvSpPr>
          <p:spPr>
            <a:xfrm rot="10800000">
              <a:off x="7036096" y="4939030"/>
              <a:ext cx="73824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34;p27">
              <a:extLst>
                <a:ext uri="{FF2B5EF4-FFF2-40B4-BE49-F238E27FC236}">
                  <a16:creationId xmlns:a16="http://schemas.microsoft.com/office/drawing/2014/main" id="{8F9E08E0-0EBF-12A5-1ADC-3CFC4721C30B}"/>
                </a:ext>
              </a:extLst>
            </p:cNvPr>
            <p:cNvSpPr/>
            <p:nvPr/>
          </p:nvSpPr>
          <p:spPr>
            <a:xfrm rot="10800000">
              <a:off x="7148022" y="4860449"/>
              <a:ext cx="72634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35;p27">
              <a:extLst>
                <a:ext uri="{FF2B5EF4-FFF2-40B4-BE49-F238E27FC236}">
                  <a16:creationId xmlns:a16="http://schemas.microsoft.com/office/drawing/2014/main" id="{0627EE63-E2A5-93D2-7FEB-6E473E0A3FF9}"/>
                </a:ext>
              </a:extLst>
            </p:cNvPr>
            <p:cNvSpPr/>
            <p:nvPr/>
          </p:nvSpPr>
          <p:spPr>
            <a:xfrm rot="-7487963">
              <a:off x="8758466" y="4744354"/>
              <a:ext cx="270268" cy="281007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36;p27">
              <a:extLst>
                <a:ext uri="{FF2B5EF4-FFF2-40B4-BE49-F238E27FC236}">
                  <a16:creationId xmlns:a16="http://schemas.microsoft.com/office/drawing/2014/main" id="{271BB75B-970D-34BF-8C83-E703BEA62733}"/>
                </a:ext>
              </a:extLst>
            </p:cNvPr>
            <p:cNvSpPr/>
            <p:nvPr/>
          </p:nvSpPr>
          <p:spPr>
            <a:xfrm rot="10800000">
              <a:off x="8036290" y="4797348"/>
              <a:ext cx="189323" cy="19049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37;p27">
              <a:extLst>
                <a:ext uri="{FF2B5EF4-FFF2-40B4-BE49-F238E27FC236}">
                  <a16:creationId xmlns:a16="http://schemas.microsoft.com/office/drawing/2014/main" id="{32808495-4E0F-8F77-188E-E04B0001E5B1}"/>
                </a:ext>
              </a:extLst>
            </p:cNvPr>
            <p:cNvSpPr/>
            <p:nvPr/>
          </p:nvSpPr>
          <p:spPr>
            <a:xfrm rot="7725898">
              <a:off x="8514367" y="2946540"/>
              <a:ext cx="151207" cy="152411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38;p27">
              <a:extLst>
                <a:ext uri="{FF2B5EF4-FFF2-40B4-BE49-F238E27FC236}">
                  <a16:creationId xmlns:a16="http://schemas.microsoft.com/office/drawing/2014/main" id="{1ABBA376-8A96-F97A-AD65-22380DA0987D}"/>
                </a:ext>
              </a:extLst>
            </p:cNvPr>
            <p:cNvSpPr/>
            <p:nvPr/>
          </p:nvSpPr>
          <p:spPr>
            <a:xfrm rot="7725898">
              <a:off x="8888249" y="2064300"/>
              <a:ext cx="150017" cy="15122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39;p27">
              <a:extLst>
                <a:ext uri="{FF2B5EF4-FFF2-40B4-BE49-F238E27FC236}">
                  <a16:creationId xmlns:a16="http://schemas.microsoft.com/office/drawing/2014/main" id="{BB8A83D2-6544-21B5-7919-EA388230C44E}"/>
                </a:ext>
              </a:extLst>
            </p:cNvPr>
            <p:cNvSpPr/>
            <p:nvPr/>
          </p:nvSpPr>
          <p:spPr>
            <a:xfrm rot="10800000">
              <a:off x="8670938" y="1901788"/>
              <a:ext cx="71442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40;p27">
              <a:extLst>
                <a:ext uri="{FF2B5EF4-FFF2-40B4-BE49-F238E27FC236}">
                  <a16:creationId xmlns:a16="http://schemas.microsoft.com/office/drawing/2014/main" id="{F9BC6449-30EF-9CB0-7BC2-47C38EDA6941}"/>
                </a:ext>
              </a:extLst>
            </p:cNvPr>
            <p:cNvSpPr/>
            <p:nvPr/>
          </p:nvSpPr>
          <p:spPr>
            <a:xfrm rot="10800000">
              <a:off x="8573300" y="1760105"/>
              <a:ext cx="73824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41;p27">
              <a:extLst>
                <a:ext uri="{FF2B5EF4-FFF2-40B4-BE49-F238E27FC236}">
                  <a16:creationId xmlns:a16="http://schemas.microsoft.com/office/drawing/2014/main" id="{F431E6A5-6549-5981-C067-4BD284EC461A}"/>
                </a:ext>
              </a:extLst>
            </p:cNvPr>
            <p:cNvSpPr/>
            <p:nvPr/>
          </p:nvSpPr>
          <p:spPr>
            <a:xfrm rot="10800000">
              <a:off x="8857879" y="2836415"/>
              <a:ext cx="71442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42;p27">
              <a:extLst>
                <a:ext uri="{FF2B5EF4-FFF2-40B4-BE49-F238E27FC236}">
                  <a16:creationId xmlns:a16="http://schemas.microsoft.com/office/drawing/2014/main" id="{D9A9336D-ED3D-F6B6-65F9-E6EA56D32851}"/>
                </a:ext>
              </a:extLst>
            </p:cNvPr>
            <p:cNvSpPr/>
            <p:nvPr/>
          </p:nvSpPr>
          <p:spPr>
            <a:xfrm rot="-10124052">
              <a:off x="6639590" y="4686621"/>
              <a:ext cx="125024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43;p27">
              <a:extLst>
                <a:ext uri="{FF2B5EF4-FFF2-40B4-BE49-F238E27FC236}">
                  <a16:creationId xmlns:a16="http://schemas.microsoft.com/office/drawing/2014/main" id="{AC5E9DA3-6952-DDE3-87CF-6EEF8116EF54}"/>
                </a:ext>
              </a:extLst>
            </p:cNvPr>
            <p:cNvSpPr/>
            <p:nvPr/>
          </p:nvSpPr>
          <p:spPr>
            <a:xfrm rot="-10124052">
              <a:off x="6122823" y="4829494"/>
              <a:ext cx="123834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44;p27">
              <a:extLst>
                <a:ext uri="{FF2B5EF4-FFF2-40B4-BE49-F238E27FC236}">
                  <a16:creationId xmlns:a16="http://schemas.microsoft.com/office/drawing/2014/main" id="{A2110733-969F-FD62-20A1-1CAC1FB357A9}"/>
                </a:ext>
              </a:extLst>
            </p:cNvPr>
            <p:cNvSpPr/>
            <p:nvPr/>
          </p:nvSpPr>
          <p:spPr>
            <a:xfrm rot="10800000">
              <a:off x="6555049" y="4939030"/>
              <a:ext cx="73824" cy="4881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45;p27">
              <a:extLst>
                <a:ext uri="{FF2B5EF4-FFF2-40B4-BE49-F238E27FC236}">
                  <a16:creationId xmlns:a16="http://schemas.microsoft.com/office/drawing/2014/main" id="{24011504-9868-5421-C22A-F954D6B6FC9D}"/>
                </a:ext>
              </a:extLst>
            </p:cNvPr>
            <p:cNvSpPr/>
            <p:nvPr/>
          </p:nvSpPr>
          <p:spPr>
            <a:xfrm rot="10800000">
              <a:off x="5740605" y="4724720"/>
              <a:ext cx="72634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360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7;p28">
            <a:extLst>
              <a:ext uri="{FF2B5EF4-FFF2-40B4-BE49-F238E27FC236}">
                <a16:creationId xmlns:a16="http://schemas.microsoft.com/office/drawing/2014/main" id="{00FEDA24-0A31-9F9C-19EE-9ED7252548E8}"/>
              </a:ext>
            </a:extLst>
          </p:cNvPr>
          <p:cNvSpPr/>
          <p:nvPr/>
        </p:nvSpPr>
        <p:spPr>
          <a:xfrm rot="10800000">
            <a:off x="7024688" y="-93663"/>
            <a:ext cx="5235575" cy="481488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48;p28">
            <a:extLst>
              <a:ext uri="{FF2B5EF4-FFF2-40B4-BE49-F238E27FC236}">
                <a16:creationId xmlns:a16="http://schemas.microsoft.com/office/drawing/2014/main" id="{B50765C7-C5BB-EEAE-C37D-E1D4D9F752CD}"/>
              </a:ext>
            </a:extLst>
          </p:cNvPr>
          <p:cNvSpPr/>
          <p:nvPr/>
        </p:nvSpPr>
        <p:spPr>
          <a:xfrm>
            <a:off x="-101600" y="2057400"/>
            <a:ext cx="5322888" cy="4894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949;p28">
            <a:extLst>
              <a:ext uri="{FF2B5EF4-FFF2-40B4-BE49-F238E27FC236}">
                <a16:creationId xmlns:a16="http://schemas.microsoft.com/office/drawing/2014/main" id="{52D71227-2007-FCDE-7A2F-024700A00A2F}"/>
              </a:ext>
            </a:extLst>
          </p:cNvPr>
          <p:cNvSpPr/>
          <p:nvPr/>
        </p:nvSpPr>
        <p:spPr>
          <a:xfrm rot="19231522">
            <a:off x="10693400" y="2139950"/>
            <a:ext cx="277813" cy="292100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950;p28">
            <a:extLst>
              <a:ext uri="{FF2B5EF4-FFF2-40B4-BE49-F238E27FC236}">
                <a16:creationId xmlns:a16="http://schemas.microsoft.com/office/drawing/2014/main" id="{56F208E6-C6B1-DC18-01D8-232D44820121}"/>
              </a:ext>
            </a:extLst>
          </p:cNvPr>
          <p:cNvSpPr/>
          <p:nvPr/>
        </p:nvSpPr>
        <p:spPr>
          <a:xfrm rot="10800000">
            <a:off x="11555413" y="3694113"/>
            <a:ext cx="433387" cy="45402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951;p28">
            <a:extLst>
              <a:ext uri="{FF2B5EF4-FFF2-40B4-BE49-F238E27FC236}">
                <a16:creationId xmlns:a16="http://schemas.microsoft.com/office/drawing/2014/main" id="{14F3E2A7-DF4D-130B-4BD6-EEB3F1138C23}"/>
              </a:ext>
            </a:extLst>
          </p:cNvPr>
          <p:cNvSpPr/>
          <p:nvPr/>
        </p:nvSpPr>
        <p:spPr>
          <a:xfrm rot="10800000">
            <a:off x="9996488" y="6183313"/>
            <a:ext cx="303212" cy="32385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952;p28">
            <a:extLst>
              <a:ext uri="{FF2B5EF4-FFF2-40B4-BE49-F238E27FC236}">
                <a16:creationId xmlns:a16="http://schemas.microsoft.com/office/drawing/2014/main" id="{A10E415A-DB78-4B6D-9EF2-67F01C4E98F4}"/>
              </a:ext>
            </a:extLst>
          </p:cNvPr>
          <p:cNvSpPr/>
          <p:nvPr/>
        </p:nvSpPr>
        <p:spPr>
          <a:xfrm rot="10800000">
            <a:off x="1651000" y="363538"/>
            <a:ext cx="431800" cy="45402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953;p28">
            <a:extLst>
              <a:ext uri="{FF2B5EF4-FFF2-40B4-BE49-F238E27FC236}">
                <a16:creationId xmlns:a16="http://schemas.microsoft.com/office/drawing/2014/main" id="{2BE6E654-D66D-F123-D9B1-D357A2DC4F35}"/>
              </a:ext>
            </a:extLst>
          </p:cNvPr>
          <p:cNvSpPr/>
          <p:nvPr/>
        </p:nvSpPr>
        <p:spPr>
          <a:xfrm rot="10800000">
            <a:off x="160338" y="2940050"/>
            <a:ext cx="303212" cy="3254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54;p28">
            <a:extLst>
              <a:ext uri="{FF2B5EF4-FFF2-40B4-BE49-F238E27FC236}">
                <a16:creationId xmlns:a16="http://schemas.microsoft.com/office/drawing/2014/main" id="{D67BE6EB-B0D6-DFC4-2933-2C7541A8D4EC}"/>
              </a:ext>
            </a:extLst>
          </p:cNvPr>
          <p:cNvSpPr/>
          <p:nvPr/>
        </p:nvSpPr>
        <p:spPr>
          <a:xfrm rot="10800000">
            <a:off x="1581150" y="4203700"/>
            <a:ext cx="304800" cy="32385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955;p28">
            <a:extLst>
              <a:ext uri="{FF2B5EF4-FFF2-40B4-BE49-F238E27FC236}">
                <a16:creationId xmlns:a16="http://schemas.microsoft.com/office/drawing/2014/main" id="{D9350620-E3E8-E046-1F60-224A166088B5}"/>
              </a:ext>
            </a:extLst>
          </p:cNvPr>
          <p:cNvSpPr/>
          <p:nvPr/>
        </p:nvSpPr>
        <p:spPr>
          <a:xfrm rot="10800000">
            <a:off x="10299700" y="1860550"/>
            <a:ext cx="304800" cy="32385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956;p28">
            <a:extLst>
              <a:ext uri="{FF2B5EF4-FFF2-40B4-BE49-F238E27FC236}">
                <a16:creationId xmlns:a16="http://schemas.microsoft.com/office/drawing/2014/main" id="{9FE5B956-E16B-38D0-AB3B-78A152D3D6F4}"/>
              </a:ext>
            </a:extLst>
          </p:cNvPr>
          <p:cNvSpPr/>
          <p:nvPr/>
        </p:nvSpPr>
        <p:spPr>
          <a:xfrm rot="10800000" flipH="1">
            <a:off x="1327150" y="2616200"/>
            <a:ext cx="101600" cy="68263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957;p28">
            <a:extLst>
              <a:ext uri="{FF2B5EF4-FFF2-40B4-BE49-F238E27FC236}">
                <a16:creationId xmlns:a16="http://schemas.microsoft.com/office/drawing/2014/main" id="{45791647-3DB5-3EA1-3506-30FED5DAA2C3}"/>
              </a:ext>
            </a:extLst>
          </p:cNvPr>
          <p:cNvSpPr/>
          <p:nvPr/>
        </p:nvSpPr>
        <p:spPr>
          <a:xfrm rot="10800000" flipH="1">
            <a:off x="1530350" y="2819400"/>
            <a:ext cx="101600" cy="68263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58;p28">
            <a:extLst>
              <a:ext uri="{FF2B5EF4-FFF2-40B4-BE49-F238E27FC236}">
                <a16:creationId xmlns:a16="http://schemas.microsoft.com/office/drawing/2014/main" id="{F7B4ACDF-D981-2201-C1FC-1421200E0E27}"/>
              </a:ext>
            </a:extLst>
          </p:cNvPr>
          <p:cNvSpPr/>
          <p:nvPr/>
        </p:nvSpPr>
        <p:spPr>
          <a:xfrm rot="10800000" flipH="1">
            <a:off x="261938" y="169703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959;p28">
            <a:extLst>
              <a:ext uri="{FF2B5EF4-FFF2-40B4-BE49-F238E27FC236}">
                <a16:creationId xmlns:a16="http://schemas.microsoft.com/office/drawing/2014/main" id="{D0BC1642-73F1-CFB5-14E8-7798ADF9A004}"/>
              </a:ext>
            </a:extLst>
          </p:cNvPr>
          <p:cNvSpPr/>
          <p:nvPr/>
        </p:nvSpPr>
        <p:spPr>
          <a:xfrm rot="10800000" flipH="1">
            <a:off x="939800" y="557213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960;p28">
            <a:extLst>
              <a:ext uri="{FF2B5EF4-FFF2-40B4-BE49-F238E27FC236}">
                <a16:creationId xmlns:a16="http://schemas.microsoft.com/office/drawing/2014/main" id="{1D14D5EE-E4F8-A3C8-B62E-B7AAFC74950B}"/>
              </a:ext>
            </a:extLst>
          </p:cNvPr>
          <p:cNvSpPr/>
          <p:nvPr/>
        </p:nvSpPr>
        <p:spPr>
          <a:xfrm rot="10800000" flipH="1">
            <a:off x="425450" y="4932363"/>
            <a:ext cx="101600" cy="68262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961;p28">
            <a:extLst>
              <a:ext uri="{FF2B5EF4-FFF2-40B4-BE49-F238E27FC236}">
                <a16:creationId xmlns:a16="http://schemas.microsoft.com/office/drawing/2014/main" id="{E5E08257-0CFA-288B-00AF-ED72EC77714E}"/>
              </a:ext>
            </a:extLst>
          </p:cNvPr>
          <p:cNvSpPr/>
          <p:nvPr/>
        </p:nvSpPr>
        <p:spPr>
          <a:xfrm rot="10800000" flipH="1">
            <a:off x="642938" y="5154613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962;p28">
            <a:extLst>
              <a:ext uri="{FF2B5EF4-FFF2-40B4-BE49-F238E27FC236}">
                <a16:creationId xmlns:a16="http://schemas.microsoft.com/office/drawing/2014/main" id="{0A4EF718-C7A8-26C3-3733-73AE8A8A5D4F}"/>
              </a:ext>
            </a:extLst>
          </p:cNvPr>
          <p:cNvSpPr/>
          <p:nvPr/>
        </p:nvSpPr>
        <p:spPr>
          <a:xfrm rot="10800000" flipH="1">
            <a:off x="363538" y="5580063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963;p28">
            <a:extLst>
              <a:ext uri="{FF2B5EF4-FFF2-40B4-BE49-F238E27FC236}">
                <a16:creationId xmlns:a16="http://schemas.microsoft.com/office/drawing/2014/main" id="{FECBA173-7498-07DE-3951-2390D0237DEB}"/>
              </a:ext>
            </a:extLst>
          </p:cNvPr>
          <p:cNvSpPr/>
          <p:nvPr/>
        </p:nvSpPr>
        <p:spPr>
          <a:xfrm rot="10800000" flipH="1">
            <a:off x="11352213" y="611663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964;p28">
            <a:extLst>
              <a:ext uri="{FF2B5EF4-FFF2-40B4-BE49-F238E27FC236}">
                <a16:creationId xmlns:a16="http://schemas.microsoft.com/office/drawing/2014/main" id="{B6D8B53F-8F95-37B9-56C8-CA108E30DD56}"/>
              </a:ext>
            </a:extLst>
          </p:cNvPr>
          <p:cNvSpPr/>
          <p:nvPr/>
        </p:nvSpPr>
        <p:spPr>
          <a:xfrm rot="10800000" flipH="1">
            <a:off x="10698163" y="388778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965;p28">
            <a:extLst>
              <a:ext uri="{FF2B5EF4-FFF2-40B4-BE49-F238E27FC236}">
                <a16:creationId xmlns:a16="http://schemas.microsoft.com/office/drawing/2014/main" id="{D2A0DF8A-BD56-ACFE-B295-1E364B3F6D58}"/>
              </a:ext>
            </a:extLst>
          </p:cNvPr>
          <p:cNvSpPr/>
          <p:nvPr/>
        </p:nvSpPr>
        <p:spPr>
          <a:xfrm rot="10800000" flipH="1">
            <a:off x="11830050" y="1493838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966;p28">
            <a:extLst>
              <a:ext uri="{FF2B5EF4-FFF2-40B4-BE49-F238E27FC236}">
                <a16:creationId xmlns:a16="http://schemas.microsoft.com/office/drawing/2014/main" id="{DB1C9F4D-F938-65AA-24B4-375C6FE6BEF4}"/>
              </a:ext>
            </a:extLst>
          </p:cNvPr>
          <p:cNvSpPr/>
          <p:nvPr/>
        </p:nvSpPr>
        <p:spPr>
          <a:xfrm rot="10800000" flipH="1">
            <a:off x="11555413" y="1141413"/>
            <a:ext cx="103187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967;p28">
            <a:extLst>
              <a:ext uri="{FF2B5EF4-FFF2-40B4-BE49-F238E27FC236}">
                <a16:creationId xmlns:a16="http://schemas.microsoft.com/office/drawing/2014/main" id="{62EEEFE0-265A-991A-FE49-361673C8DB68}"/>
              </a:ext>
            </a:extLst>
          </p:cNvPr>
          <p:cNvSpPr/>
          <p:nvPr/>
        </p:nvSpPr>
        <p:spPr>
          <a:xfrm rot="10800000" flipH="1">
            <a:off x="11453813" y="5438775"/>
            <a:ext cx="101600" cy="666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965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9;p29">
            <a:extLst>
              <a:ext uri="{FF2B5EF4-FFF2-40B4-BE49-F238E27FC236}">
                <a16:creationId xmlns:a16="http://schemas.microsoft.com/office/drawing/2014/main" id="{A8ABFC04-D54C-592E-5E23-7E36F42B9DC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3" name="Google Shape;970;p29">
              <a:extLst>
                <a:ext uri="{FF2B5EF4-FFF2-40B4-BE49-F238E27FC236}">
                  <a16:creationId xmlns:a16="http://schemas.microsoft.com/office/drawing/2014/main" id="{C80EFC47-072B-EA8F-AD3E-63DFE31696B4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971;p29">
              <a:extLst>
                <a:ext uri="{FF2B5EF4-FFF2-40B4-BE49-F238E27FC236}">
                  <a16:creationId xmlns:a16="http://schemas.microsoft.com/office/drawing/2014/main" id="{27999707-0A18-4610-EC56-DEFD3DF5F9CF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972;p29">
              <a:extLst>
                <a:ext uri="{FF2B5EF4-FFF2-40B4-BE49-F238E27FC236}">
                  <a16:creationId xmlns:a16="http://schemas.microsoft.com/office/drawing/2014/main" id="{DB9B60F9-32B6-1804-4207-6CEF7D288086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973;p29">
              <a:extLst>
                <a:ext uri="{FF2B5EF4-FFF2-40B4-BE49-F238E27FC236}">
                  <a16:creationId xmlns:a16="http://schemas.microsoft.com/office/drawing/2014/main" id="{905BFA06-21DE-8D5E-9751-70D70340C7C3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974;p29">
              <a:extLst>
                <a:ext uri="{FF2B5EF4-FFF2-40B4-BE49-F238E27FC236}">
                  <a16:creationId xmlns:a16="http://schemas.microsoft.com/office/drawing/2014/main" id="{5A5782B3-B25B-8CA4-0933-4DEB64B1E06C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75;p29">
              <a:extLst>
                <a:ext uri="{FF2B5EF4-FFF2-40B4-BE49-F238E27FC236}">
                  <a16:creationId xmlns:a16="http://schemas.microsoft.com/office/drawing/2014/main" id="{BF0D529D-B852-32B8-1B9A-76DFA61ECE54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76;p29">
              <a:extLst>
                <a:ext uri="{FF2B5EF4-FFF2-40B4-BE49-F238E27FC236}">
                  <a16:creationId xmlns:a16="http://schemas.microsoft.com/office/drawing/2014/main" id="{F4D1F2B4-51FF-7610-A26F-A4BE8953B6EE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77;p29">
              <a:extLst>
                <a:ext uri="{FF2B5EF4-FFF2-40B4-BE49-F238E27FC236}">
                  <a16:creationId xmlns:a16="http://schemas.microsoft.com/office/drawing/2014/main" id="{CC639A44-73E6-BD2D-754A-ABDB61041F0E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78;p29">
              <a:extLst>
                <a:ext uri="{FF2B5EF4-FFF2-40B4-BE49-F238E27FC236}">
                  <a16:creationId xmlns:a16="http://schemas.microsoft.com/office/drawing/2014/main" id="{46C76E0F-BD67-E306-36B1-FF4F885C1C65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79;p29">
              <a:extLst>
                <a:ext uri="{FF2B5EF4-FFF2-40B4-BE49-F238E27FC236}">
                  <a16:creationId xmlns:a16="http://schemas.microsoft.com/office/drawing/2014/main" id="{5841EAB2-099E-DC96-6052-40DF4E50DC67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80;p29">
              <a:extLst>
                <a:ext uri="{FF2B5EF4-FFF2-40B4-BE49-F238E27FC236}">
                  <a16:creationId xmlns:a16="http://schemas.microsoft.com/office/drawing/2014/main" id="{60091016-0537-1564-CD48-E4178CE108AE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81;p29">
              <a:extLst>
                <a:ext uri="{FF2B5EF4-FFF2-40B4-BE49-F238E27FC236}">
                  <a16:creationId xmlns:a16="http://schemas.microsoft.com/office/drawing/2014/main" id="{85FBAB4D-9E7E-E8BE-E5D5-4282DF82B01B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82;p29">
              <a:extLst>
                <a:ext uri="{FF2B5EF4-FFF2-40B4-BE49-F238E27FC236}">
                  <a16:creationId xmlns:a16="http://schemas.microsoft.com/office/drawing/2014/main" id="{D6E5272E-3651-958D-0A40-5E028BB531E9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83;p29">
              <a:extLst>
                <a:ext uri="{FF2B5EF4-FFF2-40B4-BE49-F238E27FC236}">
                  <a16:creationId xmlns:a16="http://schemas.microsoft.com/office/drawing/2014/main" id="{4AAB04C4-774B-7059-A158-E7EF24D5EF69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84;p29">
              <a:extLst>
                <a:ext uri="{FF2B5EF4-FFF2-40B4-BE49-F238E27FC236}">
                  <a16:creationId xmlns:a16="http://schemas.microsoft.com/office/drawing/2014/main" id="{2AF3C2AE-CE4B-F631-8A35-3CE2D31E4494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85;p29">
              <a:extLst>
                <a:ext uri="{FF2B5EF4-FFF2-40B4-BE49-F238E27FC236}">
                  <a16:creationId xmlns:a16="http://schemas.microsoft.com/office/drawing/2014/main" id="{3F0CC200-13EB-50E6-5C1E-1DCBE2FE245A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86;p29">
              <a:extLst>
                <a:ext uri="{FF2B5EF4-FFF2-40B4-BE49-F238E27FC236}">
                  <a16:creationId xmlns:a16="http://schemas.microsoft.com/office/drawing/2014/main" id="{0B0A9316-39B3-28D9-DB39-C3E90676B16A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987;p29">
            <a:extLst>
              <a:ext uri="{FF2B5EF4-FFF2-40B4-BE49-F238E27FC236}">
                <a16:creationId xmlns:a16="http://schemas.microsoft.com/office/drawing/2014/main" id="{FD2C35A3-F28B-8843-7544-AD0F69FF0B02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1" name="Google Shape;988;p29">
              <a:extLst>
                <a:ext uri="{FF2B5EF4-FFF2-40B4-BE49-F238E27FC236}">
                  <a16:creationId xmlns:a16="http://schemas.microsoft.com/office/drawing/2014/main" id="{E75E318F-A33C-C5D1-D2A1-006896B33205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89;p29">
              <a:extLst>
                <a:ext uri="{FF2B5EF4-FFF2-40B4-BE49-F238E27FC236}">
                  <a16:creationId xmlns:a16="http://schemas.microsoft.com/office/drawing/2014/main" id="{28A8591C-EC9C-A867-CF3A-81230C6FFD14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90;p29">
              <a:extLst>
                <a:ext uri="{FF2B5EF4-FFF2-40B4-BE49-F238E27FC236}">
                  <a16:creationId xmlns:a16="http://schemas.microsoft.com/office/drawing/2014/main" id="{4F75170F-EA86-1A11-3E32-3E711088979C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91;p29">
              <a:extLst>
                <a:ext uri="{FF2B5EF4-FFF2-40B4-BE49-F238E27FC236}">
                  <a16:creationId xmlns:a16="http://schemas.microsoft.com/office/drawing/2014/main" id="{A9D4D542-5CD6-2F0A-5D7D-4E17D2977C90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92;p29">
              <a:extLst>
                <a:ext uri="{FF2B5EF4-FFF2-40B4-BE49-F238E27FC236}">
                  <a16:creationId xmlns:a16="http://schemas.microsoft.com/office/drawing/2014/main" id="{EB4D753F-9129-7515-6916-652C43073D04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93;p29">
              <a:extLst>
                <a:ext uri="{FF2B5EF4-FFF2-40B4-BE49-F238E27FC236}">
                  <a16:creationId xmlns:a16="http://schemas.microsoft.com/office/drawing/2014/main" id="{335873EE-65B7-262C-4623-6976CD2124CC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94;p29">
              <a:extLst>
                <a:ext uri="{FF2B5EF4-FFF2-40B4-BE49-F238E27FC236}">
                  <a16:creationId xmlns:a16="http://schemas.microsoft.com/office/drawing/2014/main" id="{03E6C2FE-DCD5-ACDF-E3DC-8A4C54047F4E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95;p29">
              <a:extLst>
                <a:ext uri="{FF2B5EF4-FFF2-40B4-BE49-F238E27FC236}">
                  <a16:creationId xmlns:a16="http://schemas.microsoft.com/office/drawing/2014/main" id="{F0BCDD4F-83C2-2EB2-B378-7708AB2C130B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96;p29">
              <a:extLst>
                <a:ext uri="{FF2B5EF4-FFF2-40B4-BE49-F238E27FC236}">
                  <a16:creationId xmlns:a16="http://schemas.microsoft.com/office/drawing/2014/main" id="{406DE7AF-A4E1-A0CE-0CC3-F50D7F662A47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97;p29">
              <a:extLst>
                <a:ext uri="{FF2B5EF4-FFF2-40B4-BE49-F238E27FC236}">
                  <a16:creationId xmlns:a16="http://schemas.microsoft.com/office/drawing/2014/main" id="{D7C295DA-6F9A-8602-9635-AE3117CBA0FA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98;p29">
              <a:extLst>
                <a:ext uri="{FF2B5EF4-FFF2-40B4-BE49-F238E27FC236}">
                  <a16:creationId xmlns:a16="http://schemas.microsoft.com/office/drawing/2014/main" id="{0CEC26C0-BD3A-70F9-6851-5CB3D84162B2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99;p29">
              <a:extLst>
                <a:ext uri="{FF2B5EF4-FFF2-40B4-BE49-F238E27FC236}">
                  <a16:creationId xmlns:a16="http://schemas.microsoft.com/office/drawing/2014/main" id="{4C87B5A4-2BDA-350E-2227-E4D9A1EA516A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00;p29">
              <a:extLst>
                <a:ext uri="{FF2B5EF4-FFF2-40B4-BE49-F238E27FC236}">
                  <a16:creationId xmlns:a16="http://schemas.microsoft.com/office/drawing/2014/main" id="{0695FE5B-8DB2-109D-B195-5BC38FE97F8D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01;p29">
              <a:extLst>
                <a:ext uri="{FF2B5EF4-FFF2-40B4-BE49-F238E27FC236}">
                  <a16:creationId xmlns:a16="http://schemas.microsoft.com/office/drawing/2014/main" id="{D0A478C0-4FAC-801A-FB74-62082B11F4B0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02;p29">
              <a:extLst>
                <a:ext uri="{FF2B5EF4-FFF2-40B4-BE49-F238E27FC236}">
                  <a16:creationId xmlns:a16="http://schemas.microsoft.com/office/drawing/2014/main" id="{15591EA3-E4E7-80DD-B3BE-533FFE8466CA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03;p29">
              <a:extLst>
                <a:ext uri="{FF2B5EF4-FFF2-40B4-BE49-F238E27FC236}">
                  <a16:creationId xmlns:a16="http://schemas.microsoft.com/office/drawing/2014/main" id="{528040E2-9A6C-B773-FB6D-AA1C0673169D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04;p29">
              <a:extLst>
                <a:ext uri="{FF2B5EF4-FFF2-40B4-BE49-F238E27FC236}">
                  <a16:creationId xmlns:a16="http://schemas.microsoft.com/office/drawing/2014/main" id="{4D9DC242-FEDA-5790-4F47-E43D9B7944CF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1005;p29">
            <a:extLst>
              <a:ext uri="{FF2B5EF4-FFF2-40B4-BE49-F238E27FC236}">
                <a16:creationId xmlns:a16="http://schemas.microsoft.com/office/drawing/2014/main" id="{0B6351C4-A3DF-FA19-4AFD-AF418F23EF71}"/>
              </a:ext>
            </a:extLst>
          </p:cNvPr>
          <p:cNvSpPr/>
          <p:nvPr/>
        </p:nvSpPr>
        <p:spPr>
          <a:xfrm flipH="1">
            <a:off x="7024688" y="2136775"/>
            <a:ext cx="5235575" cy="481488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006;p29">
            <a:extLst>
              <a:ext uri="{FF2B5EF4-FFF2-40B4-BE49-F238E27FC236}">
                <a16:creationId xmlns:a16="http://schemas.microsoft.com/office/drawing/2014/main" id="{467B8DCB-11F0-DAF1-D39D-A06CD671F8FA}"/>
              </a:ext>
            </a:extLst>
          </p:cNvPr>
          <p:cNvSpPr/>
          <p:nvPr/>
        </p:nvSpPr>
        <p:spPr>
          <a:xfrm rot="10800000" flipH="1">
            <a:off x="-101600" y="-93663"/>
            <a:ext cx="5322888" cy="4894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76" tIns="91476" rIns="91476" bIns="91476" anchor="ctr"/>
          <a:lstStyle/>
          <a:p>
            <a: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462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5BDDD-DE88-CF53-8494-3CB8EF89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14" tIns="45707" rIns="91414" bIns="45707"/>
          <a:lstStyle>
            <a:lvl1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429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A3F886CC-5FC4-4886-ABDB-0BAB859968D2}" type="datetimeFigureOut">
              <a:rPr lang="en-US"/>
              <a:pPr>
                <a:defRPr/>
              </a:pPr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A6EF5-98BF-0B5E-6FA6-1A95A4B1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14" tIns="45707" rIns="91414" bIns="45707"/>
          <a:lstStyle>
            <a:lvl1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429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6FC-0A1A-03C7-D459-265DBED9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87B39E-42DC-4AED-A7A4-001D06195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17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4152A-2AA3-E5F7-A775-2B8D043F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429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E0A5AF02-B847-4202-9F4D-8789F60448B1}" type="datetimeFigureOut">
              <a:rPr lang="en-US"/>
              <a:pPr>
                <a:defRPr/>
              </a:pPr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AB359-8D2C-5258-EE0E-F6F83308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defTabSz="6875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429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C46C8-8242-E10C-3ECB-A422601D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6CE34-5885-4694-B105-EAB886FF6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114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lIns="121705" tIns="121705" rIns="121705" bIns="12170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35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lIns="121705" tIns="121705" rIns="121705" bIns="121705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82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lIns="121705" tIns="121705" rIns="121705" bIns="121705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82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3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lIns="121705" tIns="121705" rIns="121705" bIns="121705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79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lIns="121705" tIns="121705" rIns="121705" bIns="121705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79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43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352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07;p17">
            <a:extLst>
              <a:ext uri="{FF2B5EF4-FFF2-40B4-BE49-F238E27FC236}">
                <a16:creationId xmlns:a16="http://schemas.microsoft.com/office/drawing/2014/main" id="{15ABC884-84DC-8905-E8AF-CC3F405B5A7A}"/>
              </a:ext>
            </a:extLst>
          </p:cNvPr>
          <p:cNvGrpSpPr>
            <a:grpSpLocks/>
          </p:cNvGrpSpPr>
          <p:nvPr/>
        </p:nvGrpSpPr>
        <p:grpSpPr bwMode="auto">
          <a:xfrm>
            <a:off x="-501650" y="328613"/>
            <a:ext cx="13790613" cy="1698625"/>
            <a:chOff x="-376905" y="246450"/>
            <a:chExt cx="10342646" cy="1274430"/>
          </a:xfrm>
        </p:grpSpPr>
        <p:sp>
          <p:nvSpPr>
            <p:cNvPr id="3" name="Google Shape;408;p17">
              <a:extLst>
                <a:ext uri="{FF2B5EF4-FFF2-40B4-BE49-F238E27FC236}">
                  <a16:creationId xmlns:a16="http://schemas.microsoft.com/office/drawing/2014/main" id="{E5911A22-5BAD-39C4-081B-DB416769B938}"/>
                </a:ext>
              </a:extLst>
            </p:cNvPr>
            <p:cNvSpPr/>
            <p:nvPr/>
          </p:nvSpPr>
          <p:spPr>
            <a:xfrm>
              <a:off x="8292963" y="246450"/>
              <a:ext cx="1672778" cy="798008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409;p17">
              <a:extLst>
                <a:ext uri="{FF2B5EF4-FFF2-40B4-BE49-F238E27FC236}">
                  <a16:creationId xmlns:a16="http://schemas.microsoft.com/office/drawing/2014/main" id="{DC450CFF-956E-0DE1-3639-F17884F805AB}"/>
                </a:ext>
              </a:extLst>
            </p:cNvPr>
            <p:cNvSpPr/>
            <p:nvPr/>
          </p:nvSpPr>
          <p:spPr>
            <a:xfrm>
              <a:off x="7740530" y="1150461"/>
              <a:ext cx="857224" cy="370419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410;p17">
              <a:extLst>
                <a:ext uri="{FF2B5EF4-FFF2-40B4-BE49-F238E27FC236}">
                  <a16:creationId xmlns:a16="http://schemas.microsoft.com/office/drawing/2014/main" id="{CC805ABC-76D4-8BF3-0ED1-C4A15832D47E}"/>
                </a:ext>
              </a:extLst>
            </p:cNvPr>
            <p:cNvSpPr/>
            <p:nvPr/>
          </p:nvSpPr>
          <p:spPr>
            <a:xfrm>
              <a:off x="-376905" y="352454"/>
              <a:ext cx="1452518" cy="627687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11;p17">
            <a:extLst>
              <a:ext uri="{FF2B5EF4-FFF2-40B4-BE49-F238E27FC236}">
                <a16:creationId xmlns:a16="http://schemas.microsoft.com/office/drawing/2014/main" id="{0414A145-70B4-05AE-9291-803606180E0C}"/>
              </a:ext>
            </a:extLst>
          </p:cNvPr>
          <p:cNvGrpSpPr>
            <a:grpSpLocks/>
          </p:cNvGrpSpPr>
          <p:nvPr/>
        </p:nvGrpSpPr>
        <p:grpSpPr bwMode="auto">
          <a:xfrm>
            <a:off x="-239713" y="5937250"/>
            <a:ext cx="13261976" cy="957263"/>
            <a:chOff x="-179259" y="4453048"/>
            <a:chExt cx="9944799" cy="717401"/>
          </a:xfrm>
        </p:grpSpPr>
        <p:sp>
          <p:nvSpPr>
            <p:cNvPr id="7" name="Google Shape;412;p17">
              <a:extLst>
                <a:ext uri="{FF2B5EF4-FFF2-40B4-BE49-F238E27FC236}">
                  <a16:creationId xmlns:a16="http://schemas.microsoft.com/office/drawing/2014/main" id="{AFC9A3B8-7D71-EB83-81E8-983C9C7311F7}"/>
                </a:ext>
              </a:extLst>
            </p:cNvPr>
            <p:cNvSpPr/>
            <p:nvPr/>
          </p:nvSpPr>
          <p:spPr>
            <a:xfrm>
              <a:off x="-179259" y="4798067"/>
              <a:ext cx="9944799" cy="0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defTabSz="687537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413;p17">
              <a:extLst>
                <a:ext uri="{FF2B5EF4-FFF2-40B4-BE49-F238E27FC236}">
                  <a16:creationId xmlns:a16="http://schemas.microsoft.com/office/drawing/2014/main" id="{25159682-5AEE-7765-907A-76E8C0D194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9" name="Google Shape;414;p17">
                <a:extLst>
                  <a:ext uri="{FF2B5EF4-FFF2-40B4-BE49-F238E27FC236}">
                    <a16:creationId xmlns:a16="http://schemas.microsoft.com/office/drawing/2014/main" id="{10B073AE-5E8B-B94A-E2E6-43B92C7EAD48}"/>
                  </a:ext>
                </a:extLst>
              </p:cNvPr>
              <p:cNvSpPr/>
              <p:nvPr/>
            </p:nvSpPr>
            <p:spPr>
              <a:xfrm>
                <a:off x="-179259" y="4453048"/>
                <a:ext cx="9944799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687537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15;p17">
                <a:extLst>
                  <a:ext uri="{FF2B5EF4-FFF2-40B4-BE49-F238E27FC236}">
                    <a16:creationId xmlns:a16="http://schemas.microsoft.com/office/drawing/2014/main" id="{C7572F85-DBA6-EB8D-DB2C-78FB709815BD}"/>
                  </a:ext>
                </a:extLst>
              </p:cNvPr>
              <p:cNvSpPr/>
              <p:nvPr/>
            </p:nvSpPr>
            <p:spPr>
              <a:xfrm>
                <a:off x="-179259" y="4798067"/>
                <a:ext cx="994479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 defTabSz="687537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lIns="121705" tIns="121705" rIns="121705" bIns="121705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3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5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98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7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94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8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90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7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7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31DE4CBF-9E45-3D10-ADFF-658506C1B7A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14338" y="593725"/>
            <a:ext cx="113633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666" tIns="121666" rIns="121666" bIns="12166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7FF043DE-35B9-FB04-AD35-4265800F21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14338" y="2397125"/>
            <a:ext cx="113633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666" tIns="121666" rIns="121666" bIns="12166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8351FA28-06E4-4C57-6992-D23B61B8DB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666" tIns="121666" rIns="121666" bIns="121666" numCol="1" anchor="ctr" anchorCtr="0" compatLnSpc="1">
            <a:prstTxWarp prst="textNoShape">
              <a:avLst/>
            </a:prstTxWarp>
            <a:normAutofit/>
          </a:bodyPr>
          <a:lstStyle>
            <a:lvl1pPr algn="r" defTabSz="687388" eaLnBrk="1" hangingPunct="1">
              <a:buClr>
                <a:srgbClr val="000000"/>
              </a:buClr>
              <a:defRPr sz="900" smtClean="0">
                <a:solidFill>
                  <a:srgbClr val="45127E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1AEF44F-84D0-4B2C-9C85-C208B7E0A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633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4.gi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5083" y="8485"/>
            <a:ext cx="11930183" cy="684103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1" y="699498"/>
            <a:ext cx="3842035" cy="1078545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834" y="5329288"/>
            <a:ext cx="2025829" cy="1273471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25797">
            <a:off x="9634740" y="2106969"/>
            <a:ext cx="2577295" cy="2460816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976" y="5035157"/>
            <a:ext cx="1879557" cy="1657582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898096">
            <a:off x="10392193" y="1719227"/>
            <a:ext cx="869647" cy="863565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23913">
            <a:off x="1175956" y="1677722"/>
            <a:ext cx="456109" cy="480435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46023">
            <a:off x="1114804" y="2031934"/>
            <a:ext cx="1432124" cy="128492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4010" y="368065"/>
            <a:ext cx="893974" cy="1009520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6504" y="291764"/>
            <a:ext cx="966950" cy="10885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6181" y="363466"/>
            <a:ext cx="766262" cy="881810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36355" y="380213"/>
            <a:ext cx="766262" cy="887891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2886676" y="187816"/>
            <a:ext cx="1578533" cy="577020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20288" y="-1142119"/>
            <a:ext cx="351427" cy="5788175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81" y="8486"/>
            <a:ext cx="2404728" cy="1382027"/>
          </a:xfrm>
          <a:prstGeom prst="rect">
            <a:avLst/>
          </a:prstGeom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728" y="8484"/>
            <a:ext cx="3599934" cy="1699893"/>
          </a:xfrm>
          <a:prstGeom prst="rect">
            <a:avLst/>
          </a:prstGeom>
        </p:spPr>
      </p:pic>
      <p:sp>
        <p:nvSpPr>
          <p:cNvPr id="31" name="WordArt 5"/>
          <p:cNvSpPr>
            <a:spLocks noChangeArrowheads="1" noChangeShapeType="1" noTextEdit="1"/>
          </p:cNvSpPr>
          <p:nvPr/>
        </p:nvSpPr>
        <p:spPr bwMode="auto">
          <a:xfrm>
            <a:off x="1534763" y="1097982"/>
            <a:ext cx="9055375" cy="171800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554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6031">
              <a:defRPr/>
            </a:pPr>
            <a:r>
              <a:rPr lang="en-US" sz="3591" b="1" kern="10" spc="51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591" b="1" kern="10" spc="51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1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591" b="1" kern="10" spc="51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1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591" b="1" kern="10" spc="51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1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591" b="1" kern="10" spc="51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1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591" b="1" kern="10" spc="51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1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endParaRPr lang="en-US" sz="3591" b="1" kern="10" spc="51" dirty="0">
              <a:ln w="11430"/>
              <a:solidFill>
                <a:srgbClr val="2D2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54" y="3257974"/>
            <a:ext cx="1464949" cy="20847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8" y="4597678"/>
            <a:ext cx="1892956" cy="20721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41" y="4512379"/>
            <a:ext cx="1748454" cy="22803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65" y="5149627"/>
            <a:ext cx="2128323" cy="1534050"/>
          </a:xfrm>
          <a:prstGeom prst="rect">
            <a:avLst/>
          </a:prstGeom>
        </p:spPr>
      </p:pic>
      <p:pic>
        <p:nvPicPr>
          <p:cNvPr id="37" name="图片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86" y="-185000"/>
            <a:ext cx="1499216" cy="1613341"/>
          </a:xfrm>
          <a:prstGeom prst="rect">
            <a:avLst/>
          </a:prstGeom>
        </p:spPr>
      </p:pic>
      <p:pic>
        <p:nvPicPr>
          <p:cNvPr id="38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039894">
            <a:off x="10606260" y="2750130"/>
            <a:ext cx="869647" cy="863565"/>
          </a:xfrm>
          <a:prstGeom prst="rect">
            <a:avLst/>
          </a:prstGeom>
        </p:spPr>
      </p:pic>
      <p:pic>
        <p:nvPicPr>
          <p:cNvPr id="39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23913">
            <a:off x="6068772" y="4857248"/>
            <a:ext cx="456109" cy="4804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56257" y="2250155"/>
            <a:ext cx="6980792" cy="692229"/>
          </a:xfrm>
          <a:prstGeom prst="rect">
            <a:avLst/>
          </a:prstGeom>
          <a:noFill/>
        </p:spPr>
        <p:txBody>
          <a:bodyPr wrap="square" lIns="77459" tIns="38729" rIns="77459" bIns="38729">
            <a:spAutoFit/>
          </a:bodyPr>
          <a:lstStyle/>
          <a:p>
            <a:pPr algn="ctr" defTabSz="1216031">
              <a:defRPr/>
            </a:pPr>
            <a:r>
              <a:rPr lang="en-US" sz="3990" b="1" kern="10" dirty="0">
                <a:solidFill>
                  <a:srgbClr val="FF00FF"/>
                </a:solidFill>
                <a:latin typeface="Times New Roman"/>
                <a:cs typeface="Times New Roman"/>
              </a:rPr>
              <a:t>VỀ </a:t>
            </a:r>
            <a:r>
              <a:rPr lang="en-US" sz="3990" b="1" kern="10" spc="51" dirty="0">
                <a:ln w="11430"/>
                <a:solidFill>
                  <a:srgbClr val="FF00FF"/>
                </a:solidFill>
                <a:latin typeface="Times New Roman"/>
                <a:cs typeface="Times New Roman"/>
              </a:rPr>
              <a:t>DỰ GIỜ THĂM LỚP </a:t>
            </a:r>
            <a:endParaRPr lang="en-US" sz="3990" b="1" kern="10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2483259" y="2858245"/>
            <a:ext cx="6479047" cy="19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6031"/>
            <a:r>
              <a:rPr lang="en-US" sz="399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99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9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Việt</a:t>
            </a:r>
          </a:p>
          <a:p>
            <a:pPr algn="ctr" defTabSz="1216031"/>
            <a:r>
              <a:rPr lang="en-US" sz="399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9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endParaRPr lang="en-US" sz="399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6031"/>
            <a:r>
              <a:rPr lang="en-US" sz="399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99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99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99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99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399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5343112"/>
            <a:ext cx="1581990" cy="1451128"/>
          </a:xfrm>
          <a:prstGeom prst="rect">
            <a:avLst/>
          </a:prstGeom>
        </p:spPr>
      </p:pic>
      <p:pic>
        <p:nvPicPr>
          <p:cNvPr id="62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23913">
            <a:off x="576946" y="4980763"/>
            <a:ext cx="456109" cy="48043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 flipH="1">
            <a:off x="15083" y="740959"/>
            <a:ext cx="1437306" cy="48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2BAAEE-DAC8-36B1-9408-65B1254C27B7}"/>
              </a:ext>
            </a:extLst>
          </p:cNvPr>
          <p:cNvSpPr txBox="1">
            <a:spLocks/>
          </p:cNvSpPr>
          <p:nvPr/>
        </p:nvSpPr>
        <p:spPr>
          <a:xfrm>
            <a:off x="3382963" y="4940300"/>
            <a:ext cx="5246687" cy="493713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647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ngôi</a:t>
            </a:r>
            <a:r>
              <a:rPr kumimoji="0" lang="en-US" sz="8647" b="0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647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s</a:t>
            </a:r>
            <a:r>
              <a:rPr kumimoji="0" lang="en-US" sz="8400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en-US" sz="8647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o</a:t>
            </a:r>
            <a:endParaRPr kumimoji="0" lang="en-US" sz="8647" b="0" i="0" u="none" strike="noStrike" kern="120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27EB0-C773-9AF9-25DE-4101D6B3CA6D}"/>
              </a:ext>
            </a:extLst>
          </p:cNvPr>
          <p:cNvSpPr txBox="1">
            <a:spLocks/>
          </p:cNvSpPr>
          <p:nvPr/>
        </p:nvSpPr>
        <p:spPr>
          <a:xfrm>
            <a:off x="6400800" y="4935538"/>
            <a:ext cx="1893888" cy="493712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en-US" sz="8647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o</a:t>
            </a:r>
            <a:endParaRPr kumimoji="0" lang="en-US" sz="864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3732" name="Picture 2" descr="Cartoon Star. Download a Free Preview or High Quality Adobe Illustrator Ai,  EPS, PDF and High Resolution JPEG ver… | Rainbow cartoon, Printable vintage  art, Cartoon">
            <a:extLst>
              <a:ext uri="{FF2B5EF4-FFF2-40B4-BE49-F238E27FC236}">
                <a16:creationId xmlns:a16="http://schemas.microsoft.com/office/drawing/2014/main" id="{8F3D1939-76D2-B8FC-C866-5BE67E75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4"/>
          <a:stretch>
            <a:fillRect/>
          </a:stretch>
        </p:blipFill>
        <p:spPr bwMode="auto">
          <a:xfrm>
            <a:off x="4384675" y="1062038"/>
            <a:ext cx="33401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4FFC-96BE-8001-514A-7A770296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983163"/>
            <a:ext cx="5499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quả</a:t>
            </a:r>
            <a:r>
              <a:rPr kumimoji="0" lang="en-US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táo</a:t>
            </a: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DE78CE-2B42-2FEB-25AB-318DD86056D3}"/>
              </a:ext>
            </a:extLst>
          </p:cNvPr>
          <p:cNvSpPr txBox="1">
            <a:spLocks/>
          </p:cNvSpPr>
          <p:nvPr/>
        </p:nvSpPr>
        <p:spPr>
          <a:xfrm>
            <a:off x="6553200" y="4983163"/>
            <a:ext cx="1752600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2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</a:t>
            </a:r>
            <a:endParaRPr kumimoji="0" lang="en-US" sz="962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AutoShape 2" descr="hình ảnh : cây, thực vật, trắng, Bãi cỏ, chuông, Cây bụi, món ăn, màu xanh  lá, Cây cỏ, Sản xuất, rau, nhỏ bé, Thực vật học, chất độc, hẹ, Lá thật,">
            <a:extLst>
              <a:ext uri="{FF2B5EF4-FFF2-40B4-BE49-F238E27FC236}">
                <a16:creationId xmlns:a16="http://schemas.microsoft.com/office/drawing/2014/main" id="{3520906B-7519-7B9B-D0BF-EC44E9A54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1475" y="742950"/>
            <a:ext cx="228600" cy="228600"/>
          </a:xfrm>
          <a:prstGeom prst="rect">
            <a:avLst/>
          </a:prstGeom>
          <a:noFill/>
        </p:spPr>
        <p:txBody>
          <a:bodyPr lIns="68750" tIns="34375" rIns="68750" bIns="34375"/>
          <a:lstStyle/>
          <a:p>
            <a:pPr marL="0" marR="0" lvl="0" indent="0" algn="l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2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AutoShape 4" descr="hình ảnh : cây, thực vật, trắng, Bãi cỏ, chuông, Cây bụi, món ăn, màu xanh  lá, Cây cỏ, Sản xuất, rau, nhỏ bé, Thực vật học, chất độc, hẹ, Lá thật,">
            <a:extLst>
              <a:ext uri="{FF2B5EF4-FFF2-40B4-BE49-F238E27FC236}">
                <a16:creationId xmlns:a16="http://schemas.microsoft.com/office/drawing/2014/main" id="{98742944-36F2-1296-2D5F-EA6B840A9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5775" y="857250"/>
            <a:ext cx="228600" cy="228600"/>
          </a:xfrm>
          <a:prstGeom prst="rect">
            <a:avLst/>
          </a:prstGeom>
          <a:noFill/>
        </p:spPr>
        <p:txBody>
          <a:bodyPr lIns="68750" tIns="34375" rIns="68750" bIns="34375"/>
          <a:lstStyle/>
          <a:p>
            <a:pPr marL="0" marR="0" lvl="0" indent="0" algn="l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2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4758" name="Picture 2" descr="Mơ thấy quả táo đánh con gì?">
            <a:extLst>
              <a:ext uri="{FF2B5EF4-FFF2-40B4-BE49-F238E27FC236}">
                <a16:creationId xmlns:a16="http://schemas.microsoft.com/office/drawing/2014/main" id="{49FA01A6-75B3-7D8E-212C-239FE9A6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1104900"/>
            <a:ext cx="4713287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888FCA-CAA5-E794-400B-65537724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876800"/>
            <a:ext cx="4953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cái kẹo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2758F6-B1AB-368C-8273-63FC1F7BE027}"/>
              </a:ext>
            </a:extLst>
          </p:cNvPr>
          <p:cNvSpPr txBox="1">
            <a:spLocks/>
          </p:cNvSpPr>
          <p:nvPr/>
        </p:nvSpPr>
        <p:spPr>
          <a:xfrm>
            <a:off x="4110038" y="4876800"/>
            <a:ext cx="2138362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2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ai</a:t>
            </a:r>
          </a:p>
        </p:txBody>
      </p:sp>
      <p:pic>
        <p:nvPicPr>
          <p:cNvPr id="76804" name="Picture 2" descr="Kẹo Alpenliebe Hương Dâu Kem (Gói 40 Viên) - banhKeoGiaRe.com - Chuyên phân  phối bánh kẹo giá sỉ,giá thùng, giá bán buôn trên toàn quốc">
            <a:extLst>
              <a:ext uri="{FF2B5EF4-FFF2-40B4-BE49-F238E27FC236}">
                <a16:creationId xmlns:a16="http://schemas.microsoft.com/office/drawing/2014/main" id="{8A42E03C-1CF4-10B7-59A5-DBF81540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984250"/>
            <a:ext cx="36449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B7EAB2-24E6-0A55-B242-2C3ECF38B44C}"/>
              </a:ext>
            </a:extLst>
          </p:cNvPr>
          <p:cNvSpPr txBox="1">
            <a:spLocks/>
          </p:cNvSpPr>
          <p:nvPr/>
        </p:nvSpPr>
        <p:spPr>
          <a:xfrm>
            <a:off x="3492500" y="4876800"/>
            <a:ext cx="4953000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24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</a:t>
            </a:r>
            <a:r>
              <a:rPr kumimoji="0" lang="en-US" sz="9624" b="0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9624" b="0" i="0" u="none" strike="noStrike" kern="1200" cap="none" spc="0" normalizeH="0" baseline="0" noProof="0" dirty="0" err="1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bèo</a:t>
            </a:r>
            <a:endParaRPr kumimoji="0" lang="en-US" sz="9624" b="0" i="0" u="none" strike="noStrike" kern="1200" cap="none" spc="0" normalizeH="0" baseline="0" noProof="0" dirty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C3178-DD6C-2C69-B77D-F916887EA98F}"/>
              </a:ext>
            </a:extLst>
          </p:cNvPr>
          <p:cNvSpPr txBox="1">
            <a:spLocks/>
          </p:cNvSpPr>
          <p:nvPr/>
        </p:nvSpPr>
        <p:spPr>
          <a:xfrm>
            <a:off x="3965575" y="4876800"/>
            <a:ext cx="1978025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2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</a:t>
            </a:r>
            <a:endParaRPr kumimoji="0" lang="en-US" sz="962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8852" name="Picture 4" descr="Ao Bèo Chùa Đồng Kỵ | Xanh quá trời ạh! | Nguyễn Thị Nguyệt | Flickr">
            <a:extLst>
              <a:ext uri="{FF2B5EF4-FFF2-40B4-BE49-F238E27FC236}">
                <a16:creationId xmlns:a16="http://schemas.microsoft.com/office/drawing/2014/main" id="{6202BC6E-85DB-7ADC-09AD-5C8FE150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1079500"/>
            <a:ext cx="45529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F8E8564-0B0C-DF25-9313-863DD2794454}"/>
              </a:ext>
            </a:extLst>
          </p:cNvPr>
          <p:cNvSpPr txBox="1">
            <a:spLocks/>
          </p:cNvSpPr>
          <p:nvPr/>
        </p:nvSpPr>
        <p:spPr>
          <a:xfrm>
            <a:off x="127000" y="4421188"/>
            <a:ext cx="2692400" cy="6572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ngôi sao</a:t>
            </a:r>
          </a:p>
        </p:txBody>
      </p:sp>
      <p:sp>
        <p:nvSpPr>
          <p:cNvPr id="80899" name="Title 1">
            <a:extLst>
              <a:ext uri="{FF2B5EF4-FFF2-40B4-BE49-F238E27FC236}">
                <a16:creationId xmlns:a16="http://schemas.microsoft.com/office/drawing/2014/main" id="{3E7C4646-A2C4-6591-8F35-06121614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4421188"/>
            <a:ext cx="2692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quả táo</a:t>
            </a:r>
          </a:p>
        </p:txBody>
      </p:sp>
      <p:sp>
        <p:nvSpPr>
          <p:cNvPr id="80900" name="Title 1">
            <a:extLst>
              <a:ext uri="{FF2B5EF4-FFF2-40B4-BE49-F238E27FC236}">
                <a16:creationId xmlns:a16="http://schemas.microsoft.com/office/drawing/2014/main" id="{C5A44EFE-81F5-3CCE-4770-94D01912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357688"/>
            <a:ext cx="24479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cái kẹo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1D3C2B-61DA-4DC1-8CB1-A4752C0D7451}"/>
              </a:ext>
            </a:extLst>
          </p:cNvPr>
          <p:cNvSpPr txBox="1">
            <a:spLocks/>
          </p:cNvSpPr>
          <p:nvPr/>
        </p:nvSpPr>
        <p:spPr>
          <a:xfrm>
            <a:off x="9272588" y="4421188"/>
            <a:ext cx="2311400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 bèo</a:t>
            </a:r>
          </a:p>
        </p:txBody>
      </p:sp>
      <p:pic>
        <p:nvPicPr>
          <p:cNvPr id="80902" name="Picture 2" descr="Kẹo Alpenliebe Hương Dâu Kem (Gói 40 Viên) - banhKeoGiaRe.com - Chuyên phân  phối bánh kẹo giá sỉ,giá thùng, giá bán buôn trên toàn quốc">
            <a:extLst>
              <a:ext uri="{FF2B5EF4-FFF2-40B4-BE49-F238E27FC236}">
                <a16:creationId xmlns:a16="http://schemas.microsoft.com/office/drawing/2014/main" id="{AC8B5D93-AB05-437C-51EF-1152AB1B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2475"/>
            <a:ext cx="19097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2" descr="Mơ thấy quả táo đánh con gì?">
            <a:extLst>
              <a:ext uri="{FF2B5EF4-FFF2-40B4-BE49-F238E27FC236}">
                <a16:creationId xmlns:a16="http://schemas.microsoft.com/office/drawing/2014/main" id="{47FA64C6-3975-45E9-1A80-40F2388C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39963"/>
            <a:ext cx="2447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2" descr="Cartoon Star. Download a Free Preview or High Quality Adobe Illustrator Ai,  EPS, PDF and High Resolution JPEG ver… | Rainbow cartoon, Printable vintage  art, Cartoon">
            <a:extLst>
              <a:ext uri="{FF2B5EF4-FFF2-40B4-BE49-F238E27FC236}">
                <a16:creationId xmlns:a16="http://schemas.microsoft.com/office/drawing/2014/main" id="{5C1A940A-2CB9-0E65-AF6D-C4A6865A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4"/>
          <a:stretch>
            <a:fillRect/>
          </a:stretch>
        </p:blipFill>
        <p:spPr bwMode="auto">
          <a:xfrm>
            <a:off x="138113" y="1879600"/>
            <a:ext cx="24479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4" descr="Ao Bèo Chùa Đồng Kỵ | Xanh quá trời ạh! | Nguyễn Thị Nguyệt | Flickr">
            <a:extLst>
              <a:ext uri="{FF2B5EF4-FFF2-40B4-BE49-F238E27FC236}">
                <a16:creationId xmlns:a16="http://schemas.microsoft.com/office/drawing/2014/main" id="{9ABA0162-6AFF-0FC0-9B25-4903557A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2022475"/>
            <a:ext cx="258921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C36100F-4C78-CBB8-71DC-2F8A44AFE827}"/>
              </a:ext>
            </a:extLst>
          </p:cNvPr>
          <p:cNvSpPr txBox="1">
            <a:spLocks/>
          </p:cNvSpPr>
          <p:nvPr/>
        </p:nvSpPr>
        <p:spPr>
          <a:xfrm>
            <a:off x="660400" y="5092700"/>
            <a:ext cx="2678113" cy="569913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ngôi sao</a:t>
            </a:r>
          </a:p>
        </p:txBody>
      </p:sp>
      <p:sp>
        <p:nvSpPr>
          <p:cNvPr id="82947" name="Title 1">
            <a:extLst>
              <a:ext uri="{FF2B5EF4-FFF2-40B4-BE49-F238E27FC236}">
                <a16:creationId xmlns:a16="http://schemas.microsoft.com/office/drawing/2014/main" id="{9A19F74B-CC02-E9D8-4057-B662C98F5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5087938"/>
            <a:ext cx="25304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quả táo</a:t>
            </a:r>
          </a:p>
        </p:txBody>
      </p:sp>
      <p:sp>
        <p:nvSpPr>
          <p:cNvPr id="82948" name="Title 1">
            <a:extLst>
              <a:ext uri="{FF2B5EF4-FFF2-40B4-BE49-F238E27FC236}">
                <a16:creationId xmlns:a16="http://schemas.microsoft.com/office/drawing/2014/main" id="{9C24F550-A300-86D0-3E7C-D502CD7D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045075"/>
            <a:ext cx="2311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cái kẹo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5F946AB-0BC7-1497-82F9-696F3A74306B}"/>
              </a:ext>
            </a:extLst>
          </p:cNvPr>
          <p:cNvSpPr txBox="1">
            <a:spLocks/>
          </p:cNvSpPr>
          <p:nvPr/>
        </p:nvSpPr>
        <p:spPr>
          <a:xfrm>
            <a:off x="9097963" y="5000625"/>
            <a:ext cx="2311400" cy="657225"/>
          </a:xfrm>
          <a:prstGeom prst="rect">
            <a:avLst/>
          </a:prstGeom>
        </p:spPr>
        <p:txBody>
          <a:bodyPr lIns="91330" tIns="45665" rIns="91330" bIns="456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 bèo</a:t>
            </a:r>
          </a:p>
        </p:txBody>
      </p:sp>
      <p:pic>
        <p:nvPicPr>
          <p:cNvPr id="82950" name="Picture 2">
            <a:extLst>
              <a:ext uri="{FF2B5EF4-FFF2-40B4-BE49-F238E27FC236}">
                <a16:creationId xmlns:a16="http://schemas.microsoft.com/office/drawing/2014/main" id="{544A203F-92E5-A305-4B19-E6173F77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65150"/>
            <a:ext cx="3389312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3">
            <a:extLst>
              <a:ext uri="{FF2B5EF4-FFF2-40B4-BE49-F238E27FC236}">
                <a16:creationId xmlns:a16="http://schemas.microsoft.com/office/drawing/2014/main" id="{C8CDA72C-1278-A97E-42B1-BDA48F45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676650"/>
            <a:ext cx="828833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32C787-3E0D-43A0-BAD1-8CED6CF58C93}"/>
              </a:ext>
            </a:extLst>
          </p:cNvPr>
          <p:cNvSpPr/>
          <p:nvPr/>
        </p:nvSpPr>
        <p:spPr>
          <a:xfrm>
            <a:off x="685800" y="152400"/>
            <a:ext cx="4741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3</a:t>
            </a:r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 Viết bảng 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con:</a:t>
            </a:r>
          </a:p>
        </p:txBody>
      </p:sp>
      <p:pic>
        <p:nvPicPr>
          <p:cNvPr id="2" name="Hướng dẫn tập viết vần AO">
            <a:hlinkClick r:id="" action="ppaction://media"/>
            <a:extLst>
              <a:ext uri="{FF2B5EF4-FFF2-40B4-BE49-F238E27FC236}">
                <a16:creationId xmlns:a16="http://schemas.microsoft.com/office/drawing/2014/main" id="{5372F782-9F97-3AFF-1786-8FDF1FADAF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8137" y="1687071"/>
            <a:ext cx="10545664" cy="39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tập viết vần EO">
            <a:hlinkClick r:id="" action="ppaction://media"/>
            <a:extLst>
              <a:ext uri="{FF2B5EF4-FFF2-40B4-BE49-F238E27FC236}">
                <a16:creationId xmlns:a16="http://schemas.microsoft.com/office/drawing/2014/main" id="{43248BDD-0726-C79E-76FF-37469DDCB5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686180"/>
            <a:ext cx="9873713" cy="37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59B78-81E7-48F4-A12F-93F65C953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192000" cy="678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9A9E85-5A82-41C9-97BC-3A7A435C4ECC}"/>
              </a:ext>
            </a:extLst>
          </p:cNvPr>
          <p:cNvSpPr txBox="1"/>
          <p:nvPr/>
        </p:nvSpPr>
        <p:spPr>
          <a:xfrm>
            <a:off x="794881" y="1676400"/>
            <a:ext cx="7907965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vi-VN" sz="11733" b="1" dirty="0">
                <a:solidFill>
                  <a:srgbClr val="FFFF00"/>
                </a:solidFill>
                <a:latin typeface="HP001 4 hàng" panose="020B0603050302020204" pitchFamily="34" charset="0"/>
              </a:rPr>
              <a:t>n</a:t>
            </a:r>
            <a:r>
              <a:rPr lang="en-US" sz="11733" b="1" dirty="0">
                <a:solidFill>
                  <a:srgbClr val="FFFF00"/>
                </a:solidFill>
                <a:latin typeface="HP001 4 hàng" panose="020B0603050302020204" pitchFamily="34" charset="0"/>
              </a:rPr>
              <a:t>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2C787-3E0D-43A0-BAD1-8CED6CF58C93}"/>
              </a:ext>
            </a:extLst>
          </p:cNvPr>
          <p:cNvSpPr/>
          <p:nvPr/>
        </p:nvSpPr>
        <p:spPr>
          <a:xfrm>
            <a:off x="-152400" y="137382"/>
            <a:ext cx="4741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897FC-79D7-4CE7-8E99-4D0829C57467}"/>
              </a:ext>
            </a:extLst>
          </p:cNvPr>
          <p:cNvSpPr txBox="1"/>
          <p:nvPr/>
        </p:nvSpPr>
        <p:spPr>
          <a:xfrm>
            <a:off x="573743" y="4070874"/>
            <a:ext cx="6403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endParaRPr lang="en-US" sz="11733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A9E85-5A82-41C9-97BC-3A7A435C4ECC}"/>
              </a:ext>
            </a:extLst>
          </p:cNvPr>
          <p:cNvSpPr txBox="1"/>
          <p:nvPr/>
        </p:nvSpPr>
        <p:spPr>
          <a:xfrm>
            <a:off x="2895600" y="1676400"/>
            <a:ext cx="7907965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3" b="1" dirty="0">
                <a:solidFill>
                  <a:srgbClr val="FFFF00"/>
                </a:solidFill>
                <a:latin typeface="HP001 4 hàng" panose="020B0603050302020204" pitchFamily="34" charset="0"/>
              </a:rPr>
              <a:t>ċ </a:t>
            </a:r>
            <a:r>
              <a:rPr lang="en-US" sz="117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lang="en-US" sz="11733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E2CCA161-4A61-3EBC-A1E5-851525FAA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  <p:sp>
        <p:nvSpPr>
          <p:cNvPr id="6" name="Freeform 21">
            <a:extLst>
              <a:ext uri="{FF2B5EF4-FFF2-40B4-BE49-F238E27FC236}">
                <a16:creationId xmlns:a16="http://schemas.microsoft.com/office/drawing/2014/main" id="{137848FD-A87E-5125-AD82-8BB44AE30340}"/>
              </a:ext>
            </a:extLst>
          </p:cNvPr>
          <p:cNvSpPr/>
          <p:nvPr/>
        </p:nvSpPr>
        <p:spPr>
          <a:xfrm>
            <a:off x="9084365" y="3399183"/>
            <a:ext cx="2942014" cy="3265445"/>
          </a:xfrm>
          <a:custGeom>
            <a:avLst/>
            <a:gdLst/>
            <a:ahLst/>
            <a:cxnLst/>
            <a:rect l="l" t="t" r="r" b="b"/>
            <a:pathLst>
              <a:path w="1415097" h="1638318">
                <a:moveTo>
                  <a:pt x="0" y="0"/>
                </a:moveTo>
                <a:lnTo>
                  <a:pt x="1415097" y="0"/>
                </a:lnTo>
                <a:lnTo>
                  <a:pt x="1415097" y="1638318"/>
                </a:lnTo>
                <a:lnTo>
                  <a:pt x="0" y="1638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6647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standing in a field with balloons and confetti&#10;&#10;Description automatically generated">
            <a:extLst>
              <a:ext uri="{FF2B5EF4-FFF2-40B4-BE49-F238E27FC236}">
                <a16:creationId xmlns:a16="http://schemas.microsoft.com/office/drawing/2014/main" id="{CA6556B3-FF50-EE9D-95D9-86616731C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5528FD-338B-9907-1EC4-4FCDFD97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832" y="240097"/>
            <a:ext cx="9662997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>
            <a:extLst>
              <a:ext uri="{FF2B5EF4-FFF2-40B4-BE49-F238E27FC236}">
                <a16:creationId xmlns:a16="http://schemas.microsoft.com/office/drawing/2014/main" id="{609C2F51-6090-A701-494C-E3D2FB1BD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2"/>
          <a:stretch>
            <a:fillRect/>
          </a:stretch>
        </p:blipFill>
        <p:spPr bwMode="auto">
          <a:xfrm>
            <a:off x="1619250" y="622300"/>
            <a:ext cx="8983663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D2E2D-93A9-BB5B-8076-8AADD424C4D3}"/>
              </a:ext>
            </a:extLst>
          </p:cNvPr>
          <p:cNvSpPr/>
          <p:nvPr/>
        </p:nvSpPr>
        <p:spPr>
          <a:xfrm>
            <a:off x="1589088" y="546100"/>
            <a:ext cx="8793162" cy="1654175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4" tIns="45747" rIns="91494" bIns="45747"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29" b="0" i="0" u="none" strike="noStrike" kern="0" cap="none" spc="0" normalizeH="0" baseline="0" noProof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4516" name="Picture 3">
            <a:extLst>
              <a:ext uri="{FF2B5EF4-FFF2-40B4-BE49-F238E27FC236}">
                <a16:creationId xmlns:a16="http://schemas.microsoft.com/office/drawing/2014/main" id="{ADCD60A4-4D78-CA52-6796-F34CFB87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838200"/>
            <a:ext cx="1655762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24F085-998D-3F21-9D80-71AA11ABC517}"/>
              </a:ext>
            </a:extLst>
          </p:cNvPr>
          <p:cNvSpPr txBox="1"/>
          <p:nvPr/>
        </p:nvSpPr>
        <p:spPr>
          <a:xfrm>
            <a:off x="1652588" y="874713"/>
            <a:ext cx="847725" cy="520700"/>
          </a:xfrm>
          <a:prstGeom prst="rect">
            <a:avLst/>
          </a:prstGeom>
          <a:noFill/>
        </p:spPr>
        <p:txBody>
          <a:bodyPr lIns="91494" tIns="45747" rIns="91494" bIns="45747"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82" b="1" i="0" u="none" strike="noStrike" kern="0" cap="none" spc="0" normalizeH="0" baseline="0" noProof="0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ea typeface="Arrus-Black" pitchFamily="18" charset="0"/>
                <a:cs typeface="Times New Roman" panose="02020603050405020304" pitchFamily="18" charset="0"/>
                <a:sym typeface="Arial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483135-406E-D902-C2A8-CFC7E6B423F5}"/>
              </a:ext>
            </a:extLst>
          </p:cNvPr>
          <p:cNvSpPr txBox="1"/>
          <p:nvPr/>
        </p:nvSpPr>
        <p:spPr>
          <a:xfrm>
            <a:off x="2287588" y="1212850"/>
            <a:ext cx="847725" cy="706438"/>
          </a:xfrm>
          <a:prstGeom prst="rect">
            <a:avLst/>
          </a:prstGeom>
          <a:noFill/>
        </p:spPr>
        <p:txBody>
          <a:bodyPr lIns="91494" tIns="45747" rIns="91494" bIns="45747"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85" b="1" i="0" u="none" strike="noStrike" kern="0" cap="none" spc="0" normalizeH="0" baseline="0" noProof="0">
                <a:ln>
                  <a:noFill/>
                </a:ln>
                <a:solidFill>
                  <a:srgbClr val="BD196F"/>
                </a:solidFill>
                <a:effectLst/>
                <a:uLnTx/>
                <a:uFillTx/>
                <a:ea typeface="Arial-Rounded" pitchFamily="34" charset="0"/>
                <a:cs typeface="Times New Roman" panose="02020603050405020304" pitchFamily="18" charset="0"/>
                <a:sym typeface="Arial"/>
              </a:rPr>
              <a:t>42</a:t>
            </a:r>
          </a:p>
        </p:txBody>
      </p:sp>
      <p:grpSp>
        <p:nvGrpSpPr>
          <p:cNvPr id="64519" name="Group 26">
            <a:extLst>
              <a:ext uri="{FF2B5EF4-FFF2-40B4-BE49-F238E27FC236}">
                <a16:creationId xmlns:a16="http://schemas.microsoft.com/office/drawing/2014/main" id="{5E98B2B3-4034-8316-4BC3-834FF5D778A4}"/>
              </a:ext>
            </a:extLst>
          </p:cNvPr>
          <p:cNvGrpSpPr>
            <a:grpSpLocks/>
          </p:cNvGrpSpPr>
          <p:nvPr/>
        </p:nvGrpSpPr>
        <p:grpSpPr bwMode="auto">
          <a:xfrm>
            <a:off x="1755775" y="2306638"/>
            <a:ext cx="2794000" cy="708025"/>
            <a:chOff x="-136445" y="1429216"/>
            <a:chExt cx="2792882" cy="70588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F769261-36FC-15B6-7101-B03E83CEF017}"/>
                </a:ext>
              </a:extLst>
            </p:cNvPr>
            <p:cNvSpPr/>
            <p:nvPr/>
          </p:nvSpPr>
          <p:spPr>
            <a:xfrm>
              <a:off x="384047" y="1429216"/>
              <a:ext cx="227239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6E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Nhận biết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44C43F7-DCEC-4A85-09EC-D921A2EC1471}"/>
                </a:ext>
              </a:extLst>
            </p:cNvPr>
            <p:cNvSpPr/>
            <p:nvPr/>
          </p:nvSpPr>
          <p:spPr>
            <a:xfrm>
              <a:off x="-136445" y="1459287"/>
              <a:ext cx="641093" cy="6409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7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33" b="0" i="0" u="none" strike="noStrike" kern="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  <a:sym typeface="Arial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654088-D782-F2E0-98CE-D53B92F6507C}"/>
              </a:ext>
            </a:extLst>
          </p:cNvPr>
          <p:cNvGrpSpPr>
            <a:grpSpLocks/>
          </p:cNvGrpSpPr>
          <p:nvPr/>
        </p:nvGrpSpPr>
        <p:grpSpPr bwMode="auto">
          <a:xfrm>
            <a:off x="1749425" y="4891089"/>
            <a:ext cx="9207500" cy="1155696"/>
            <a:chOff x="1014069" y="5516083"/>
            <a:chExt cx="10717370" cy="1536872"/>
          </a:xfrm>
        </p:grpSpPr>
        <p:sp>
          <p:nvSpPr>
            <p:cNvPr id="64522" name="Title 1">
              <a:extLst>
                <a:ext uri="{FF2B5EF4-FFF2-40B4-BE49-F238E27FC236}">
                  <a16:creationId xmlns:a16="http://schemas.microsoft.com/office/drawing/2014/main" id="{D2C945F8-4396-B3D5-DBC3-5B74BAA59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069" y="5551968"/>
              <a:ext cx="10717370" cy="150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40" tIns="34320" rIns="68640" bIns="34320"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Ao</a:t>
              </a:r>
              <a:r>
                <a:rPr kumimoji="0" lang="en-US" alt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thu lạnh l</a:t>
              </a:r>
              <a:r>
                <a:rPr kumimoji="0" lang="en-US" alt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eo</a:t>
              </a:r>
              <a:r>
                <a:rPr kumimoji="0" lang="en-US" alt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nước trong v</a:t>
              </a:r>
              <a:r>
                <a:rPr kumimoji="0" lang="en-US" alt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eo</a:t>
              </a:r>
              <a:r>
                <a:rPr kumimoji="0" lang="en-US" alt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64523" name="Title 1">
              <a:extLst>
                <a:ext uri="{FF2B5EF4-FFF2-40B4-BE49-F238E27FC236}">
                  <a16:creationId xmlns:a16="http://schemas.microsoft.com/office/drawing/2014/main" id="{854D0530-21EF-A8A1-901F-0BB313C2D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691" y="5516083"/>
              <a:ext cx="1834888" cy="150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40" tIns="34320" rIns="68640" bIns="34320"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͂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55C9EBD7-1E1A-DB01-C8B0-3AD3DDC82D93}"/>
              </a:ext>
            </a:extLst>
          </p:cNvPr>
          <p:cNvSpPr txBox="1">
            <a:spLocks/>
          </p:cNvSpPr>
          <p:nvPr/>
        </p:nvSpPr>
        <p:spPr>
          <a:xfrm>
            <a:off x="2143125" y="811213"/>
            <a:ext cx="8058150" cy="1128712"/>
          </a:xfrm>
          <a:prstGeom prst="rect">
            <a:avLst/>
          </a:prstGeom>
        </p:spPr>
        <p:txBody>
          <a:bodyPr lIns="68620" tIns="34310" rIns="68620" bIns="3431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17" b="1" i="0" u="none" strike="noStrike" kern="1200" cap="none" spc="0" normalizeH="0" baseline="0" noProof="0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 ao   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Ba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89" y="-121227"/>
            <a:ext cx="12261612" cy="69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9909" y="827227"/>
            <a:ext cx="9006283" cy="64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2985">
              <a:buClr>
                <a:srgbClr val="000000"/>
              </a:buClr>
              <a:defRPr/>
            </a:pPr>
            <a:r>
              <a:rPr lang="en-US" sz="3581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Thứ</a:t>
            </a:r>
            <a:r>
              <a:rPr lang="en-US" sz="3581" b="1" kern="0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Ba, </a:t>
            </a:r>
            <a:r>
              <a:rPr lang="en-US" sz="3581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ngày</a:t>
            </a:r>
            <a:r>
              <a:rPr lang="en-US" sz="3581" b="1" kern="0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04 </a:t>
            </a:r>
            <a:r>
              <a:rPr lang="en-US" sz="3581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tháng</a:t>
            </a:r>
            <a:r>
              <a:rPr lang="en-US" sz="3581" b="1" kern="0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11 </a:t>
            </a:r>
            <a:r>
              <a:rPr lang="en-US" sz="3581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năm</a:t>
            </a:r>
            <a:r>
              <a:rPr lang="en-US" sz="3581" b="1" kern="0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2025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7804" y="1544192"/>
            <a:ext cx="3716633" cy="64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2985">
              <a:buClr>
                <a:srgbClr val="000000"/>
              </a:buClr>
              <a:defRPr/>
            </a:pPr>
            <a:r>
              <a:rPr lang="en-US" sz="3581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Tiếng</a:t>
            </a:r>
            <a:r>
              <a:rPr lang="en-US" sz="3581" b="1" kern="0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581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Việt</a:t>
            </a:r>
            <a:endParaRPr lang="en-US" sz="3581" b="1" kern="0" dirty="0">
              <a:solidFill>
                <a:srgbClr val="FFFFFF"/>
              </a:solidFill>
              <a:latin typeface="HP001 4 hàng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12980" y="2103015"/>
            <a:ext cx="1642224" cy="0"/>
          </a:xfrm>
          <a:prstGeom prst="line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76922" y="2531645"/>
            <a:ext cx="11386678" cy="10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2985">
              <a:buClr>
                <a:srgbClr val="000000"/>
              </a:buClr>
              <a:defRPr/>
            </a:pPr>
            <a:r>
              <a:rPr lang="en-US" sz="3990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Bài</a:t>
            </a:r>
            <a:r>
              <a:rPr lang="en-US" sz="3990" b="1" kern="0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37: </a:t>
            </a:r>
            <a:r>
              <a:rPr lang="en-US" sz="6284" b="1" kern="0" dirty="0" err="1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ao</a:t>
            </a:r>
            <a:r>
              <a:rPr lang="en-US" sz="6284" b="1" kern="0" dirty="0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   </a:t>
            </a:r>
            <a:r>
              <a:rPr lang="en-US" sz="6284" b="1" kern="0" dirty="0" err="1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eo</a:t>
            </a:r>
            <a:r>
              <a:rPr lang="en-US" sz="6284" b="1" kern="0" dirty="0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284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990" b="1" kern="0" dirty="0">
                <a:solidFill>
                  <a:srgbClr val="FFAB40">
                    <a:lumMod val="20000"/>
                    <a:lumOff val="8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(</a:t>
            </a:r>
            <a:r>
              <a:rPr lang="en-US" sz="3990" b="1" kern="0" dirty="0" err="1">
                <a:solidFill>
                  <a:srgbClr val="FFAB40">
                    <a:lumMod val="20000"/>
                    <a:lumOff val="8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Tiết</a:t>
            </a:r>
            <a:r>
              <a:rPr lang="en-US" sz="3990" b="1" kern="0" dirty="0">
                <a:solidFill>
                  <a:srgbClr val="FFAB40">
                    <a:lumMod val="20000"/>
                    <a:lumOff val="8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 1)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1676400" y="3429000"/>
            <a:ext cx="1642224" cy="0"/>
          </a:xfrm>
          <a:prstGeom prst="line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431-E9E3-6F40-44C5-186EED0E5AEA}"/>
              </a:ext>
            </a:extLst>
          </p:cNvPr>
          <p:cNvSpPr txBox="1">
            <a:spLocks/>
          </p:cNvSpPr>
          <p:nvPr/>
        </p:nvSpPr>
        <p:spPr>
          <a:xfrm>
            <a:off x="4152900" y="1463675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8A2A8D-83DD-1423-D1D6-28BBD51AC2A7}"/>
              </a:ext>
            </a:extLst>
          </p:cNvPr>
          <p:cNvSpPr txBox="1">
            <a:spLocks/>
          </p:cNvSpPr>
          <p:nvPr/>
        </p:nvSpPr>
        <p:spPr>
          <a:xfrm>
            <a:off x="4176713" y="2687638"/>
            <a:ext cx="1835150" cy="1001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120000"/>
              </a:lnSpc>
              <a:spcBef>
                <a:spcPts val="266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1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FE46D7-10C8-9C0A-1C96-45F4513F7307}"/>
              </a:ext>
            </a:extLst>
          </p:cNvPr>
          <p:cNvSpPr txBox="1">
            <a:spLocks/>
          </p:cNvSpPr>
          <p:nvPr/>
        </p:nvSpPr>
        <p:spPr>
          <a:xfrm>
            <a:off x="6038850" y="2687638"/>
            <a:ext cx="1836738" cy="1001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120000"/>
              </a:lnSpc>
              <a:spcBef>
                <a:spcPts val="266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7F1A3F-D109-0A7D-8039-7CF223591586}"/>
              </a:ext>
            </a:extLst>
          </p:cNvPr>
          <p:cNvSpPr txBox="1">
            <a:spLocks/>
          </p:cNvSpPr>
          <p:nvPr/>
        </p:nvSpPr>
        <p:spPr>
          <a:xfrm>
            <a:off x="4162425" y="3733800"/>
            <a:ext cx="3713163" cy="1112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120000"/>
              </a:lnSpc>
              <a:spcBef>
                <a:spcPts val="266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7970" b="1" dirty="0">
                <a:solidFill>
                  <a:srgbClr val="422C4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en-US" sz="797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eo</a:t>
            </a:r>
            <a:endParaRPr kumimoji="0" lang="en-US" sz="797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6566" name="Group 5">
            <a:extLst>
              <a:ext uri="{FF2B5EF4-FFF2-40B4-BE49-F238E27FC236}">
                <a16:creationId xmlns:a16="http://schemas.microsoft.com/office/drawing/2014/main" id="{BDA043A1-B029-936A-F0D2-327DB6908A16}"/>
              </a:ext>
            </a:extLst>
          </p:cNvPr>
          <p:cNvGrpSpPr>
            <a:grpSpLocks/>
          </p:cNvGrpSpPr>
          <p:nvPr/>
        </p:nvGrpSpPr>
        <p:grpSpPr bwMode="auto">
          <a:xfrm>
            <a:off x="1595438" y="919163"/>
            <a:ext cx="1520825" cy="544512"/>
            <a:chOff x="63500" y="1429216"/>
            <a:chExt cx="1970813" cy="70588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B8ED368-A22A-D74D-ECA0-6CBFC9C4D9CC}"/>
                </a:ext>
              </a:extLst>
            </p:cNvPr>
            <p:cNvSpPr/>
            <p:nvPr/>
          </p:nvSpPr>
          <p:spPr>
            <a:xfrm>
              <a:off x="384426" y="1429216"/>
              <a:ext cx="1649887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Đọc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CA6432-E445-976C-7492-99E556FE904F}"/>
                </a:ext>
              </a:extLst>
            </p:cNvPr>
            <p:cNvSpPr/>
            <p:nvPr/>
          </p:nvSpPr>
          <p:spPr>
            <a:xfrm>
              <a:off x="63500" y="1458028"/>
              <a:ext cx="641851" cy="64209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7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9" b="1" i="0" u="none" strike="noStrike" kern="0" cap="none" spc="0" normalizeH="0" baseline="0" noProof="0">
                  <a:ln>
                    <a:noFill/>
                  </a:ln>
                  <a:solidFill>
                    <a:srgbClr val="422C4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15A89D7-CD1B-42AC-8719-CA775D3C1E3C}"/>
              </a:ext>
            </a:extLst>
          </p:cNvPr>
          <p:cNvSpPr txBox="1">
            <a:spLocks/>
          </p:cNvSpPr>
          <p:nvPr/>
        </p:nvSpPr>
        <p:spPr>
          <a:xfrm>
            <a:off x="6357938" y="1463675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11C500-6EB2-524E-58B0-627611B38058}"/>
              </a:ext>
            </a:extLst>
          </p:cNvPr>
          <p:cNvSpPr txBox="1">
            <a:spLocks/>
          </p:cNvSpPr>
          <p:nvPr/>
        </p:nvSpPr>
        <p:spPr>
          <a:xfrm>
            <a:off x="5362575" y="4208463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970" b="1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̃</a:t>
            </a:r>
            <a:endParaRPr kumimoji="0" lang="en-US" sz="7970" b="1" i="0" u="none" strike="noStrike" kern="1200" cap="none" spc="0" normalizeH="0" baseline="0" noProof="0">
              <a:ln>
                <a:noFill/>
              </a:ln>
              <a:solidFill>
                <a:srgbClr val="422C46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B435D8-871A-93AA-B510-B534FE0DB483}"/>
              </a:ext>
            </a:extLst>
          </p:cNvPr>
          <p:cNvSpPr txBox="1">
            <a:spLocks/>
          </p:cNvSpPr>
          <p:nvPr/>
        </p:nvSpPr>
        <p:spPr>
          <a:xfrm>
            <a:off x="4298950" y="1481138"/>
            <a:ext cx="41592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So sánh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8C613E-7368-8C7F-33E6-DB02950C02B1}"/>
              </a:ext>
            </a:extLst>
          </p:cNvPr>
          <p:cNvSpPr txBox="1">
            <a:spLocks/>
          </p:cNvSpPr>
          <p:nvPr/>
        </p:nvSpPr>
        <p:spPr>
          <a:xfrm>
            <a:off x="4230688" y="2913063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3FCF6F-1C17-BC8D-8E24-7F9738E06B5F}"/>
              </a:ext>
            </a:extLst>
          </p:cNvPr>
          <p:cNvSpPr txBox="1">
            <a:spLocks/>
          </p:cNvSpPr>
          <p:nvPr/>
        </p:nvSpPr>
        <p:spPr>
          <a:xfrm>
            <a:off x="6435725" y="2913063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7E620A-BF26-D8F5-8F92-483A6FB80C1E}"/>
              </a:ext>
            </a:extLst>
          </p:cNvPr>
          <p:cNvSpPr txBox="1">
            <a:spLocks/>
          </p:cNvSpPr>
          <p:nvPr/>
        </p:nvSpPr>
        <p:spPr>
          <a:xfrm>
            <a:off x="6161088" y="2913063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D982DB-FEC5-D3B8-7126-486822AD71B7}"/>
              </a:ext>
            </a:extLst>
          </p:cNvPr>
          <p:cNvSpPr txBox="1">
            <a:spLocks/>
          </p:cNvSpPr>
          <p:nvPr/>
        </p:nvSpPr>
        <p:spPr>
          <a:xfrm>
            <a:off x="4494213" y="2913063"/>
            <a:ext cx="1517650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C1BCA9-E452-74F4-1BAA-550E7169C6D0}"/>
              </a:ext>
            </a:extLst>
          </p:cNvPr>
          <p:cNvSpPr txBox="1">
            <a:spLocks/>
          </p:cNvSpPr>
          <p:nvPr/>
        </p:nvSpPr>
        <p:spPr>
          <a:xfrm>
            <a:off x="6629400" y="2913063"/>
            <a:ext cx="1516063" cy="7048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EB583E-EA14-2F33-F039-2075E6BC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2913063"/>
            <a:ext cx="14525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5083148" y="1308280"/>
            <a:ext cx="2918841" cy="185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031"/>
            <a:r>
              <a:rPr lang="vi-VN" altLang="en-US" sz="11471" dirty="0">
                <a:solidFill>
                  <a:prstClr val="black"/>
                </a:solidFill>
                <a:latin typeface="Tw Cen MT" panose="020B0602020104020603" charset="0"/>
                <a:cs typeface="Tw Cen MT" panose="020B0602020104020603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85025C-B0F5-4F40-A51A-0F6213327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82" y="4029604"/>
            <a:ext cx="2386827" cy="2173704"/>
          </a:xfrm>
          <a:prstGeom prst="rect">
            <a:avLst/>
          </a:prstGeom>
        </p:spPr>
      </p:pic>
      <p:pic>
        <p:nvPicPr>
          <p:cNvPr id="11" name="Picture 10" descr="AN6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33"/>
            <a:ext cx="1013486" cy="8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N6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660" y="304800"/>
            <a:ext cx="1013486" cy="8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73" y="2131179"/>
            <a:ext cx="3918182" cy="4386279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" y="5500989"/>
            <a:ext cx="12168106" cy="13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1676400" y="110737"/>
            <a:ext cx="3986169" cy="1871151"/>
          </a:xfrm>
          <a:prstGeom prst="cloudCallout">
            <a:avLst>
              <a:gd name="adj1" fmla="val -30512"/>
              <a:gd name="adj2" fmla="val 7519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031"/>
            <a:r>
              <a:rPr lang="vi-VN" altLang="en-US" sz="359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tiếng có chứa vần:</a:t>
            </a:r>
          </a:p>
        </p:txBody>
      </p:sp>
      <p:sp>
        <p:nvSpPr>
          <p:cNvPr id="18" name="6-Point Star 17"/>
          <p:cNvSpPr/>
          <p:nvPr/>
        </p:nvSpPr>
        <p:spPr>
          <a:xfrm flipH="1">
            <a:off x="5504653" y="2195454"/>
            <a:ext cx="2075830" cy="1857559"/>
          </a:xfrm>
          <a:prstGeom prst="star6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031"/>
            <a:r>
              <a:rPr lang="en-US" sz="7182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7182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6-Point Star 19">
            <a:extLst>
              <a:ext uri="{FF2B5EF4-FFF2-40B4-BE49-F238E27FC236}">
                <a16:creationId xmlns:a16="http://schemas.microsoft.com/office/drawing/2014/main" id="{425F0F6B-E669-C9D3-94AE-99EDDD497591}"/>
              </a:ext>
            </a:extLst>
          </p:cNvPr>
          <p:cNvSpPr/>
          <p:nvPr/>
        </p:nvSpPr>
        <p:spPr>
          <a:xfrm flipH="1">
            <a:off x="8352744" y="3424851"/>
            <a:ext cx="2075831" cy="1857559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031"/>
            <a:r>
              <a:rPr lang="en-US" sz="7182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7182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2B4D-89DC-1A13-8331-043432C6D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4929188"/>
            <a:ext cx="29559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58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DADF0-C2DA-54C8-9785-CB06071FBE69}"/>
              </a:ext>
            </a:extLst>
          </p:cNvPr>
          <p:cNvSpPr txBox="1">
            <a:spLocks/>
          </p:cNvSpPr>
          <p:nvPr/>
        </p:nvSpPr>
        <p:spPr>
          <a:xfrm>
            <a:off x="3187700" y="4868863"/>
            <a:ext cx="1711325" cy="425450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dao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7F1C85-58AD-7BF3-5BF2-C9BB6B499F86}"/>
              </a:ext>
            </a:extLst>
          </p:cNvPr>
          <p:cNvSpPr txBox="1">
            <a:spLocks/>
          </p:cNvSpPr>
          <p:nvPr/>
        </p:nvSpPr>
        <p:spPr>
          <a:xfrm>
            <a:off x="4694238" y="4911725"/>
            <a:ext cx="1835150" cy="322263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sáo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0065AE-667C-4C35-F568-F3DDAF2F7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929188"/>
            <a:ext cx="18367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dẻo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99727B-7B52-9287-BE03-8BEA9F4D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4929188"/>
            <a:ext cx="2689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đẽo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FD3EE-8940-2C0A-117A-1CCC36DA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850" y="4929188"/>
            <a:ext cx="16684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kẹo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112913-A90C-B162-938C-A3AB4EF4DF8F}"/>
              </a:ext>
            </a:extLst>
          </p:cNvPr>
          <p:cNvSpPr txBox="1">
            <a:spLocks/>
          </p:cNvSpPr>
          <p:nvPr/>
        </p:nvSpPr>
        <p:spPr>
          <a:xfrm>
            <a:off x="3727451" y="4816475"/>
            <a:ext cx="1112838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</a:t>
            </a:r>
            <a:endParaRPr kumimoji="0" lang="en-US" sz="601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EAC7C0-DF9D-53D0-28A2-B78B999A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4" y="4826000"/>
            <a:ext cx="12049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41" tIns="15220" rIns="30441" bIns="152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5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ao</a:t>
            </a:r>
            <a:endParaRPr kumimoji="0" lang="en-US" alt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2FA570-6541-DB21-5DDF-DC88390C18A1}"/>
              </a:ext>
            </a:extLst>
          </p:cNvPr>
          <p:cNvSpPr txBox="1">
            <a:spLocks/>
          </p:cNvSpPr>
          <p:nvPr/>
        </p:nvSpPr>
        <p:spPr>
          <a:xfrm>
            <a:off x="4762500" y="4800600"/>
            <a:ext cx="2019300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535864-A4DF-F43C-DFC2-597BFB865C9B}"/>
              </a:ext>
            </a:extLst>
          </p:cNvPr>
          <p:cNvSpPr txBox="1">
            <a:spLocks/>
          </p:cNvSpPr>
          <p:nvPr/>
        </p:nvSpPr>
        <p:spPr>
          <a:xfrm>
            <a:off x="6689725" y="4826000"/>
            <a:ext cx="1036638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498896-B21F-D6F5-251E-2BC289369E55}"/>
              </a:ext>
            </a:extLst>
          </p:cNvPr>
          <p:cNvSpPr txBox="1">
            <a:spLocks/>
          </p:cNvSpPr>
          <p:nvPr/>
        </p:nvSpPr>
        <p:spPr>
          <a:xfrm>
            <a:off x="7988300" y="4826000"/>
            <a:ext cx="1517650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E222D6-9B18-DD1D-7F61-7263FFEA1C2A}"/>
              </a:ext>
            </a:extLst>
          </p:cNvPr>
          <p:cNvSpPr txBox="1">
            <a:spLocks/>
          </p:cNvSpPr>
          <p:nvPr/>
        </p:nvSpPr>
        <p:spPr>
          <a:xfrm>
            <a:off x="9517063" y="4826000"/>
            <a:ext cx="1139825" cy="528638"/>
          </a:xfrm>
          <a:prstGeom prst="rect">
            <a:avLst/>
          </a:prstGeom>
        </p:spPr>
        <p:txBody>
          <a:bodyPr lIns="30441" tIns="15220" rIns="30441" bIns="152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eo</a:t>
            </a:r>
          </a:p>
        </p:txBody>
      </p:sp>
      <p:pic>
        <p:nvPicPr>
          <p:cNvPr id="1026" name="Picture 2" descr="Bộ 3 con dao làm bếp chuẩn Đa Sỹ | anhquanshop | Tiki">
            <a:extLst>
              <a:ext uri="{FF2B5EF4-FFF2-40B4-BE49-F238E27FC236}">
                <a16:creationId xmlns:a16="http://schemas.microsoft.com/office/drawing/2014/main" id="{B92F18C2-18A1-DDC3-248E-74935774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4"/>
          <a:stretch>
            <a:fillRect/>
          </a:stretch>
        </p:blipFill>
        <p:spPr bwMode="auto">
          <a:xfrm>
            <a:off x="2557463" y="1177925"/>
            <a:ext cx="36449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Dao Nhật Bãi hiệu Kai Aofuji cán gỗ | Shopee Việt Nam">
            <a:extLst>
              <a:ext uri="{FF2B5EF4-FFF2-40B4-BE49-F238E27FC236}">
                <a16:creationId xmlns:a16="http://schemas.microsoft.com/office/drawing/2014/main" id="{110D675A-28D3-C48C-FA77-61FAB50F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195388"/>
            <a:ext cx="30829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áo trúc Tone C ST02 - Sol.G Nhạc Cụ Chính Hãng">
            <a:extLst>
              <a:ext uri="{FF2B5EF4-FFF2-40B4-BE49-F238E27FC236}">
                <a16:creationId xmlns:a16="http://schemas.microsoft.com/office/drawing/2014/main" id="{28200C8B-7DC2-75AC-7B77-B7189596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177925"/>
            <a:ext cx="3421062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Xiếc Uốn Dẻo 2021">
            <a:extLst>
              <a:ext uri="{FF2B5EF4-FFF2-40B4-BE49-F238E27FC236}">
                <a16:creationId xmlns:a16="http://schemas.microsoft.com/office/drawing/2014/main" id="{610350DC-B56B-A811-7E35-D916388B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77925"/>
            <a:ext cx="489108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Thước Kẻ 15cm Dẻo 6205 Deli – BACOM">
            <a:extLst>
              <a:ext uri="{FF2B5EF4-FFF2-40B4-BE49-F238E27FC236}">
                <a16:creationId xmlns:a16="http://schemas.microsoft.com/office/drawing/2014/main" id="{C5D35872-5175-DA74-2AB9-92AEF25D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177925"/>
            <a:ext cx="328612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Đẽo cày giữa đường và teamwork">
            <a:extLst>
              <a:ext uri="{FF2B5EF4-FFF2-40B4-BE49-F238E27FC236}">
                <a16:creationId xmlns:a16="http://schemas.microsoft.com/office/drawing/2014/main" id="{5C7D54A9-445D-8E50-FE17-E59109B7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235075"/>
            <a:ext cx="446881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ướng dẫn cách đẽo cù quay,con quay đơn giản p1 | gyroscope games | nguyễn  nghĩa vlog - YouTube">
            <a:extLst>
              <a:ext uri="{FF2B5EF4-FFF2-40B4-BE49-F238E27FC236}">
                <a16:creationId xmlns:a16="http://schemas.microsoft.com/office/drawing/2014/main" id="{21C3D55E-0B07-5E79-0DBF-EAC5BAC9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5"/>
          <a:stretch>
            <a:fillRect/>
          </a:stretch>
        </p:blipFill>
        <p:spPr bwMode="auto">
          <a:xfrm>
            <a:off x="6129338" y="1235075"/>
            <a:ext cx="46450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15D3FF0B-77E9-9EAE-20CD-20C29FC1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622300"/>
            <a:ext cx="410051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>
            <a:extLst>
              <a:ext uri="{FF2B5EF4-FFF2-40B4-BE49-F238E27FC236}">
                <a16:creationId xmlns:a16="http://schemas.microsoft.com/office/drawing/2014/main" id="{EDA84BA8-D019-9C4B-838A-F5F45EE7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98963"/>
            <a:ext cx="10029825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167</Words>
  <Application>Microsoft Office PowerPoint</Application>
  <PresentationFormat>Widescreen</PresentationFormat>
  <Paragraphs>69</Paragraphs>
  <Slides>19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Alfa Slab One</vt:lpstr>
      <vt:lpstr>Arial</vt:lpstr>
      <vt:lpstr>Arial-Rounded</vt:lpstr>
      <vt:lpstr>Arrus-Black</vt:lpstr>
      <vt:lpstr>Calibri</vt:lpstr>
      <vt:lpstr>Century Gothic</vt:lpstr>
      <vt:lpstr>HP001 4 hàng</vt:lpstr>
      <vt:lpstr>Luckiest Guy</vt:lpstr>
      <vt:lpstr>Mouse Memoirs</vt:lpstr>
      <vt:lpstr>Times New Roman</vt:lpstr>
      <vt:lpstr>Tw Cen MT</vt:lpstr>
      <vt:lpstr>VNI-Avo</vt:lpstr>
      <vt:lpstr>Wingdings 3</vt:lpstr>
      <vt:lpstr>Wisp</vt:lpstr>
      <vt:lpstr>1_Building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NHATMINH</cp:lastModifiedBy>
  <cp:revision>347</cp:revision>
  <dcterms:created xsi:type="dcterms:W3CDTF">2011-09-30T13:18:00Z</dcterms:created>
  <dcterms:modified xsi:type="dcterms:W3CDTF">2025-11-11T00:34:07Z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