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3"/>
  </p:notesMasterIdLst>
  <p:sldIdLst>
    <p:sldId id="385" r:id="rId3"/>
    <p:sldId id="266" r:id="rId4"/>
    <p:sldId id="411" r:id="rId5"/>
    <p:sldId id="410" r:id="rId6"/>
    <p:sldId id="418" r:id="rId7"/>
    <p:sldId id="419" r:id="rId8"/>
    <p:sldId id="426" r:id="rId9"/>
    <p:sldId id="422" r:id="rId10"/>
    <p:sldId id="428" r:id="rId11"/>
    <p:sldId id="425" r:id="rId12"/>
    <p:sldId id="431" r:id="rId13"/>
    <p:sldId id="432" r:id="rId14"/>
    <p:sldId id="384" r:id="rId15"/>
    <p:sldId id="429" r:id="rId16"/>
    <p:sldId id="430" r:id="rId17"/>
    <p:sldId id="403" r:id="rId18"/>
    <p:sldId id="405" r:id="rId19"/>
    <p:sldId id="407" r:id="rId20"/>
    <p:sldId id="436" r:id="rId21"/>
    <p:sldId id="437" r:id="rId22"/>
  </p:sldIdLst>
  <p:sldSz cx="9144000" cy="6858000" type="screen4x3"/>
  <p:notesSz cx="6858000" cy="9144000"/>
  <p:embeddedFontLst>
    <p:embeddedFont>
      <p:font typeface=".VnAvant" panose="020B7200000000000000"/>
      <p:regular r:id="rId24"/>
      <p:bold r:id="rId25"/>
      <p:italic r:id="rId26"/>
      <p:boldItalic r:id="rId27"/>
    </p:embeddedFont>
    <p:embeddedFont>
      <p:font typeface=".VnCooper" panose="020B7200000000000000"/>
      <p:regular r:id="rId28"/>
    </p:embeddedFont>
    <p:embeddedFont>
      <p:font typeface=".VnUniverse" panose="020B7200000000000000"/>
      <p:regular r:id="rId29"/>
    </p:embeddedFont>
    <p:embeddedFont>
      <p:font typeface="Arial Rounded MT Bold" panose="020F0704030504030204" pitchFamily="34" charset="0"/>
      <p:regular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HP001" panose="020B0604020202020204" charset="0"/>
      <p:regular r:id="rId35"/>
      <p:bold r:id="rId36"/>
    </p:embeddedFont>
    <p:embeddedFont>
      <p:font typeface="HP001 4 hàng" panose="020B0604020202020204" charset="0"/>
      <p:regular r:id="rId37"/>
      <p:bold r:id="rId38"/>
    </p:embeddedFont>
    <p:embeddedFont>
      <p:font typeface="HP001 5H" panose="020B0604020202020204" charset="0"/>
      <p:regular r:id="rId39"/>
      <p:bold r:id="rId40"/>
    </p:embeddedFont>
    <p:embeddedFont>
      <p:font typeface="HP-087" panose="020B0604020202020204"/>
      <p:bold r:id="rId41"/>
    </p:embeddedFont>
    <p:embeddedFont>
      <p:font typeface="Trebuchet MS" panose="020B0603020202020204" pitchFamily="34" charset="0"/>
      <p:regular r:id="rId42"/>
      <p:bold r:id="rId43"/>
      <p:italic r:id="rId44"/>
      <p:boldItalic r:id="rId45"/>
    </p:embeddedFont>
    <p:embeddedFont>
      <p:font typeface="Tw Cen MT" panose="020B0602020104020603" pitchFamily="34" charset="0"/>
      <p:regular r:id="rId46"/>
      <p:bold r:id="rId47"/>
      <p:italic r:id="rId48"/>
      <p:boldItalic r:id="rId49"/>
    </p:embeddedFont>
    <p:embeddedFont>
      <p:font typeface="VNI-Avo" panose="020B0604020202020204"/>
      <p:regular r:id="rId50"/>
      <p:bold r:id="rId51"/>
      <p:italic r:id="rId52"/>
      <p:boldItalic r:id="rId53"/>
    </p:embeddedFont>
  </p:embeddedFontLst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CC3399"/>
    <a:srgbClr val="008000"/>
    <a:srgbClr val="FFCCFF"/>
    <a:srgbClr val="993366"/>
    <a:srgbClr val="CC0099"/>
    <a:srgbClr val="FF0066"/>
    <a:srgbClr val="009900"/>
    <a:srgbClr val="00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157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font" Target="fonts/font30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font" Target="fonts/font2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8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03/11/2025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Viết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au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1752600"/>
            <a:ext cx="9525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Viết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aau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676400"/>
            <a:ext cx="7620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5224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Viết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eeu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1342688"/>
            <a:ext cx="8686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6765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r>
              <a:rPr lang="en-US" sz="6600" b="1" dirty="0">
                <a:solidFill>
                  <a:schemeClr val="bg1"/>
                </a:solidFill>
                <a:latin typeface=".VnAvant" pitchFamily="34" charset="0"/>
              </a:rPr>
              <a:t>au		©u	ªu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993366"/>
                </a:solidFill>
                <a:latin typeface=".VnCooper" pitchFamily="34" charset="0"/>
              </a:rPr>
              <a:t>43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12137"/>
      </p:ext>
    </p:extLst>
  </p:cSld>
  <p:clrMapOvr>
    <a:masterClrMapping/>
  </p:clrMapOvr>
  <p:transition advTm="6645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2147532"/>
            <a:ext cx="8580794" cy="257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2819400" cy="838200"/>
            <a:chOff x="228600" y="228600"/>
            <a:chExt cx="2819400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086897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Viết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95425" y="2162175"/>
            <a:ext cx="102463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âu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54" y="2162586"/>
            <a:ext cx="1007007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au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998" y="3413462"/>
            <a:ext cx="2832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c</a:t>
            </a:r>
            <a:r>
              <a:rPr lang="el-GR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Ϊ</a:t>
            </a:r>
            <a:r>
              <a:rPr lang="vi-V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 Ǉrâu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38575" y="3409950"/>
            <a:ext cx="25010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l-GR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ε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ϒ</a:t>
            </a:r>
            <a:r>
              <a:rPr 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 </a:t>
            </a:r>
            <a:r>
              <a:rPr lang="el-GR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Ι</a:t>
            </a:r>
            <a:r>
              <a:rPr lang="vi-V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ễu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2250" y="2163485"/>
            <a:ext cx="87556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łu</a:t>
            </a:r>
            <a:endParaRPr lang="vi-VN" sz="61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81207225"/>
      </p:ext>
    </p:extLst>
  </p:cSld>
  <p:clrMapOvr>
    <a:masterClrMapping/>
  </p:clrMapOvr>
  <p:transition advTm="6645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96"/>
            <a:ext cx="9144000" cy="503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8600" y="1524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200" y="4876800"/>
            <a:ext cx="87734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   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µ d×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ë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ª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c©y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cau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giµn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trÇu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Sau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µ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rau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c¶i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rau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dÒn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vµ c¶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d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hÊu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GÇn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µ d×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c©y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cÇu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nhá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Xa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xa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lµ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d·y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nói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cao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. </a:t>
            </a:r>
            <a:endParaRPr lang="vi-VN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062284" y="5334000"/>
            <a:ext cx="4909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8153400" y="5297714"/>
            <a:ext cx="4909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81000" y="5836833"/>
            <a:ext cx="4909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971800" y="5867400"/>
            <a:ext cx="4909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470188" y="6324600"/>
            <a:ext cx="4909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800600" y="5846755"/>
            <a:ext cx="4909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8737711" y="5013003"/>
            <a:ext cx="118684" cy="35238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7518174" y="5972216"/>
            <a:ext cx="118684" cy="35238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3239814" y="6505616"/>
            <a:ext cx="118684" cy="35238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1041174" y="5972216"/>
            <a:ext cx="118684" cy="35238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F1D76B-04FC-F750-A29E-6E537D321504}"/>
              </a:ext>
            </a:extLst>
          </p:cNvPr>
          <p:cNvCxnSpPr/>
          <p:nvPr/>
        </p:nvCxnSpPr>
        <p:spPr bwMode="auto">
          <a:xfrm>
            <a:off x="5410200" y="6338114"/>
            <a:ext cx="4909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53" y="1818290"/>
            <a:ext cx="3762375" cy="4838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18290"/>
            <a:ext cx="3848100" cy="4886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.VnAvant" pitchFamily="34" charset="0"/>
              </a:rPr>
              <a:t>Xin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phÐp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724849322"/>
      </p:ext>
    </p:extLst>
  </p:cSld>
  <p:clrMapOvr>
    <a:masterClrMapping/>
  </p:clrMapOvr>
  <p:transition advTm="664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26" y="1037723"/>
            <a:ext cx="3639553" cy="4487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0878" y="2213071"/>
            <a:ext cx="2316069" cy="784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0" b="1" dirty="0" err="1">
                <a:solidFill>
                  <a:srgbClr val="FF0000"/>
                </a:solidFill>
                <a:latin typeface="Tw Cen MT" pitchFamily="34" charset="0"/>
                <a:cs typeface="Arial" pitchFamily="34" charset="0"/>
              </a:rPr>
              <a:t>ngôi</a:t>
            </a:r>
            <a:r>
              <a:rPr lang="en-US" sz="4500" b="1" dirty="0">
                <a:solidFill>
                  <a:srgbClr val="FF0000"/>
                </a:solidFill>
                <a:latin typeface="Tw Cen MT" pitchFamily="34" charset="0"/>
                <a:cs typeface="Arial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w Cen MT" pitchFamily="34" charset="0"/>
                <a:cs typeface="Arial" pitchFamily="34" charset="0"/>
              </a:rPr>
              <a:t>sao</a:t>
            </a:r>
            <a:endParaRPr lang="en-US" sz="3300" b="1" dirty="0">
              <a:solidFill>
                <a:srgbClr val="FF0000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8" y="1200150"/>
            <a:ext cx="4272665" cy="6658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79131" tIns="39566" rIns="79131" bIns="3956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8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TRÒ CHƠI HÁI HOA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501" y="2213071"/>
            <a:ext cx="2459720" cy="7848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0" b="1" dirty="0" err="1">
                <a:solidFill>
                  <a:srgbClr val="FFC000"/>
                </a:solidFill>
                <a:latin typeface="Tw Cen MT" pitchFamily="34" charset="0"/>
                <a:cs typeface="Arial" pitchFamily="34" charset="0"/>
              </a:rPr>
              <a:t>qu</a:t>
            </a:r>
            <a:r>
              <a:rPr lang="en-US" sz="3300" b="1" dirty="0">
                <a:solidFill>
                  <a:schemeClr val="accent4"/>
                </a:solidFill>
                <a:latin typeface=".VnAvant" pitchFamily="34" charset="0"/>
              </a:rPr>
              <a:t>¶</a:t>
            </a:r>
            <a:r>
              <a:rPr lang="en-US" sz="4500" b="1" dirty="0">
                <a:solidFill>
                  <a:srgbClr val="FFC000"/>
                </a:solidFill>
                <a:latin typeface="Tw Cen MT" pitchFamily="34" charset="0"/>
                <a:cs typeface="Arial" pitchFamily="34" charset="0"/>
              </a:rPr>
              <a:t> </a:t>
            </a:r>
            <a:r>
              <a:rPr lang="en-US" sz="4500" b="1" dirty="0" err="1">
                <a:solidFill>
                  <a:srgbClr val="FFC000"/>
                </a:solidFill>
                <a:latin typeface="Tw Cen MT" pitchFamily="34" charset="0"/>
                <a:cs typeface="Arial" pitchFamily="34" charset="0"/>
              </a:rPr>
              <a:t>táo</a:t>
            </a:r>
            <a:endParaRPr lang="en-US" sz="4500" b="1" dirty="0">
              <a:solidFill>
                <a:srgbClr val="FFC000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0878" y="3086524"/>
            <a:ext cx="2316069" cy="7848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0" b="1" dirty="0">
                <a:solidFill>
                  <a:srgbClr val="0000FF"/>
                </a:solidFill>
                <a:latin typeface="Tw Cen MT" pitchFamily="34" charset="0"/>
                <a:cs typeface="Arial" pitchFamily="34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w Cen MT" pitchFamily="34" charset="0"/>
                <a:cs typeface="Arial" pitchFamily="34" charset="0"/>
              </a:rPr>
              <a:t>cái</a:t>
            </a:r>
            <a:r>
              <a:rPr lang="en-US" sz="4500" b="1" dirty="0">
                <a:solidFill>
                  <a:srgbClr val="0000FF"/>
                </a:solidFill>
                <a:latin typeface="Tw Cen MT" pitchFamily="34" charset="0"/>
                <a:cs typeface="Arial" pitchFamily="34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w Cen MT" pitchFamily="34" charset="0"/>
                <a:cs typeface="Arial" pitchFamily="34" charset="0"/>
              </a:rPr>
              <a:t>k</a:t>
            </a:r>
            <a:r>
              <a:rPr lang="en-US" sz="3600" b="1" dirty="0" err="1">
                <a:solidFill>
                  <a:srgbClr val="0000FF"/>
                </a:solidFill>
                <a:latin typeface="Tw Cen MT" pitchFamily="34" charset="0"/>
                <a:cs typeface="Arial" pitchFamily="34" charset="0"/>
              </a:rPr>
              <a:t>ẹ</a:t>
            </a:r>
            <a:r>
              <a:rPr lang="en-US" sz="4500" b="1" dirty="0" err="1">
                <a:solidFill>
                  <a:srgbClr val="0000FF"/>
                </a:solidFill>
                <a:latin typeface="Tw Cen MT" pitchFamily="34" charset="0"/>
                <a:cs typeface="Arial" pitchFamily="34" charset="0"/>
              </a:rPr>
              <a:t>o</a:t>
            </a:r>
            <a:endParaRPr lang="en-US" sz="4500" b="1" dirty="0">
              <a:solidFill>
                <a:srgbClr val="0000FF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5655" y="3100878"/>
            <a:ext cx="2363467" cy="784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FF00FF"/>
                </a:solidFill>
                <a:latin typeface="Tw Cen MT" pitchFamily="34" charset="0"/>
              </a:rPr>
              <a:t>    </a:t>
            </a:r>
            <a:r>
              <a:rPr lang="en-US" sz="4500" b="1" dirty="0" err="1">
                <a:solidFill>
                  <a:srgbClr val="FF00FF"/>
                </a:solidFill>
                <a:latin typeface="Tw Cen MT" pitchFamily="34" charset="0"/>
              </a:rPr>
              <a:t>ao</a:t>
            </a:r>
            <a:r>
              <a:rPr lang="en-US" sz="4500" b="1" dirty="0">
                <a:solidFill>
                  <a:srgbClr val="FF00FF"/>
                </a:solidFill>
                <a:latin typeface="Tw Cen MT" pitchFamily="34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Tw Cen MT" pitchFamily="34" charset="0"/>
              </a:rPr>
              <a:t>bèo</a:t>
            </a:r>
            <a:endParaRPr lang="en-US" sz="4500" b="1" dirty="0">
              <a:solidFill>
                <a:srgbClr val="FF00FF"/>
              </a:solidFill>
              <a:latin typeface="Tw Cen MT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11149" r="8423" b="5566"/>
          <a:stretch/>
        </p:blipFill>
        <p:spPr>
          <a:xfrm>
            <a:off x="7811452" y="1441502"/>
            <a:ext cx="1254344" cy="157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465" y="1421362"/>
            <a:ext cx="1299411" cy="1690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t="7762" r="24363"/>
          <a:stretch/>
        </p:blipFill>
        <p:spPr>
          <a:xfrm>
            <a:off x="6652031" y="2914650"/>
            <a:ext cx="1218145" cy="1716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7" t="9253" r="12384" b="8960"/>
          <a:stretch/>
        </p:blipFill>
        <p:spPr>
          <a:xfrm>
            <a:off x="7811452" y="3883244"/>
            <a:ext cx="1254344" cy="1509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3"/>
          <a:stretch/>
        </p:blipFill>
        <p:spPr>
          <a:xfrm>
            <a:off x="5462338" y="3868466"/>
            <a:ext cx="1189664" cy="152468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t="35055" r="11293" b="54814"/>
          <a:stretch/>
        </p:blipFill>
        <p:spPr bwMode="auto">
          <a:xfrm>
            <a:off x="143824" y="4242941"/>
            <a:ext cx="5297474" cy="143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46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50299"/>
          <a:stretch/>
        </p:blipFill>
        <p:spPr bwMode="auto">
          <a:xfrm>
            <a:off x="484909" y="741392"/>
            <a:ext cx="8229600" cy="135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287184" y="3200401"/>
            <a:ext cx="8427326" cy="23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317920"/>
      </p:ext>
    </p:extLst>
  </p:cSld>
  <p:clrMapOvr>
    <a:masterClrMapping/>
  </p:clrMapOvr>
  <p:transition advTm="6645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04899"/>
            <a:ext cx="9144001" cy="492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20978" y="6070275"/>
            <a:ext cx="8143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33CC"/>
                </a:solidFill>
                <a:latin typeface=".VnAvant" pitchFamily="34" charset="0"/>
              </a:rPr>
              <a:t>§µn </a:t>
            </a:r>
            <a:r>
              <a:rPr lang="en-US" sz="4000" b="1" dirty="0" err="1">
                <a:solidFill>
                  <a:srgbClr val="0033CC"/>
                </a:solidFill>
                <a:latin typeface=".VnAvant" pitchFamily="34" charset="0"/>
              </a:rPr>
              <a:t>sÎ</a:t>
            </a:r>
            <a:r>
              <a:rPr lang="en-US" sz="4000" b="1" dirty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.VnAvant" pitchFamily="34" charset="0"/>
              </a:rPr>
              <a:t>n©u</a:t>
            </a:r>
            <a:r>
              <a:rPr lang="en-US" sz="4000" b="1" dirty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.VnAvant" pitchFamily="34" charset="0"/>
              </a:rPr>
              <a:t>kªu</a:t>
            </a:r>
            <a:r>
              <a:rPr lang="en-US" sz="4000" b="1" dirty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.VnAvant" pitchFamily="34" charset="0"/>
              </a:rPr>
              <a:t>rÝu</a:t>
            </a:r>
            <a:r>
              <a:rPr lang="en-US" sz="4000" b="1" dirty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.VnAvant" pitchFamily="34" charset="0"/>
              </a:rPr>
              <a:t>rÝt</a:t>
            </a:r>
            <a:r>
              <a:rPr lang="en-US" sz="4000" b="1" dirty="0">
                <a:solidFill>
                  <a:srgbClr val="0033CC"/>
                </a:solidFill>
                <a:latin typeface=".VnAvant" pitchFamily="34" charset="0"/>
              </a:rPr>
              <a:t> ë </a:t>
            </a:r>
            <a:r>
              <a:rPr lang="en-US" sz="4000" b="1" dirty="0" err="1">
                <a:solidFill>
                  <a:srgbClr val="0033CC"/>
                </a:solidFill>
                <a:latin typeface=".VnAvant" pitchFamily="34" charset="0"/>
              </a:rPr>
              <a:t>sau</a:t>
            </a:r>
            <a:r>
              <a:rPr lang="en-US" sz="4000" b="1" dirty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.VnAvant" pitchFamily="34" charset="0"/>
              </a:rPr>
              <a:t>nh</a:t>
            </a:r>
            <a:r>
              <a:rPr lang="en-US" sz="4000" b="1" dirty="0">
                <a:solidFill>
                  <a:srgbClr val="0033CC"/>
                </a:solidFill>
                <a:latin typeface=".VnAvant" pitchFamily="34" charset="0"/>
              </a:rPr>
              <a:t>µ.</a:t>
            </a:r>
            <a:endParaRPr lang="vi-VN" sz="4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867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4726" y="2209800"/>
            <a:ext cx="3048000" cy="838200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47707" y="6070803"/>
            <a:ext cx="821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C0462"/>
                </a:solidFill>
                <a:latin typeface=".VnAvant" pitchFamily="34" charset="0"/>
              </a:rPr>
              <a:t>ªu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9532" y="6072849"/>
            <a:ext cx="830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C0462"/>
                </a:solidFill>
                <a:latin typeface=".VnAvant" pitchFamily="34" charset="0"/>
              </a:rPr>
              <a:t>©u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8434" y="6073914"/>
            <a:ext cx="830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C0462"/>
                </a:solidFill>
                <a:latin typeface=".VnAvant" pitchFamily="34" charset="0"/>
              </a:rPr>
              <a:t>au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64145" y="-190500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br>
              <a:rPr lang="vi-VN" sz="2000" kern="1200" dirty="0">
                <a:solidFill>
                  <a:prstClr val="black"/>
                </a:solidFill>
                <a:latin typeface="HP001 4 hàng"/>
                <a:ea typeface="Calibri"/>
                <a:cs typeface="Times New Roman"/>
              </a:rPr>
            </a:br>
            <a:r>
              <a:rPr lang="vi-VN" sz="2000" kern="1200" dirty="0">
                <a:solidFill>
                  <a:prstClr val="black"/>
                </a:solidFill>
                <a:latin typeface="HP001 4 hàng"/>
                <a:ea typeface="Calibri"/>
                <a:cs typeface="Times New Roman"/>
              </a:rPr>
              <a:t>Thứ ......... ngày ............. tháng 11 năm 2021</a:t>
            </a:r>
            <a:br>
              <a:rPr lang="vi-VN" sz="2000" kern="1200" dirty="0">
                <a:solidFill>
                  <a:prstClr val="black"/>
                </a:solidFill>
                <a:latin typeface="HP001 4 hàng"/>
                <a:ea typeface="Calibri"/>
                <a:cs typeface="Times New Roman"/>
              </a:rPr>
            </a:br>
            <a:r>
              <a:rPr lang="vi-VN" sz="2000" kern="1200" dirty="0">
                <a:solidFill>
                  <a:prstClr val="black"/>
                </a:solidFill>
                <a:latin typeface="HP001 4 hàng"/>
                <a:ea typeface="Calibri"/>
                <a:cs typeface="Times New Roman"/>
              </a:rPr>
              <a:t>Tiếng việt</a:t>
            </a:r>
            <a:br>
              <a:rPr lang="vi-VN" sz="2000" kern="1200" dirty="0">
                <a:solidFill>
                  <a:prstClr val="black"/>
                </a:solidFill>
                <a:latin typeface="HP001 4 hàng"/>
                <a:ea typeface="Calibri"/>
                <a:cs typeface="Times New Roman"/>
              </a:rPr>
            </a:br>
            <a:endParaRPr lang="vi-VN" dirty="0">
              <a:latin typeface="Trebuchet MS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1801" y="457200"/>
            <a:ext cx="411480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UTM Avo" pitchFamily="18" charset="0"/>
              </a:rPr>
              <a:t>Bài 43; au  âu êu</a:t>
            </a:r>
            <a:endParaRPr lang="en-US" sz="32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r>
              <a:rPr lang="en-US" sz="6600" b="1" dirty="0">
                <a:solidFill>
                  <a:schemeClr val="bg1"/>
                </a:solidFill>
                <a:latin typeface=".VnAvant" pitchFamily="34" charset="0"/>
              </a:rPr>
              <a:t>au		©u	ªu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993366"/>
                </a:solidFill>
                <a:latin typeface=".VnCooper" pitchFamily="34" charset="0"/>
              </a:rPr>
              <a:t>43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1572367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au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28600" y="914400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1572367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©u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803236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076546" y="3897745"/>
            <a:ext cx="1231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" pitchFamily="34" charset="0"/>
              </a:rPr>
              <a:t>s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4058" y="2886637"/>
            <a:ext cx="455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886639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au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1572367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ªu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64145" y="0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br>
              <a:rPr lang="vi-VN" sz="2000" kern="1200" dirty="0">
                <a:solidFill>
                  <a:prstClr val="black"/>
                </a:solidFill>
                <a:latin typeface="HP001 4 hàng"/>
                <a:ea typeface="Calibri"/>
                <a:cs typeface="Times New Roman"/>
              </a:rPr>
            </a:br>
            <a:r>
              <a:rPr lang="vi-VN" sz="2000" kern="1200" dirty="0">
                <a:solidFill>
                  <a:prstClr val="black"/>
                </a:solidFill>
                <a:latin typeface="HP001 4 hàng"/>
                <a:ea typeface="Calibri"/>
                <a:cs typeface="Times New Roman"/>
              </a:rPr>
              <a:t>Thứ ......... ngày ............. tháng 11 năm 2021</a:t>
            </a:r>
            <a:br>
              <a:rPr lang="vi-VN" sz="2000" kern="1200" dirty="0">
                <a:solidFill>
                  <a:prstClr val="black"/>
                </a:solidFill>
                <a:latin typeface="HP001 4 hàng"/>
                <a:ea typeface="Calibri"/>
                <a:cs typeface="Times New Roman"/>
              </a:rPr>
            </a:br>
            <a:r>
              <a:rPr lang="vi-VN" sz="2000" kern="1200" dirty="0">
                <a:solidFill>
                  <a:prstClr val="black"/>
                </a:solidFill>
                <a:latin typeface="HP001 4 hàng"/>
                <a:ea typeface="Calibri"/>
                <a:cs typeface="Times New Roman"/>
              </a:rPr>
              <a:t>Tiếng việt</a:t>
            </a:r>
            <a:br>
              <a:rPr lang="vi-VN" sz="2000" kern="1200" dirty="0">
                <a:solidFill>
                  <a:prstClr val="black"/>
                </a:solidFill>
                <a:latin typeface="HP001 4 hàng"/>
                <a:ea typeface="Calibri"/>
                <a:cs typeface="Times New Roman"/>
              </a:rPr>
            </a:br>
            <a:endParaRPr lang="vi-VN" dirty="0">
              <a:latin typeface="Trebuchet MS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1801" y="647700"/>
            <a:ext cx="411480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UTM Avo" pitchFamily="18" charset="0"/>
              </a:rPr>
              <a:t>Bài 43</a:t>
            </a:r>
            <a:r>
              <a:rPr lang="en-US" sz="3200" dirty="0">
                <a:solidFill>
                  <a:srgbClr val="FF0000"/>
                </a:solidFill>
                <a:latin typeface="UTM Avo" pitchFamily="18" charset="0"/>
              </a:rPr>
              <a:t>:</a:t>
            </a:r>
            <a:r>
              <a:rPr lang="vi-VN" sz="3200" dirty="0">
                <a:solidFill>
                  <a:srgbClr val="FF0000"/>
                </a:solidFill>
                <a:latin typeface="UTM Avo" pitchFamily="18" charset="0"/>
              </a:rPr>
              <a:t> au  âu êu</a:t>
            </a:r>
            <a:endParaRPr lang="en-US" sz="32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0" y="2743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cau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tµu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bËu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gÊu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kÒu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rªu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98A406-4A30-6D14-F7D8-05FF11C2C58D}"/>
              </a:ext>
            </a:extLst>
          </p:cNvPr>
          <p:cNvCxnSpPr/>
          <p:nvPr/>
        </p:nvCxnSpPr>
        <p:spPr bwMode="auto">
          <a:xfrm>
            <a:off x="2286000" y="3276600"/>
            <a:ext cx="685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D176EE-49FE-A0B4-3E25-4EDF43D7097B}"/>
              </a:ext>
            </a:extLst>
          </p:cNvPr>
          <p:cNvCxnSpPr/>
          <p:nvPr/>
        </p:nvCxnSpPr>
        <p:spPr bwMode="auto">
          <a:xfrm>
            <a:off x="1066800" y="3276600"/>
            <a:ext cx="685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6DF646-CFFD-08F6-54A6-BBB02C6E1F3E}"/>
              </a:ext>
            </a:extLst>
          </p:cNvPr>
          <p:cNvCxnSpPr/>
          <p:nvPr/>
        </p:nvCxnSpPr>
        <p:spPr bwMode="auto">
          <a:xfrm>
            <a:off x="5105400" y="3276600"/>
            <a:ext cx="685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815102-730B-B62F-4EE9-CAA9F89E9762}"/>
              </a:ext>
            </a:extLst>
          </p:cNvPr>
          <p:cNvCxnSpPr/>
          <p:nvPr/>
        </p:nvCxnSpPr>
        <p:spPr bwMode="auto">
          <a:xfrm>
            <a:off x="3733800" y="3276600"/>
            <a:ext cx="685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868C20-50F5-0769-2EE1-08A8394B555D}"/>
              </a:ext>
            </a:extLst>
          </p:cNvPr>
          <p:cNvCxnSpPr/>
          <p:nvPr/>
        </p:nvCxnSpPr>
        <p:spPr bwMode="auto">
          <a:xfrm>
            <a:off x="7696200" y="3276600"/>
            <a:ext cx="685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CCB655-CCAA-EC79-8D4F-3E0C73E2DB3F}"/>
              </a:ext>
            </a:extLst>
          </p:cNvPr>
          <p:cNvCxnSpPr/>
          <p:nvPr/>
        </p:nvCxnSpPr>
        <p:spPr bwMode="auto">
          <a:xfrm>
            <a:off x="6477000" y="3276600"/>
            <a:ext cx="685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au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©u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076546" y="3106249"/>
            <a:ext cx="1231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" pitchFamily="34" charset="0"/>
              </a:rPr>
              <a:t>s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4058" y="2095141"/>
            <a:ext cx="455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au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ªu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0" y="411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cau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tµu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bËu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gÊu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kÒu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rªu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8D4573-E802-9999-5258-7838018A28AC}"/>
              </a:ext>
            </a:extLst>
          </p:cNvPr>
          <p:cNvCxnSpPr/>
          <p:nvPr/>
        </p:nvCxnSpPr>
        <p:spPr bwMode="auto">
          <a:xfrm>
            <a:off x="2286000" y="4648200"/>
            <a:ext cx="685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FF8715-56A8-1ABA-13CE-6B024BD6BB68}"/>
              </a:ext>
            </a:extLst>
          </p:cNvPr>
          <p:cNvCxnSpPr/>
          <p:nvPr/>
        </p:nvCxnSpPr>
        <p:spPr bwMode="auto">
          <a:xfrm>
            <a:off x="1066800" y="4648200"/>
            <a:ext cx="685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785229-74FB-C016-8E1D-9B2C36C1A403}"/>
              </a:ext>
            </a:extLst>
          </p:cNvPr>
          <p:cNvCxnSpPr/>
          <p:nvPr/>
        </p:nvCxnSpPr>
        <p:spPr bwMode="auto">
          <a:xfrm>
            <a:off x="5105400" y="4648200"/>
            <a:ext cx="685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93CAF9-C2AF-CAAB-C29F-1E6D99F0F273}"/>
              </a:ext>
            </a:extLst>
          </p:cNvPr>
          <p:cNvCxnSpPr/>
          <p:nvPr/>
        </p:nvCxnSpPr>
        <p:spPr bwMode="auto">
          <a:xfrm>
            <a:off x="3733800" y="4648200"/>
            <a:ext cx="685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C52DC0-91FB-73BC-63FC-9BC0D816EDE3}"/>
              </a:ext>
            </a:extLst>
          </p:cNvPr>
          <p:cNvCxnSpPr/>
          <p:nvPr/>
        </p:nvCxnSpPr>
        <p:spPr bwMode="auto">
          <a:xfrm>
            <a:off x="7696200" y="4648200"/>
            <a:ext cx="685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0C9330-99D6-ACE6-7E9D-BBC97667367C}"/>
              </a:ext>
            </a:extLst>
          </p:cNvPr>
          <p:cNvCxnSpPr/>
          <p:nvPr/>
        </p:nvCxnSpPr>
        <p:spPr bwMode="auto">
          <a:xfrm>
            <a:off x="6477000" y="4648200"/>
            <a:ext cx="685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3141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184085" y="3725966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rau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cñ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792383" y="3796521"/>
            <a:ext cx="1903246" cy="603628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con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tr©u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15595" y="3782032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tÔu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17" y="1468119"/>
            <a:ext cx="2396583" cy="1803902"/>
          </a:xfrm>
          <a:prstGeom prst="roundRect">
            <a:avLst>
              <a:gd name="adj" fmla="val 16667"/>
            </a:avLst>
          </a:prstGeom>
          <a:ln w="9525">
            <a:solidFill>
              <a:srgbClr val="0066FF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11081"/>
            <a:ext cx="2396583" cy="1831209"/>
          </a:xfrm>
          <a:prstGeom prst="roundRect">
            <a:avLst>
              <a:gd name="adj" fmla="val 16667"/>
            </a:avLst>
          </a:prstGeom>
          <a:ln w="9525">
            <a:solidFill>
              <a:srgbClr val="0066FF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1" y="1451149"/>
            <a:ext cx="1184819" cy="1838061"/>
          </a:xfrm>
          <a:prstGeom prst="roundRect">
            <a:avLst>
              <a:gd name="adj" fmla="val 16667"/>
            </a:avLst>
          </a:prstGeom>
          <a:ln w="9525">
            <a:solidFill>
              <a:srgbClr val="0066FF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au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©u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076546" y="3106249"/>
            <a:ext cx="1231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" pitchFamily="34" charset="0"/>
              </a:rPr>
              <a:t>s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4058" y="2095141"/>
            <a:ext cx="455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au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ªu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0" y="411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cau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tµu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bËu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gÊu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khÒu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rªu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64956" y="5029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8000"/>
                </a:solidFill>
                <a:latin typeface=".VnAvant" pitchFamily="34" charset="0"/>
              </a:rPr>
              <a:t>rau</a:t>
            </a:r>
            <a:r>
              <a:rPr lang="en-US" sz="35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500" b="1" dirty="0" err="1">
                <a:solidFill>
                  <a:srgbClr val="008000"/>
                </a:solidFill>
                <a:latin typeface=".VnAvant" pitchFamily="34" charset="0"/>
              </a:rPr>
              <a:t>cñ</a:t>
            </a:r>
            <a:r>
              <a:rPr lang="en-US" sz="3500" b="1" dirty="0">
                <a:solidFill>
                  <a:srgbClr val="008000"/>
                </a:solidFill>
                <a:latin typeface=".VnAvant" pitchFamily="34" charset="0"/>
              </a:rPr>
              <a:t>	     con </a:t>
            </a:r>
            <a:r>
              <a:rPr lang="en-US" sz="3500" b="1" dirty="0" err="1">
                <a:solidFill>
                  <a:srgbClr val="008000"/>
                </a:solidFill>
                <a:latin typeface=".VnAvant" pitchFamily="34" charset="0"/>
              </a:rPr>
              <a:t>tr©u</a:t>
            </a:r>
            <a:r>
              <a:rPr lang="en-US" sz="3500" b="1" dirty="0">
                <a:solidFill>
                  <a:srgbClr val="008000"/>
                </a:solidFill>
                <a:latin typeface=".VnAvant" pitchFamily="34" charset="0"/>
              </a:rPr>
              <a:t>		</a:t>
            </a:r>
            <a:r>
              <a:rPr lang="en-US" sz="3500" b="1" dirty="0" err="1">
                <a:solidFill>
                  <a:srgbClr val="008000"/>
                </a:solidFill>
                <a:latin typeface=".VnAvant" pitchFamily="34" charset="0"/>
              </a:rPr>
              <a:t>chó</a:t>
            </a:r>
            <a:r>
              <a:rPr lang="en-US" sz="35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500" b="1" dirty="0" err="1">
                <a:solidFill>
                  <a:srgbClr val="008000"/>
                </a:solidFill>
                <a:latin typeface=".VnAvant" pitchFamily="34" charset="0"/>
              </a:rPr>
              <a:t>tÔu</a:t>
            </a:r>
            <a:endParaRPr lang="en-US" sz="35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971853B-FB09-A2F8-2AE2-F629EAE4B656}"/>
              </a:ext>
            </a:extLst>
          </p:cNvPr>
          <p:cNvCxnSpPr/>
          <p:nvPr/>
        </p:nvCxnSpPr>
        <p:spPr bwMode="auto">
          <a:xfrm>
            <a:off x="1143000" y="5562600"/>
            <a:ext cx="685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1A87B9-1FF3-1B80-20AA-816B654829DA}"/>
              </a:ext>
            </a:extLst>
          </p:cNvPr>
          <p:cNvCxnSpPr/>
          <p:nvPr/>
        </p:nvCxnSpPr>
        <p:spPr bwMode="auto">
          <a:xfrm>
            <a:off x="4724400" y="5562600"/>
            <a:ext cx="685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982936-D6FE-7412-8ACB-FAFB736CC131}"/>
              </a:ext>
            </a:extLst>
          </p:cNvPr>
          <p:cNvCxnSpPr/>
          <p:nvPr/>
        </p:nvCxnSpPr>
        <p:spPr bwMode="auto">
          <a:xfrm>
            <a:off x="7543800" y="5562600"/>
            <a:ext cx="685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5571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477&quot;&gt;&lt;property id=&quot;20148&quot; value=&quot;5&quot;/&gt;&lt;property id=&quot;20300&quot; value=&quot;Slide 1&quot;/&gt;&lt;property id=&quot;20307&quot; value=&quot;385&quot;/&gt;&lt;/object&gt;&lt;object type=&quot;3&quot; unique_id=&quot;10478&quot;&gt;&lt;property id=&quot;20148&quot; value=&quot;5&quot;/&gt;&lt;property id=&quot;20300&quot; value=&quot;Slide 2&quot;/&gt;&lt;property id=&quot;20307&quot; value=&quot;411&quot;/&gt;&lt;/object&gt;&lt;object type=&quot;3&quot; unique_id=&quot;10479&quot;&gt;&lt;property id=&quot;20148&quot; value=&quot;5&quot;/&gt;&lt;property id=&quot;20300&quot; value=&quot;Slide 3 - &amp;quot;                     au&amp;amp;#x09;&amp;amp;#x09;©u&amp;amp;#x09;ªu&amp;quot;&quot;/&gt;&lt;property id=&quot;20307&quot; value=&quot;410&quot;/&gt;&lt;/object&gt;&lt;object type=&quot;3&quot; unique_id=&quot;10480&quot;&gt;&lt;property id=&quot;20148&quot; value=&quot;5&quot;/&gt;&lt;property id=&quot;20300&quot; value=&quot;Slide 4&quot;/&gt;&lt;property id=&quot;20307&quot; value=&quot;418&quot;/&gt;&lt;/object&gt;&lt;object type=&quot;3&quot; unique_id=&quot;10481&quot;&gt;&lt;property id=&quot;20148&quot; value=&quot;5&quot;/&gt;&lt;property id=&quot;20300&quot; value=&quot;Slide 5&quot;/&gt;&lt;property id=&quot;20307&quot; value=&quot;419&quot;/&gt;&lt;/object&gt;&lt;object type=&quot;3&quot; unique_id=&quot;10482&quot;&gt;&lt;property id=&quot;20148&quot; value=&quot;5&quot;/&gt;&lt;property id=&quot;20300&quot; value=&quot;Slide 6&quot;/&gt;&lt;property id=&quot;20307&quot; value=&quot;426&quot;/&gt;&lt;/object&gt;&lt;object type=&quot;3&quot; unique_id=&quot;10483&quot;&gt;&lt;property id=&quot;20148&quot; value=&quot;5&quot;/&gt;&lt;property id=&quot;20300&quot; value=&quot;Slide 7&quot;/&gt;&lt;property id=&quot;20307&quot; value=&quot;351&quot;/&gt;&lt;/object&gt;&lt;object type=&quot;3&quot; unique_id=&quot;10484&quot;&gt;&lt;property id=&quot;20148&quot; value=&quot;5&quot;/&gt;&lt;property id=&quot;20300&quot; value=&quot;Slide 8&quot;/&gt;&lt;property id=&quot;20307&quot; value=&quot;427&quot;/&gt;&lt;/object&gt;&lt;object type=&quot;3&quot; unique_id=&quot;10485&quot;&gt;&lt;property id=&quot;20148&quot; value=&quot;5&quot;/&gt;&lt;property id=&quot;20300&quot; value=&quot;Slide 9&quot;/&gt;&lt;property id=&quot;20307&quot; value=&quot;422&quot;/&gt;&lt;/object&gt;&lt;object type=&quot;3&quot; unique_id=&quot;10486&quot;&gt;&lt;property id=&quot;20148&quot; value=&quot;5&quot;/&gt;&lt;property id=&quot;20300&quot; value=&quot;Slide 10&quot;/&gt;&lt;property id=&quot;20307&quot; value=&quot;428&quot;/&gt;&lt;/object&gt;&lt;object type=&quot;3&quot; unique_id=&quot;10487&quot;&gt;&lt;property id=&quot;20148&quot; value=&quot;5&quot;/&gt;&lt;property id=&quot;20300&quot; value=&quot;Slide 11&quot;/&gt;&lt;property id=&quot;20307&quot; value=&quot;425&quot;/&gt;&lt;/object&gt;&lt;object type=&quot;3&quot; unique_id=&quot;10488&quot;&gt;&lt;property id=&quot;20148&quot; value=&quot;5&quot;/&gt;&lt;property id=&quot;20300&quot; value=&quot;Slide 12&quot;/&gt;&lt;property id=&quot;20307&quot; value=&quot;431&quot;/&gt;&lt;/object&gt;&lt;object type=&quot;3&quot; unique_id=&quot;10489&quot;&gt;&lt;property id=&quot;20148&quot; value=&quot;5&quot;/&gt;&lt;property id=&quot;20300&quot; value=&quot;Slide 13&quot;/&gt;&lt;property id=&quot;20307&quot; value=&quot;432&quot;/&gt;&lt;/object&gt;&lt;object type=&quot;3&quot; unique_id=&quot;10490&quot;&gt;&lt;property id=&quot;20148&quot; value=&quot;5&quot;/&gt;&lt;property id=&quot;20300&quot; value=&quot;Slide 14&quot;/&gt;&lt;property id=&quot;20307&quot; value=&quot;384&quot;/&gt;&lt;/object&gt;&lt;object type=&quot;3&quot; unique_id=&quot;10491&quot;&gt;&lt;property id=&quot;20148&quot; value=&quot;5&quot;/&gt;&lt;property id=&quot;20300&quot; value=&quot;Slide 15 - &amp;quot;                     au&amp;amp;#x09;&amp;amp;#x09;©u&amp;amp;#x09;ªu&amp;quot;&quot;/&gt;&lt;property id=&quot;20307&quot; value=&quot;429&quot;/&gt;&lt;/object&gt;&lt;object type=&quot;3&quot; unique_id=&quot;10492&quot;&gt;&lt;property id=&quot;20148&quot; value=&quot;5&quot;/&gt;&lt;property id=&quot;20300&quot; value=&quot;Slide 16&quot;/&gt;&lt;property id=&quot;20307&quot; value=&quot;430&quot;/&gt;&lt;/object&gt;&lt;object type=&quot;3&quot; unique_id=&quot;10493&quot;&gt;&lt;property id=&quot;20148&quot; value=&quot;5&quot;/&gt;&lt;property id=&quot;20300&quot; value=&quot;Slide 17&quot;/&gt;&lt;property id=&quot;20307&quot; value=&quot;403&quot;/&gt;&lt;/object&gt;&lt;object type=&quot;3&quot; unique_id=&quot;10494&quot;&gt;&lt;property id=&quot;20148&quot; value=&quot;5&quot;/&gt;&lt;property id=&quot;20300&quot; value=&quot;Slide 18&quot;/&gt;&lt;property id=&quot;20307&quot; value=&quot;405&quot;/&gt;&lt;/object&gt;&lt;object type=&quot;3&quot; unique_id=&quot;10495&quot;&gt;&lt;property id=&quot;20148&quot; value=&quot;5&quot;/&gt;&lt;property id=&quot;20300&quot; value=&quot;Slide 19 - &amp;quot;Xin phÐp&amp;quot;&quot;/&gt;&lt;property id=&quot;20307&quot; value=&quot;407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4721</TotalTime>
  <Words>306</Words>
  <Application>Microsoft Office PowerPoint</Application>
  <PresentationFormat>On-screen Show (4:3)</PresentationFormat>
  <Paragraphs>94</Paragraphs>
  <Slides>20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Times New Roman</vt:lpstr>
      <vt:lpstr>UTM Avo</vt:lpstr>
      <vt:lpstr>Comic Sans MS</vt:lpstr>
      <vt:lpstr>HP001</vt:lpstr>
      <vt:lpstr>Tw Cen MT</vt:lpstr>
      <vt:lpstr>.VnUniverse</vt:lpstr>
      <vt:lpstr>VNI-Avo</vt:lpstr>
      <vt:lpstr>.VnCooper</vt:lpstr>
      <vt:lpstr>.VnAvant</vt:lpstr>
      <vt:lpstr>Arial</vt:lpstr>
      <vt:lpstr>HP-087</vt:lpstr>
      <vt:lpstr>HP001 4 hàng</vt:lpstr>
      <vt:lpstr>Arial Rounded MT Bold</vt:lpstr>
      <vt:lpstr>Calibri</vt:lpstr>
      <vt:lpstr>Trebuchet MS</vt:lpstr>
      <vt:lpstr>HP001 5H</vt:lpstr>
      <vt:lpstr>Office Theme</vt:lpstr>
      <vt:lpstr>1_Default Design</vt:lpstr>
      <vt:lpstr>PowerPoint Presentation</vt:lpstr>
      <vt:lpstr>PowerPoint Presentation</vt:lpstr>
      <vt:lpstr>PowerPoint Presentation</vt:lpstr>
      <vt:lpstr>                     au  ©u 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au  ©u ªu</vt:lpstr>
      <vt:lpstr>PowerPoint Presentation</vt:lpstr>
      <vt:lpstr>PowerPoint Presentation</vt:lpstr>
      <vt:lpstr>PowerPoint Presentation</vt:lpstr>
      <vt:lpstr>Xin phÐp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Van khoi Lam</cp:lastModifiedBy>
  <cp:revision>293</cp:revision>
  <dcterms:created xsi:type="dcterms:W3CDTF">2006-08-16T00:00:00Z</dcterms:created>
  <dcterms:modified xsi:type="dcterms:W3CDTF">2025-11-03T13:41:09Z</dcterms:modified>
</cp:coreProperties>
</file>