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7" r:id="rId1"/>
  </p:sldMasterIdLst>
  <p:notesMasterIdLst>
    <p:notesMasterId r:id="rId14"/>
  </p:notesMasterIdLst>
  <p:sldIdLst>
    <p:sldId id="1022" r:id="rId2"/>
    <p:sldId id="991" r:id="rId3"/>
    <p:sldId id="992" r:id="rId4"/>
    <p:sldId id="993" r:id="rId5"/>
    <p:sldId id="995" r:id="rId6"/>
    <p:sldId id="1001" r:id="rId7"/>
    <p:sldId id="1013" r:id="rId8"/>
    <p:sldId id="1014" r:id="rId9"/>
    <p:sldId id="1015" r:id="rId10"/>
    <p:sldId id="1016" r:id="rId11"/>
    <p:sldId id="1018" r:id="rId12"/>
    <p:sldId id="1021" r:id="rId13"/>
  </p:sldIdLst>
  <p:sldSz cx="12192000" cy="6858000"/>
  <p:notesSz cx="6858000" cy="9144000"/>
  <p:custDataLst>
    <p:tags r:id="rId15"/>
  </p:custDataLst>
  <p:defaultTextStyle>
    <a:defPPr>
      <a:defRPr lang="vi-VN"/>
    </a:defPPr>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7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00FFFF"/>
    <a:srgbClr val="FFFFCC"/>
    <a:srgbClr val="006600"/>
    <a:srgbClr val="99FFCC"/>
    <a:srgbClr val="99FF9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howGuides="1">
      <p:cViewPr varScale="1">
        <p:scale>
          <a:sx n="84" d="100"/>
          <a:sy n="84" d="100"/>
        </p:scale>
        <p:origin x="216" y="84"/>
      </p:cViewPr>
      <p:guideLst>
        <p:guide orient="horz" pos="2178"/>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1C756118-B73D-4C5C-9915-59E91ECA0E3D}" type="datetimeFigureOut">
              <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11/11/2025</a:t>
            </a:fld>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245581C0-6E3B-4878-9644-CCC88DD3BA5B}" type="slidenum">
              <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a:t>
            </a:fld>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0031683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CA39BCDB-3AE7-94A4-AC73-B741C45AC12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AE7EA93C-B08E-696E-71CB-647CEA5908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Thầy cô chiếu slide đã rồi mới chỉnh các vần nhé! Nhìn nó lệch vậy nhưng chiếu lên mới biết nó lệch hay k nhé</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6" name="Google Shape;1142;gba4facb9c1_0_0:notes">
            <a:extLst>
              <a:ext uri="{FF2B5EF4-FFF2-40B4-BE49-F238E27FC236}">
                <a16:creationId xmlns:a16="http://schemas.microsoft.com/office/drawing/2014/main" id="{C8CC0392-B9A8-DC09-1C83-BE277C36F157}"/>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6867" name="Google Shape;1143;gba4facb9c1_0_0:notes">
            <a:extLst>
              <a:ext uri="{FF2B5EF4-FFF2-40B4-BE49-F238E27FC236}">
                <a16:creationId xmlns:a16="http://schemas.microsoft.com/office/drawing/2014/main" id="{E5A82A3A-D0C1-D65C-E232-984ED6A7C90B}"/>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6" name="Google Shape;1553;gba4facb9c1_0_20:notes">
            <a:extLst>
              <a:ext uri="{FF2B5EF4-FFF2-40B4-BE49-F238E27FC236}">
                <a16:creationId xmlns:a16="http://schemas.microsoft.com/office/drawing/2014/main" id="{74A6291C-8766-01BE-D0D7-01F4005072A1}"/>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41987" name="Google Shape;1554;gba4facb9c1_0_20:notes">
            <a:extLst>
              <a:ext uri="{FF2B5EF4-FFF2-40B4-BE49-F238E27FC236}">
                <a16:creationId xmlns:a16="http://schemas.microsoft.com/office/drawing/2014/main" id="{683AFCFC-E378-6A53-AF87-70161D21F8DC}"/>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Google Shape;2076;gba4facb9c1_0_15:notes">
            <a:extLst>
              <a:ext uri="{FF2B5EF4-FFF2-40B4-BE49-F238E27FC236}">
                <a16:creationId xmlns:a16="http://schemas.microsoft.com/office/drawing/2014/main" id="{0E6E67AE-3CC8-AFF4-4183-58D0666EBCE8}"/>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53251" name="Google Shape;2077;gba4facb9c1_0_15:notes">
            <a:extLst>
              <a:ext uri="{FF2B5EF4-FFF2-40B4-BE49-F238E27FC236}">
                <a16:creationId xmlns:a16="http://schemas.microsoft.com/office/drawing/2014/main" id="{D172C9B9-D5F5-B2A7-90D0-493D51951434}"/>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08123720-0A86-6DC6-5CC8-8B87055A81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03D74E7B-E507-7900-607B-A5688E1F35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44" name="Slide Number Placeholder 3">
            <a:extLst>
              <a:ext uri="{FF2B5EF4-FFF2-40B4-BE49-F238E27FC236}">
                <a16:creationId xmlns:a16="http://schemas.microsoft.com/office/drawing/2014/main" id="{78B4985B-E6BE-592A-5224-3034C99F4D4D}"/>
              </a:ext>
            </a:extLst>
          </p:cNvPr>
          <p:cNvSpPr>
            <a:spLocks noGrp="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31888">
              <a:defRPr>
                <a:solidFill>
                  <a:schemeClr val="tx1"/>
                </a:solidFill>
                <a:latin typeface="Arial" panose="020B0604020202020204" pitchFamily="34" charset="0"/>
              </a:defRPr>
            </a:lvl1pPr>
            <a:lvl2pPr marL="742950" indent="-285750" defTabSz="1131888">
              <a:defRPr>
                <a:solidFill>
                  <a:schemeClr val="tx1"/>
                </a:solidFill>
                <a:latin typeface="Arial" panose="020B0604020202020204" pitchFamily="34" charset="0"/>
              </a:defRPr>
            </a:lvl2pPr>
            <a:lvl3pPr marL="1143000" indent="-228600" defTabSz="1131888">
              <a:defRPr>
                <a:solidFill>
                  <a:schemeClr val="tx1"/>
                </a:solidFill>
                <a:latin typeface="Arial" panose="020B0604020202020204" pitchFamily="34" charset="0"/>
              </a:defRPr>
            </a:lvl3pPr>
            <a:lvl4pPr marL="1600200" indent="-228600" defTabSz="1131888">
              <a:defRPr>
                <a:solidFill>
                  <a:schemeClr val="tx1"/>
                </a:solidFill>
                <a:latin typeface="Arial" panose="020B0604020202020204" pitchFamily="34" charset="0"/>
              </a:defRPr>
            </a:lvl4pPr>
            <a:lvl5pPr marL="2057400" indent="-228600" defTabSz="1131888">
              <a:defRPr>
                <a:solidFill>
                  <a:schemeClr val="tx1"/>
                </a:solidFill>
                <a:latin typeface="Arial" panose="020B0604020202020204" pitchFamily="34" charset="0"/>
              </a:defRPr>
            </a:lvl5pPr>
            <a:lvl6pPr marL="2514600" indent="-228600" defTabSz="1131888" eaLnBrk="0" fontAlgn="base" hangingPunct="0">
              <a:spcBef>
                <a:spcPct val="0"/>
              </a:spcBef>
              <a:spcAft>
                <a:spcPct val="0"/>
              </a:spcAft>
              <a:defRPr>
                <a:solidFill>
                  <a:schemeClr val="tx1"/>
                </a:solidFill>
                <a:latin typeface="Arial" panose="020B0604020202020204" pitchFamily="34" charset="0"/>
              </a:defRPr>
            </a:lvl6pPr>
            <a:lvl7pPr marL="2971800" indent="-228600" defTabSz="1131888" eaLnBrk="0" fontAlgn="base" hangingPunct="0">
              <a:spcBef>
                <a:spcPct val="0"/>
              </a:spcBef>
              <a:spcAft>
                <a:spcPct val="0"/>
              </a:spcAft>
              <a:defRPr>
                <a:solidFill>
                  <a:schemeClr val="tx1"/>
                </a:solidFill>
                <a:latin typeface="Arial" panose="020B0604020202020204" pitchFamily="34" charset="0"/>
              </a:defRPr>
            </a:lvl7pPr>
            <a:lvl8pPr marL="3429000" indent="-228600" defTabSz="1131888" eaLnBrk="0" fontAlgn="base" hangingPunct="0">
              <a:spcBef>
                <a:spcPct val="0"/>
              </a:spcBef>
              <a:spcAft>
                <a:spcPct val="0"/>
              </a:spcAft>
              <a:defRPr>
                <a:solidFill>
                  <a:schemeClr val="tx1"/>
                </a:solidFill>
                <a:latin typeface="Arial" panose="020B0604020202020204" pitchFamily="34" charset="0"/>
              </a:defRPr>
            </a:lvl8pPr>
            <a:lvl9pPr marL="3886200" indent="-228600" defTabSz="11318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131888" rtl="0" eaLnBrk="1" fontAlgn="base" latinLnBrk="0" hangingPunct="1">
              <a:lnSpc>
                <a:spcPct val="100000"/>
              </a:lnSpc>
              <a:spcBef>
                <a:spcPct val="0"/>
              </a:spcBef>
              <a:spcAft>
                <a:spcPct val="0"/>
              </a:spcAft>
              <a:buClrTx/>
              <a:buSzTx/>
              <a:buFontTx/>
              <a:buNone/>
              <a:tabLst/>
              <a:defRPr/>
            </a:pPr>
            <a:fld id="{C334B35B-7D5F-4ECE-83F4-A943B3866AA2}"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1131888"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586" name="Google Shape;2117;g34c0061c5aec0b71_0:notes">
            <a:extLst>
              <a:ext uri="{FF2B5EF4-FFF2-40B4-BE49-F238E27FC236}">
                <a16:creationId xmlns:a16="http://schemas.microsoft.com/office/drawing/2014/main" id="{24B78F13-229A-104D-F422-90D06D17749E}"/>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67587" name="Google Shape;2118;g34c0061c5aec0b71_0:notes">
            <a:extLst>
              <a:ext uri="{FF2B5EF4-FFF2-40B4-BE49-F238E27FC236}">
                <a16:creationId xmlns:a16="http://schemas.microsoft.com/office/drawing/2014/main" id="{16DF9315-0E5B-F196-1609-8E67A9856413}"/>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419247" indent="0" algn="ctr">
              <a:buNone/>
              <a:defRPr>
                <a:solidFill>
                  <a:schemeClr val="tx1">
                    <a:tint val="75000"/>
                  </a:schemeClr>
                </a:solidFill>
              </a:defRPr>
            </a:lvl2pPr>
            <a:lvl3pPr marL="838492" indent="0" algn="ctr">
              <a:buNone/>
              <a:defRPr>
                <a:solidFill>
                  <a:schemeClr val="tx1">
                    <a:tint val="75000"/>
                  </a:schemeClr>
                </a:solidFill>
              </a:defRPr>
            </a:lvl3pPr>
            <a:lvl4pPr marL="1257739" indent="0" algn="ctr">
              <a:buNone/>
              <a:defRPr>
                <a:solidFill>
                  <a:schemeClr val="tx1">
                    <a:tint val="75000"/>
                  </a:schemeClr>
                </a:solidFill>
              </a:defRPr>
            </a:lvl4pPr>
            <a:lvl5pPr marL="1676985" indent="0" algn="ctr">
              <a:buNone/>
              <a:defRPr>
                <a:solidFill>
                  <a:schemeClr val="tx1">
                    <a:tint val="75000"/>
                  </a:schemeClr>
                </a:solidFill>
              </a:defRPr>
            </a:lvl5pPr>
            <a:lvl6pPr marL="2096231" indent="0" algn="ctr">
              <a:buNone/>
              <a:defRPr>
                <a:solidFill>
                  <a:schemeClr val="tx1">
                    <a:tint val="75000"/>
                  </a:schemeClr>
                </a:solidFill>
              </a:defRPr>
            </a:lvl6pPr>
            <a:lvl7pPr marL="2515478" indent="0" algn="ctr">
              <a:buNone/>
              <a:defRPr>
                <a:solidFill>
                  <a:schemeClr val="tx1">
                    <a:tint val="75000"/>
                  </a:schemeClr>
                </a:solidFill>
              </a:defRPr>
            </a:lvl7pPr>
            <a:lvl8pPr marL="2934724" indent="0" algn="ctr">
              <a:buNone/>
              <a:defRPr>
                <a:solidFill>
                  <a:schemeClr val="tx1">
                    <a:tint val="75000"/>
                  </a:schemeClr>
                </a:solidFill>
              </a:defRPr>
            </a:lvl8pPr>
            <a:lvl9pPr marL="335397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A853E32-5E5F-EEDF-D1B6-A1DAA217E641}"/>
              </a:ext>
            </a:extLst>
          </p:cNvPr>
          <p:cNvSpPr>
            <a:spLocks noGrp="1"/>
          </p:cNvSpPr>
          <p:nvPr>
            <p:ph type="dt" sz="half" idx="10"/>
          </p:nvPr>
        </p:nvSpPr>
        <p:spPr/>
        <p:txBody>
          <a:bodyPr/>
          <a:lstStyle>
            <a:lvl1pPr>
              <a:defRPr/>
            </a:lvl1pPr>
          </a:lstStyle>
          <a:p>
            <a:pPr>
              <a:defRPr/>
            </a:pPr>
            <a:fld id="{BF123CE5-8ABA-4DB6-93E7-F1D607EA269F}" type="datetimeFigureOut">
              <a:rPr lang="en-US"/>
              <a:pPr>
                <a:defRPr/>
              </a:pPr>
              <a:t>11/11/2025</a:t>
            </a:fld>
            <a:endParaRPr lang="en-US"/>
          </a:p>
        </p:txBody>
      </p:sp>
      <p:sp>
        <p:nvSpPr>
          <p:cNvPr id="5" name="Footer Placeholder 4">
            <a:extLst>
              <a:ext uri="{FF2B5EF4-FFF2-40B4-BE49-F238E27FC236}">
                <a16:creationId xmlns:a16="http://schemas.microsoft.com/office/drawing/2014/main" id="{3B855A70-DFA1-50F7-2D71-525AB17E816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3AF141B-3DA9-0AF7-5B06-71DFD26DBABB}"/>
              </a:ext>
            </a:extLst>
          </p:cNvPr>
          <p:cNvSpPr>
            <a:spLocks noGrp="1"/>
          </p:cNvSpPr>
          <p:nvPr>
            <p:ph type="sldNum" sz="quarter" idx="12"/>
          </p:nvPr>
        </p:nvSpPr>
        <p:spPr/>
        <p:txBody>
          <a:bodyPr/>
          <a:lstStyle>
            <a:lvl1pPr>
              <a:defRPr/>
            </a:lvl1pPr>
          </a:lstStyle>
          <a:p>
            <a:pPr>
              <a:defRPr/>
            </a:pPr>
            <a:fld id="{B590CB37-31D8-4848-81C9-940D4BF49CC7}" type="slidenum">
              <a:rPr lang="en-US" altLang="en-US"/>
              <a:pPr>
                <a:defRPr/>
              </a:pPr>
              <a:t>‹#›</a:t>
            </a:fld>
            <a:endParaRPr lang="en-US" altLang="en-US"/>
          </a:p>
        </p:txBody>
      </p:sp>
    </p:spTree>
    <p:extLst>
      <p:ext uri="{BB962C8B-B14F-4D97-AF65-F5344CB8AC3E}">
        <p14:creationId xmlns:p14="http://schemas.microsoft.com/office/powerpoint/2010/main" val="354732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F2C349-E10F-929B-BA5E-6A6C4B83D4AB}"/>
              </a:ext>
            </a:extLst>
          </p:cNvPr>
          <p:cNvSpPr>
            <a:spLocks noGrp="1"/>
          </p:cNvSpPr>
          <p:nvPr>
            <p:ph type="dt" sz="half" idx="10"/>
          </p:nvPr>
        </p:nvSpPr>
        <p:spPr/>
        <p:txBody>
          <a:bodyPr/>
          <a:lstStyle>
            <a:lvl1pPr>
              <a:defRPr/>
            </a:lvl1pPr>
          </a:lstStyle>
          <a:p>
            <a:pPr>
              <a:defRPr/>
            </a:pPr>
            <a:fld id="{A37AB7C3-FF79-4D8D-84A3-000A9C5271FE}" type="datetimeFigureOut">
              <a:rPr lang="en-US"/>
              <a:pPr>
                <a:defRPr/>
              </a:pPr>
              <a:t>11/11/2025</a:t>
            </a:fld>
            <a:endParaRPr lang="en-US"/>
          </a:p>
        </p:txBody>
      </p:sp>
      <p:sp>
        <p:nvSpPr>
          <p:cNvPr id="5" name="Footer Placeholder 4">
            <a:extLst>
              <a:ext uri="{FF2B5EF4-FFF2-40B4-BE49-F238E27FC236}">
                <a16:creationId xmlns:a16="http://schemas.microsoft.com/office/drawing/2014/main" id="{BF9DB401-2B09-0BB0-785A-7D77C20D223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5B6762F-CA92-4F7F-B63A-5271F48DC4ED}"/>
              </a:ext>
            </a:extLst>
          </p:cNvPr>
          <p:cNvSpPr>
            <a:spLocks noGrp="1"/>
          </p:cNvSpPr>
          <p:nvPr>
            <p:ph type="sldNum" sz="quarter" idx="12"/>
          </p:nvPr>
        </p:nvSpPr>
        <p:spPr/>
        <p:txBody>
          <a:bodyPr/>
          <a:lstStyle>
            <a:lvl1pPr>
              <a:defRPr/>
            </a:lvl1pPr>
          </a:lstStyle>
          <a:p>
            <a:pPr>
              <a:defRPr/>
            </a:pPr>
            <a:fld id="{F420FBFF-479D-4514-BF26-CC51C43E2379}" type="slidenum">
              <a:rPr lang="en-US" altLang="en-US"/>
              <a:pPr>
                <a:defRPr/>
              </a:pPr>
              <a:t>‹#›</a:t>
            </a:fld>
            <a:endParaRPr lang="en-US" altLang="en-US"/>
          </a:p>
        </p:txBody>
      </p:sp>
    </p:spTree>
    <p:extLst>
      <p:ext uri="{BB962C8B-B14F-4D97-AF65-F5344CB8AC3E}">
        <p14:creationId xmlns:p14="http://schemas.microsoft.com/office/powerpoint/2010/main" val="3076537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DDFBF3-A975-61F5-0567-8E74CBE12FDB}"/>
              </a:ext>
            </a:extLst>
          </p:cNvPr>
          <p:cNvSpPr>
            <a:spLocks noGrp="1"/>
          </p:cNvSpPr>
          <p:nvPr>
            <p:ph type="dt" sz="half" idx="10"/>
          </p:nvPr>
        </p:nvSpPr>
        <p:spPr/>
        <p:txBody>
          <a:bodyPr/>
          <a:lstStyle>
            <a:lvl1pPr>
              <a:defRPr/>
            </a:lvl1pPr>
          </a:lstStyle>
          <a:p>
            <a:pPr>
              <a:defRPr/>
            </a:pPr>
            <a:fld id="{1A791661-A032-4628-9A29-8F2B8140CB8B}" type="datetimeFigureOut">
              <a:rPr lang="en-US"/>
              <a:pPr>
                <a:defRPr/>
              </a:pPr>
              <a:t>11/11/2025</a:t>
            </a:fld>
            <a:endParaRPr lang="en-US"/>
          </a:p>
        </p:txBody>
      </p:sp>
      <p:sp>
        <p:nvSpPr>
          <p:cNvPr id="5" name="Footer Placeholder 4">
            <a:extLst>
              <a:ext uri="{FF2B5EF4-FFF2-40B4-BE49-F238E27FC236}">
                <a16:creationId xmlns:a16="http://schemas.microsoft.com/office/drawing/2014/main" id="{A6997E5B-C283-9AA2-D8C8-9A027EB5D98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ED43EDF-81B6-BF19-3B25-4C1E4BEA24A7}"/>
              </a:ext>
            </a:extLst>
          </p:cNvPr>
          <p:cNvSpPr>
            <a:spLocks noGrp="1"/>
          </p:cNvSpPr>
          <p:nvPr>
            <p:ph type="sldNum" sz="quarter" idx="12"/>
          </p:nvPr>
        </p:nvSpPr>
        <p:spPr/>
        <p:txBody>
          <a:bodyPr/>
          <a:lstStyle>
            <a:lvl1pPr>
              <a:defRPr/>
            </a:lvl1pPr>
          </a:lstStyle>
          <a:p>
            <a:pPr>
              <a:defRPr/>
            </a:pPr>
            <a:fld id="{5A537CCF-8B23-47C8-A752-FAD02577BE57}" type="slidenum">
              <a:rPr lang="en-US" altLang="en-US"/>
              <a:pPr>
                <a:defRPr/>
              </a:pPr>
              <a:t>‹#›</a:t>
            </a:fld>
            <a:endParaRPr lang="en-US" altLang="en-US"/>
          </a:p>
        </p:txBody>
      </p:sp>
    </p:spTree>
    <p:extLst>
      <p:ext uri="{BB962C8B-B14F-4D97-AF65-F5344CB8AC3E}">
        <p14:creationId xmlns:p14="http://schemas.microsoft.com/office/powerpoint/2010/main" val="546885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7"/>
        <p:cNvGrpSpPr/>
        <p:nvPr/>
      </p:nvGrpSpPr>
      <p:grpSpPr>
        <a:xfrm>
          <a:off x="0" y="0"/>
          <a:ext cx="0" cy="0"/>
          <a:chOff x="0" y="0"/>
          <a:chExt cx="0" cy="0"/>
        </a:xfrm>
      </p:grpSpPr>
      <p:sp>
        <p:nvSpPr>
          <p:cNvPr id="2" name="Google Shape;100;p4">
            <a:extLst>
              <a:ext uri="{FF2B5EF4-FFF2-40B4-BE49-F238E27FC236}">
                <a16:creationId xmlns:a16="http://schemas.microsoft.com/office/drawing/2014/main" id="{25FCADB2-9046-C910-8201-F0FA1CA6742A}"/>
              </a:ext>
            </a:extLst>
          </p:cNvPr>
          <p:cNvSpPr/>
          <p:nvPr/>
        </p:nvSpPr>
        <p:spPr>
          <a:xfrm>
            <a:off x="-101600" y="5554663"/>
            <a:ext cx="1474788" cy="1355725"/>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lIns="90123" tIns="90123" rIns="90123" bIns="90123"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3" name="Google Shape;101;p4">
            <a:extLst>
              <a:ext uri="{FF2B5EF4-FFF2-40B4-BE49-F238E27FC236}">
                <a16:creationId xmlns:a16="http://schemas.microsoft.com/office/drawing/2014/main" id="{FD945324-3F74-7C25-7F1B-F25A67DFEB9D}"/>
              </a:ext>
            </a:extLst>
          </p:cNvPr>
          <p:cNvSpPr/>
          <p:nvPr/>
        </p:nvSpPr>
        <p:spPr>
          <a:xfrm rot="10800000">
            <a:off x="10845800" y="-92075"/>
            <a:ext cx="1447800" cy="1333500"/>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lIns="90123" tIns="90123" rIns="90123" bIns="90123" anchor="ctr"/>
          <a:lstStyle/>
          <a:p>
            <a:pPr defTabSz="838492" eaLnBrk="1" fontAlgn="auto" hangingPunct="1">
              <a:spcBef>
                <a:spcPts val="0"/>
              </a:spcBef>
              <a:spcAft>
                <a:spcPts val="0"/>
              </a:spcAft>
              <a:defRPr/>
            </a:pPr>
            <a:endParaRPr sz="1630">
              <a:solidFill>
                <a:prstClr val="black"/>
              </a:solidFill>
              <a:latin typeface="Calibri"/>
            </a:endParaRPr>
          </a:p>
        </p:txBody>
      </p:sp>
      <p:grpSp>
        <p:nvGrpSpPr>
          <p:cNvPr id="4" name="Google Shape;102;p4">
            <a:extLst>
              <a:ext uri="{FF2B5EF4-FFF2-40B4-BE49-F238E27FC236}">
                <a16:creationId xmlns:a16="http://schemas.microsoft.com/office/drawing/2014/main" id="{20FB62C0-304E-7204-4A30-B4C8E8D1D4AB}"/>
              </a:ext>
            </a:extLst>
          </p:cNvPr>
          <p:cNvGrpSpPr>
            <a:grpSpLocks/>
          </p:cNvGrpSpPr>
          <p:nvPr/>
        </p:nvGrpSpPr>
        <p:grpSpPr bwMode="auto">
          <a:xfrm>
            <a:off x="46038" y="15875"/>
            <a:ext cx="4686300" cy="4711700"/>
            <a:chOff x="34399" y="11580"/>
            <a:chExt cx="4024035" cy="4045522"/>
          </a:xfrm>
        </p:grpSpPr>
        <p:sp>
          <p:nvSpPr>
            <p:cNvPr id="5" name="Google Shape;103;p4">
              <a:extLst>
                <a:ext uri="{FF2B5EF4-FFF2-40B4-BE49-F238E27FC236}">
                  <a16:creationId xmlns:a16="http://schemas.microsoft.com/office/drawing/2014/main" id="{FBAFAC95-5445-02DD-CB13-75EF00460AA7}"/>
                </a:ext>
              </a:extLst>
            </p:cNvPr>
            <p:cNvSpPr/>
            <p:nvPr/>
          </p:nvSpPr>
          <p:spPr>
            <a:xfrm>
              <a:off x="335656" y="641307"/>
              <a:ext cx="282174" cy="19900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6" name="Google Shape;104;p4">
              <a:extLst>
                <a:ext uri="{FF2B5EF4-FFF2-40B4-BE49-F238E27FC236}">
                  <a16:creationId xmlns:a16="http://schemas.microsoft.com/office/drawing/2014/main" id="{66D02735-5DBE-ADD8-DED8-7DFC06B45AAF}"/>
                </a:ext>
              </a:extLst>
            </p:cNvPr>
            <p:cNvSpPr/>
            <p:nvPr/>
          </p:nvSpPr>
          <p:spPr>
            <a:xfrm>
              <a:off x="630098" y="143796"/>
              <a:ext cx="140405" cy="91324"/>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7" name="Google Shape;105;p4">
              <a:extLst>
                <a:ext uri="{FF2B5EF4-FFF2-40B4-BE49-F238E27FC236}">
                  <a16:creationId xmlns:a16="http://schemas.microsoft.com/office/drawing/2014/main" id="{2A10857C-BC91-5A12-771B-AAEAE9461C95}"/>
                </a:ext>
              </a:extLst>
            </p:cNvPr>
            <p:cNvSpPr/>
            <p:nvPr/>
          </p:nvSpPr>
          <p:spPr>
            <a:xfrm>
              <a:off x="247051" y="1309200"/>
              <a:ext cx="140405" cy="92687"/>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8" name="Google Shape;106;p4">
              <a:extLst>
                <a:ext uri="{FF2B5EF4-FFF2-40B4-BE49-F238E27FC236}">
                  <a16:creationId xmlns:a16="http://schemas.microsoft.com/office/drawing/2014/main" id="{41D99507-7B75-5B82-0770-0677FE9268CE}"/>
                </a:ext>
              </a:extLst>
            </p:cNvPr>
            <p:cNvSpPr/>
            <p:nvPr/>
          </p:nvSpPr>
          <p:spPr>
            <a:xfrm>
              <a:off x="1597938" y="210585"/>
              <a:ext cx="181300" cy="11858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9" name="Google Shape;107;p4">
              <a:extLst>
                <a:ext uri="{FF2B5EF4-FFF2-40B4-BE49-F238E27FC236}">
                  <a16:creationId xmlns:a16="http://schemas.microsoft.com/office/drawing/2014/main" id="{97EB011E-E7F9-F03D-6AAF-FC9352C539AF}"/>
                </a:ext>
              </a:extLst>
            </p:cNvPr>
            <p:cNvSpPr/>
            <p:nvPr/>
          </p:nvSpPr>
          <p:spPr>
            <a:xfrm>
              <a:off x="405177" y="2043883"/>
              <a:ext cx="87242" cy="5861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10" name="Google Shape;108;p4">
              <a:extLst>
                <a:ext uri="{FF2B5EF4-FFF2-40B4-BE49-F238E27FC236}">
                  <a16:creationId xmlns:a16="http://schemas.microsoft.com/office/drawing/2014/main" id="{67013151-A9A5-2DF8-4E4E-3EBED3A29178}"/>
                </a:ext>
              </a:extLst>
            </p:cNvPr>
            <p:cNvSpPr/>
            <p:nvPr/>
          </p:nvSpPr>
          <p:spPr>
            <a:xfrm>
              <a:off x="563303" y="1434601"/>
              <a:ext cx="87242" cy="57248"/>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11" name="Google Shape;109;p4">
              <a:extLst>
                <a:ext uri="{FF2B5EF4-FFF2-40B4-BE49-F238E27FC236}">
                  <a16:creationId xmlns:a16="http://schemas.microsoft.com/office/drawing/2014/main" id="{9C851D5B-ECE9-228A-A903-C1FB4235C1B8}"/>
                </a:ext>
              </a:extLst>
            </p:cNvPr>
            <p:cNvSpPr/>
            <p:nvPr/>
          </p:nvSpPr>
          <p:spPr>
            <a:xfrm>
              <a:off x="2413105" y="270559"/>
              <a:ext cx="87242" cy="5724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12" name="Google Shape;110;p4">
              <a:extLst>
                <a:ext uri="{FF2B5EF4-FFF2-40B4-BE49-F238E27FC236}">
                  <a16:creationId xmlns:a16="http://schemas.microsoft.com/office/drawing/2014/main" id="{7CFD032B-BE07-F4F5-FDE3-C5DB25548646}"/>
                </a:ext>
              </a:extLst>
            </p:cNvPr>
            <p:cNvSpPr/>
            <p:nvPr/>
          </p:nvSpPr>
          <p:spPr>
            <a:xfrm>
              <a:off x="221151" y="1994813"/>
              <a:ext cx="89968" cy="5861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13" name="Google Shape;111;p4">
              <a:extLst>
                <a:ext uri="{FF2B5EF4-FFF2-40B4-BE49-F238E27FC236}">
                  <a16:creationId xmlns:a16="http://schemas.microsoft.com/office/drawing/2014/main" id="{4A734DC1-B44E-07A0-ECB2-3CAFA2E7DCA6}"/>
                </a:ext>
              </a:extLst>
            </p:cNvPr>
            <p:cNvSpPr/>
            <p:nvPr/>
          </p:nvSpPr>
          <p:spPr>
            <a:xfrm>
              <a:off x="335656" y="1835336"/>
              <a:ext cx="87242" cy="5861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14" name="Google Shape;112;p4">
              <a:extLst>
                <a:ext uri="{FF2B5EF4-FFF2-40B4-BE49-F238E27FC236}">
                  <a16:creationId xmlns:a16="http://schemas.microsoft.com/office/drawing/2014/main" id="{5ED58E60-AB66-5035-56CB-D16014553397}"/>
                </a:ext>
              </a:extLst>
            </p:cNvPr>
            <p:cNvSpPr/>
            <p:nvPr/>
          </p:nvSpPr>
          <p:spPr>
            <a:xfrm>
              <a:off x="2413105" y="117898"/>
              <a:ext cx="87242" cy="57248"/>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15" name="Google Shape;113;p4">
              <a:extLst>
                <a:ext uri="{FF2B5EF4-FFF2-40B4-BE49-F238E27FC236}">
                  <a16:creationId xmlns:a16="http://schemas.microsoft.com/office/drawing/2014/main" id="{E6E9E510-7E82-10AC-4BB8-9502A8DF2875}"/>
                </a:ext>
              </a:extLst>
            </p:cNvPr>
            <p:cNvSpPr/>
            <p:nvPr/>
          </p:nvSpPr>
          <p:spPr>
            <a:xfrm>
              <a:off x="2279516" y="213311"/>
              <a:ext cx="87242" cy="57248"/>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16" name="Google Shape;114;p4">
              <a:extLst>
                <a:ext uri="{FF2B5EF4-FFF2-40B4-BE49-F238E27FC236}">
                  <a16:creationId xmlns:a16="http://schemas.microsoft.com/office/drawing/2014/main" id="{1F92B850-DA73-1BAE-941F-3668468F561F}"/>
                </a:ext>
              </a:extLst>
            </p:cNvPr>
            <p:cNvSpPr/>
            <p:nvPr/>
          </p:nvSpPr>
          <p:spPr>
            <a:xfrm rot="3312740">
              <a:off x="103932" y="71540"/>
              <a:ext cx="324405" cy="34078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17" name="Google Shape;115;p4">
              <a:extLst>
                <a:ext uri="{FF2B5EF4-FFF2-40B4-BE49-F238E27FC236}">
                  <a16:creationId xmlns:a16="http://schemas.microsoft.com/office/drawing/2014/main" id="{E8DD908D-7E58-FEE6-155F-A70C8FAEE951}"/>
                </a:ext>
              </a:extLst>
            </p:cNvPr>
            <p:cNvSpPr/>
            <p:nvPr/>
          </p:nvSpPr>
          <p:spPr>
            <a:xfrm>
              <a:off x="1070397" y="117898"/>
              <a:ext cx="227647" cy="22899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18" name="Google Shape;116;p4">
              <a:extLst>
                <a:ext uri="{FF2B5EF4-FFF2-40B4-BE49-F238E27FC236}">
                  <a16:creationId xmlns:a16="http://schemas.microsoft.com/office/drawing/2014/main" id="{0FF31C5A-94DA-5DD9-5A59-7607DD9B66D7}"/>
                </a:ext>
              </a:extLst>
            </p:cNvPr>
            <p:cNvSpPr/>
            <p:nvPr/>
          </p:nvSpPr>
          <p:spPr>
            <a:xfrm rot="-3073535">
              <a:off x="541500" y="2390089"/>
              <a:ext cx="181285" cy="18129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19" name="Google Shape;117;p4">
              <a:extLst>
                <a:ext uri="{FF2B5EF4-FFF2-40B4-BE49-F238E27FC236}">
                  <a16:creationId xmlns:a16="http://schemas.microsoft.com/office/drawing/2014/main" id="{6E44B595-12E0-F4CC-7F8C-0D90407D7E8C}"/>
                </a:ext>
              </a:extLst>
            </p:cNvPr>
            <p:cNvSpPr/>
            <p:nvPr/>
          </p:nvSpPr>
          <p:spPr>
            <a:xfrm rot="-3073535">
              <a:off x="91659" y="3450539"/>
              <a:ext cx="181286" cy="18402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20" name="Google Shape;118;p4">
              <a:extLst>
                <a:ext uri="{FF2B5EF4-FFF2-40B4-BE49-F238E27FC236}">
                  <a16:creationId xmlns:a16="http://schemas.microsoft.com/office/drawing/2014/main" id="{B18317D4-7E8D-8228-8AD5-66AA04B89569}"/>
                </a:ext>
              </a:extLst>
            </p:cNvPr>
            <p:cNvSpPr/>
            <p:nvPr/>
          </p:nvSpPr>
          <p:spPr>
            <a:xfrm>
              <a:off x="448798" y="3770862"/>
              <a:ext cx="87242" cy="5861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21" name="Google Shape;119;p4">
              <a:extLst>
                <a:ext uri="{FF2B5EF4-FFF2-40B4-BE49-F238E27FC236}">
                  <a16:creationId xmlns:a16="http://schemas.microsoft.com/office/drawing/2014/main" id="{096857C2-8F7A-6119-B67C-B501E8D160FC}"/>
                </a:ext>
              </a:extLst>
            </p:cNvPr>
            <p:cNvSpPr/>
            <p:nvPr/>
          </p:nvSpPr>
          <p:spPr>
            <a:xfrm>
              <a:off x="335656" y="3999854"/>
              <a:ext cx="87242" cy="57248"/>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22" name="Google Shape;120;p4">
              <a:extLst>
                <a:ext uri="{FF2B5EF4-FFF2-40B4-BE49-F238E27FC236}">
                  <a16:creationId xmlns:a16="http://schemas.microsoft.com/office/drawing/2014/main" id="{B839342F-BD3B-91B4-06A1-3583AF57E879}"/>
                </a:ext>
              </a:extLst>
            </p:cNvPr>
            <p:cNvSpPr/>
            <p:nvPr/>
          </p:nvSpPr>
          <p:spPr>
            <a:xfrm>
              <a:off x="563303" y="3941243"/>
              <a:ext cx="87242" cy="5861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23" name="Google Shape;121;p4">
              <a:extLst>
                <a:ext uri="{FF2B5EF4-FFF2-40B4-BE49-F238E27FC236}">
                  <a16:creationId xmlns:a16="http://schemas.microsoft.com/office/drawing/2014/main" id="{7B613404-67E0-76AC-7813-05F7EC0E70F7}"/>
                </a:ext>
              </a:extLst>
            </p:cNvPr>
            <p:cNvSpPr/>
            <p:nvPr/>
          </p:nvSpPr>
          <p:spPr>
            <a:xfrm>
              <a:off x="223877" y="2646349"/>
              <a:ext cx="87242" cy="5861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24" name="Google Shape;122;p4">
              <a:extLst>
                <a:ext uri="{FF2B5EF4-FFF2-40B4-BE49-F238E27FC236}">
                  <a16:creationId xmlns:a16="http://schemas.microsoft.com/office/drawing/2014/main" id="{F3614C07-B17C-0F3F-02A3-50D3D389173D}"/>
                </a:ext>
              </a:extLst>
            </p:cNvPr>
            <p:cNvSpPr/>
            <p:nvPr/>
          </p:nvSpPr>
          <p:spPr>
            <a:xfrm rot="675019">
              <a:off x="2827504" y="330533"/>
              <a:ext cx="149947" cy="149935"/>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25" name="Google Shape;123;p4">
              <a:extLst>
                <a:ext uri="{FF2B5EF4-FFF2-40B4-BE49-F238E27FC236}">
                  <a16:creationId xmlns:a16="http://schemas.microsoft.com/office/drawing/2014/main" id="{BBE29FFA-65D9-C2B5-AB89-B021527DA0AF}"/>
                </a:ext>
              </a:extLst>
            </p:cNvPr>
            <p:cNvSpPr/>
            <p:nvPr/>
          </p:nvSpPr>
          <p:spPr>
            <a:xfrm rot="675019">
              <a:off x="3449103" y="157426"/>
              <a:ext cx="149947" cy="149935"/>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26" name="Google Shape;124;p4">
              <a:extLst>
                <a:ext uri="{FF2B5EF4-FFF2-40B4-BE49-F238E27FC236}">
                  <a16:creationId xmlns:a16="http://schemas.microsoft.com/office/drawing/2014/main" id="{7E837219-502C-15EF-A256-82E0FEC13501}"/>
                </a:ext>
              </a:extLst>
            </p:cNvPr>
            <p:cNvSpPr/>
            <p:nvPr/>
          </p:nvSpPr>
          <p:spPr>
            <a:xfrm>
              <a:off x="2989720" y="117898"/>
              <a:ext cx="87242" cy="5724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27" name="Google Shape;125;p4">
              <a:extLst>
                <a:ext uri="{FF2B5EF4-FFF2-40B4-BE49-F238E27FC236}">
                  <a16:creationId xmlns:a16="http://schemas.microsoft.com/office/drawing/2014/main" id="{15B87092-A48B-C04E-252D-096BC5D1210B}"/>
                </a:ext>
              </a:extLst>
            </p:cNvPr>
            <p:cNvSpPr/>
            <p:nvPr/>
          </p:nvSpPr>
          <p:spPr>
            <a:xfrm>
              <a:off x="3971192" y="376876"/>
              <a:ext cx="87242" cy="5724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grpSp>
      <p:sp>
        <p:nvSpPr>
          <p:cNvPr id="28" name="Google Shape;126;p4">
            <a:extLst>
              <a:ext uri="{FF2B5EF4-FFF2-40B4-BE49-F238E27FC236}">
                <a16:creationId xmlns:a16="http://schemas.microsoft.com/office/drawing/2014/main" id="{8110D8EA-9C49-FA68-6190-C1AF14612D87}"/>
              </a:ext>
            </a:extLst>
          </p:cNvPr>
          <p:cNvSpPr/>
          <p:nvPr/>
        </p:nvSpPr>
        <p:spPr>
          <a:xfrm rot="10800000">
            <a:off x="11595100" y="1373188"/>
            <a:ext cx="119063" cy="77787"/>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lIns="90123" tIns="90123" rIns="90123" bIns="90123" anchor="ctr"/>
          <a:lstStyle/>
          <a:p>
            <a:pPr defTabSz="838492" eaLnBrk="1" fontAlgn="auto" hangingPunct="1">
              <a:spcBef>
                <a:spcPts val="0"/>
              </a:spcBef>
              <a:spcAft>
                <a:spcPts val="0"/>
              </a:spcAft>
              <a:defRPr/>
            </a:pPr>
            <a:endParaRPr sz="1630">
              <a:solidFill>
                <a:prstClr val="black"/>
              </a:solidFill>
              <a:latin typeface="Calibri"/>
            </a:endParaRPr>
          </a:p>
        </p:txBody>
      </p:sp>
      <p:grpSp>
        <p:nvGrpSpPr>
          <p:cNvPr id="29" name="Google Shape;127;p4">
            <a:extLst>
              <a:ext uri="{FF2B5EF4-FFF2-40B4-BE49-F238E27FC236}">
                <a16:creationId xmlns:a16="http://schemas.microsoft.com/office/drawing/2014/main" id="{9DA45B80-3C8A-1EE1-6F9F-BF5B62245644}"/>
              </a:ext>
            </a:extLst>
          </p:cNvPr>
          <p:cNvGrpSpPr>
            <a:grpSpLocks/>
          </p:cNvGrpSpPr>
          <p:nvPr/>
        </p:nvGrpSpPr>
        <p:grpSpPr bwMode="auto">
          <a:xfrm>
            <a:off x="7653338" y="2346325"/>
            <a:ext cx="4462462" cy="4421188"/>
            <a:chOff x="5740605" y="1760105"/>
            <a:chExt cx="3345890" cy="3315845"/>
          </a:xfrm>
        </p:grpSpPr>
        <p:sp>
          <p:nvSpPr>
            <p:cNvPr id="30" name="Google Shape;128;p4">
              <a:extLst>
                <a:ext uri="{FF2B5EF4-FFF2-40B4-BE49-F238E27FC236}">
                  <a16:creationId xmlns:a16="http://schemas.microsoft.com/office/drawing/2014/main" id="{00499CE7-0125-F22D-0F13-34A2F56D54BF}"/>
                </a:ext>
              </a:extLst>
            </p:cNvPr>
            <p:cNvSpPr/>
            <p:nvPr/>
          </p:nvSpPr>
          <p:spPr>
            <a:xfrm rot="10800000">
              <a:off x="8600859" y="4386587"/>
              <a:ext cx="234486" cy="16549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31" name="Google Shape;129;p4">
              <a:extLst>
                <a:ext uri="{FF2B5EF4-FFF2-40B4-BE49-F238E27FC236}">
                  <a16:creationId xmlns:a16="http://schemas.microsoft.com/office/drawing/2014/main" id="{52A503E6-A350-E6A1-0185-4EA42D7D73C6}"/>
                </a:ext>
              </a:extLst>
            </p:cNvPr>
            <p:cNvSpPr/>
            <p:nvPr/>
          </p:nvSpPr>
          <p:spPr>
            <a:xfrm rot="10800000">
              <a:off x="8475879" y="4890215"/>
              <a:ext cx="115457" cy="7500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32" name="Google Shape;130;p4">
              <a:extLst>
                <a:ext uri="{FF2B5EF4-FFF2-40B4-BE49-F238E27FC236}">
                  <a16:creationId xmlns:a16="http://schemas.microsoft.com/office/drawing/2014/main" id="{FE1855CF-8E0F-12D8-D1FB-DA5818889454}"/>
                </a:ext>
              </a:extLst>
            </p:cNvPr>
            <p:cNvSpPr/>
            <p:nvPr/>
          </p:nvSpPr>
          <p:spPr>
            <a:xfrm rot="10800000">
              <a:off x="8794876" y="3919869"/>
              <a:ext cx="115457" cy="76199"/>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33" name="Google Shape;131;p4">
              <a:extLst>
                <a:ext uri="{FF2B5EF4-FFF2-40B4-BE49-F238E27FC236}">
                  <a16:creationId xmlns:a16="http://schemas.microsoft.com/office/drawing/2014/main" id="{8A246358-1213-7512-D3DA-3FDC29232159}"/>
                </a:ext>
              </a:extLst>
            </p:cNvPr>
            <p:cNvSpPr/>
            <p:nvPr/>
          </p:nvSpPr>
          <p:spPr>
            <a:xfrm rot="10800000">
              <a:off x="7635538" y="4811635"/>
              <a:ext cx="151166" cy="98820"/>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34" name="Google Shape;132;p4">
              <a:extLst>
                <a:ext uri="{FF2B5EF4-FFF2-40B4-BE49-F238E27FC236}">
                  <a16:creationId xmlns:a16="http://schemas.microsoft.com/office/drawing/2014/main" id="{950F6754-F496-5FEF-8066-058AF96CFAE1}"/>
                </a:ext>
              </a:extLst>
            </p:cNvPr>
            <p:cNvSpPr/>
            <p:nvPr/>
          </p:nvSpPr>
          <p:spPr>
            <a:xfrm rot="10800000">
              <a:off x="8705604" y="3337662"/>
              <a:ext cx="72608" cy="47624"/>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35" name="Google Shape;133;p4">
              <a:extLst>
                <a:ext uri="{FF2B5EF4-FFF2-40B4-BE49-F238E27FC236}">
                  <a16:creationId xmlns:a16="http://schemas.microsoft.com/office/drawing/2014/main" id="{2ED430BE-B9EC-FB37-B680-DE90B100E6B2}"/>
                </a:ext>
              </a:extLst>
            </p:cNvPr>
            <p:cNvSpPr/>
            <p:nvPr/>
          </p:nvSpPr>
          <p:spPr>
            <a:xfrm rot="10800000">
              <a:off x="8573483" y="3844861"/>
              <a:ext cx="73798" cy="4881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36" name="Google Shape;134;p4">
              <a:extLst>
                <a:ext uri="{FF2B5EF4-FFF2-40B4-BE49-F238E27FC236}">
                  <a16:creationId xmlns:a16="http://schemas.microsoft.com/office/drawing/2014/main" id="{9AE6EDF8-082F-EA63-F4A4-7321B581A69F}"/>
                </a:ext>
              </a:extLst>
            </p:cNvPr>
            <p:cNvSpPr/>
            <p:nvPr/>
          </p:nvSpPr>
          <p:spPr>
            <a:xfrm rot="10800000">
              <a:off x="7035635" y="4812825"/>
              <a:ext cx="72607" cy="47624"/>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37" name="Google Shape;135;p4">
              <a:extLst>
                <a:ext uri="{FF2B5EF4-FFF2-40B4-BE49-F238E27FC236}">
                  <a16:creationId xmlns:a16="http://schemas.microsoft.com/office/drawing/2014/main" id="{E4634F57-E3CB-DE7B-C530-9453E2183C9E}"/>
                </a:ext>
              </a:extLst>
            </p:cNvPr>
            <p:cNvSpPr/>
            <p:nvPr/>
          </p:nvSpPr>
          <p:spPr>
            <a:xfrm rot="10800000">
              <a:off x="8856770" y="3378142"/>
              <a:ext cx="73798" cy="48815"/>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38" name="Google Shape;136;p4">
              <a:extLst>
                <a:ext uri="{FF2B5EF4-FFF2-40B4-BE49-F238E27FC236}">
                  <a16:creationId xmlns:a16="http://schemas.microsoft.com/office/drawing/2014/main" id="{B39D23FE-4B36-91CA-9564-12695F5E7691}"/>
                </a:ext>
              </a:extLst>
            </p:cNvPr>
            <p:cNvSpPr/>
            <p:nvPr/>
          </p:nvSpPr>
          <p:spPr>
            <a:xfrm rot="10800000">
              <a:off x="8762738" y="3511490"/>
              <a:ext cx="72608" cy="47624"/>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39" name="Google Shape;137;p4">
              <a:extLst>
                <a:ext uri="{FF2B5EF4-FFF2-40B4-BE49-F238E27FC236}">
                  <a16:creationId xmlns:a16="http://schemas.microsoft.com/office/drawing/2014/main" id="{D336CADA-341F-7608-D059-169BF5366B00}"/>
                </a:ext>
              </a:extLst>
            </p:cNvPr>
            <p:cNvSpPr/>
            <p:nvPr/>
          </p:nvSpPr>
          <p:spPr>
            <a:xfrm rot="10800000">
              <a:off x="7035635" y="4939030"/>
              <a:ext cx="72607" cy="48815"/>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40" name="Google Shape;138;p4">
              <a:extLst>
                <a:ext uri="{FF2B5EF4-FFF2-40B4-BE49-F238E27FC236}">
                  <a16:creationId xmlns:a16="http://schemas.microsoft.com/office/drawing/2014/main" id="{3025FC1D-B4E6-4316-60C4-E16317A5D61D}"/>
                </a:ext>
              </a:extLst>
            </p:cNvPr>
            <p:cNvSpPr/>
            <p:nvPr/>
          </p:nvSpPr>
          <p:spPr>
            <a:xfrm rot="10800000">
              <a:off x="7148711" y="4860449"/>
              <a:ext cx="71417" cy="47624"/>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41" name="Google Shape;139;p4">
              <a:extLst>
                <a:ext uri="{FF2B5EF4-FFF2-40B4-BE49-F238E27FC236}">
                  <a16:creationId xmlns:a16="http://schemas.microsoft.com/office/drawing/2014/main" id="{ACCB6A82-5B0C-62A7-81C0-E68D25D9E616}"/>
                </a:ext>
              </a:extLst>
            </p:cNvPr>
            <p:cNvSpPr/>
            <p:nvPr/>
          </p:nvSpPr>
          <p:spPr>
            <a:xfrm rot="-7487963">
              <a:off x="8757940" y="4743808"/>
              <a:ext cx="270268" cy="282097"/>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42" name="Google Shape;140;p4">
              <a:extLst>
                <a:ext uri="{FF2B5EF4-FFF2-40B4-BE49-F238E27FC236}">
                  <a16:creationId xmlns:a16="http://schemas.microsoft.com/office/drawing/2014/main" id="{E8590B5E-3DCD-18C5-7B0E-A9DC487E4D88}"/>
                </a:ext>
              </a:extLst>
            </p:cNvPr>
            <p:cNvSpPr/>
            <p:nvPr/>
          </p:nvSpPr>
          <p:spPr>
            <a:xfrm rot="10800000">
              <a:off x="8037855" y="4797348"/>
              <a:ext cx="188065" cy="19049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43" name="Google Shape;141;p4">
              <a:extLst>
                <a:ext uri="{FF2B5EF4-FFF2-40B4-BE49-F238E27FC236}">
                  <a16:creationId xmlns:a16="http://schemas.microsoft.com/office/drawing/2014/main" id="{087F7D79-8061-D5FF-B673-01A19094C612}"/>
                </a:ext>
              </a:extLst>
            </p:cNvPr>
            <p:cNvSpPr/>
            <p:nvPr/>
          </p:nvSpPr>
          <p:spPr>
            <a:xfrm rot="7725898">
              <a:off x="8514543" y="2946567"/>
              <a:ext cx="151207" cy="15235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44" name="Google Shape;142;p4">
              <a:extLst>
                <a:ext uri="{FF2B5EF4-FFF2-40B4-BE49-F238E27FC236}">
                  <a16:creationId xmlns:a16="http://schemas.microsoft.com/office/drawing/2014/main" id="{C680830D-72DE-BD34-97E9-9A7258E18BC9}"/>
                </a:ext>
              </a:extLst>
            </p:cNvPr>
            <p:cNvSpPr/>
            <p:nvPr/>
          </p:nvSpPr>
          <p:spPr>
            <a:xfrm rot="7725898">
              <a:off x="8888292" y="2064327"/>
              <a:ext cx="150017" cy="1511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45" name="Google Shape;143;p4">
              <a:extLst>
                <a:ext uri="{FF2B5EF4-FFF2-40B4-BE49-F238E27FC236}">
                  <a16:creationId xmlns:a16="http://schemas.microsoft.com/office/drawing/2014/main" id="{D9A56FDA-11D4-44BD-3E3F-4AD91B85CA99}"/>
                </a:ext>
              </a:extLst>
            </p:cNvPr>
            <p:cNvSpPr/>
            <p:nvPr/>
          </p:nvSpPr>
          <p:spPr>
            <a:xfrm rot="10800000">
              <a:off x="8671086" y="1901788"/>
              <a:ext cx="71417" cy="47624"/>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46" name="Google Shape;144;p4">
              <a:extLst>
                <a:ext uri="{FF2B5EF4-FFF2-40B4-BE49-F238E27FC236}">
                  <a16:creationId xmlns:a16="http://schemas.microsoft.com/office/drawing/2014/main" id="{456BC56F-5508-C12E-478D-7426BC2CD976}"/>
                </a:ext>
              </a:extLst>
            </p:cNvPr>
            <p:cNvSpPr/>
            <p:nvPr/>
          </p:nvSpPr>
          <p:spPr>
            <a:xfrm rot="10800000">
              <a:off x="8573483" y="1760105"/>
              <a:ext cx="73798" cy="47624"/>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47" name="Google Shape;145;p4">
              <a:extLst>
                <a:ext uri="{FF2B5EF4-FFF2-40B4-BE49-F238E27FC236}">
                  <a16:creationId xmlns:a16="http://schemas.microsoft.com/office/drawing/2014/main" id="{5AF8FC5F-4798-1A68-A5DE-807A4FFC61A4}"/>
                </a:ext>
              </a:extLst>
            </p:cNvPr>
            <p:cNvSpPr/>
            <p:nvPr/>
          </p:nvSpPr>
          <p:spPr>
            <a:xfrm rot="10800000">
              <a:off x="8857960" y="2836415"/>
              <a:ext cx="71417" cy="48815"/>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48" name="Google Shape;146;p4">
              <a:extLst>
                <a:ext uri="{FF2B5EF4-FFF2-40B4-BE49-F238E27FC236}">
                  <a16:creationId xmlns:a16="http://schemas.microsoft.com/office/drawing/2014/main" id="{EEA0AF57-503D-B5F8-C948-90469DB8044D}"/>
                </a:ext>
              </a:extLst>
            </p:cNvPr>
            <p:cNvSpPr/>
            <p:nvPr/>
          </p:nvSpPr>
          <p:spPr>
            <a:xfrm rot="-10124052">
              <a:off x="6639270" y="4686621"/>
              <a:ext cx="124980" cy="125014"/>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49" name="Google Shape;147;p4">
              <a:extLst>
                <a:ext uri="{FF2B5EF4-FFF2-40B4-BE49-F238E27FC236}">
                  <a16:creationId xmlns:a16="http://schemas.microsoft.com/office/drawing/2014/main" id="{2A3E97EF-5CA3-29EA-8519-9F4999B07A58}"/>
                </a:ext>
              </a:extLst>
            </p:cNvPr>
            <p:cNvSpPr/>
            <p:nvPr/>
          </p:nvSpPr>
          <p:spPr>
            <a:xfrm rot="-10124052">
              <a:off x="6122686" y="4829494"/>
              <a:ext cx="123790" cy="125014"/>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50" name="Google Shape;148;p4">
              <a:extLst>
                <a:ext uri="{FF2B5EF4-FFF2-40B4-BE49-F238E27FC236}">
                  <a16:creationId xmlns:a16="http://schemas.microsoft.com/office/drawing/2014/main" id="{A394910F-45F3-B0C9-B353-A13AD9086DAE}"/>
                </a:ext>
              </a:extLst>
            </p:cNvPr>
            <p:cNvSpPr/>
            <p:nvPr/>
          </p:nvSpPr>
          <p:spPr>
            <a:xfrm rot="10800000">
              <a:off x="6555950" y="4939030"/>
              <a:ext cx="71417" cy="4881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51" name="Google Shape;149;p4">
              <a:extLst>
                <a:ext uri="{FF2B5EF4-FFF2-40B4-BE49-F238E27FC236}">
                  <a16:creationId xmlns:a16="http://schemas.microsoft.com/office/drawing/2014/main" id="{E06D90C5-9959-0474-2302-C441A666FF31}"/>
                </a:ext>
              </a:extLst>
            </p:cNvPr>
            <p:cNvSpPr/>
            <p:nvPr/>
          </p:nvSpPr>
          <p:spPr>
            <a:xfrm rot="10800000">
              <a:off x="5740605" y="4724720"/>
              <a:ext cx="72607" cy="47624"/>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grpSp>
      <p:sp>
        <p:nvSpPr>
          <p:cNvPr id="98" name="Google Shape;98;p4"/>
          <p:cNvSpPr txBox="1">
            <a:spLocks noGrp="1"/>
          </p:cNvSpPr>
          <p:nvPr>
            <p:ph type="title"/>
          </p:nvPr>
        </p:nvSpPr>
        <p:spPr>
          <a:xfrm>
            <a:off x="2146468" y="560934"/>
            <a:ext cx="7886800" cy="763600"/>
          </a:xfrm>
          <a:prstGeom prst="rect">
            <a:avLst/>
          </a:prstGeom>
        </p:spPr>
        <p:txBody>
          <a:bodyPr spcFirstLastPara="1" lIns="121666" tIns="121666" rIns="121666" bIns="121666" anchor="t">
            <a:noAutofit/>
          </a:bodyPr>
          <a:lstStyle>
            <a:lvl1pPr lvl="0">
              <a:spcBef>
                <a:spcPts val="0"/>
              </a:spcBef>
              <a:spcAft>
                <a:spcPts val="0"/>
              </a:spcAft>
              <a:buSzPts val="2700"/>
              <a:buNone/>
              <a:defRPr sz="2963"/>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9" name="Google Shape;99;p4"/>
          <p:cNvSpPr txBox="1">
            <a:spLocks noGrp="1"/>
          </p:cNvSpPr>
          <p:nvPr>
            <p:ph type="body" idx="1"/>
          </p:nvPr>
        </p:nvSpPr>
        <p:spPr>
          <a:xfrm>
            <a:off x="889600" y="1571767"/>
            <a:ext cx="10412800" cy="4475200"/>
          </a:xfrm>
          <a:prstGeom prst="rect">
            <a:avLst/>
          </a:prstGeom>
        </p:spPr>
        <p:txBody>
          <a:bodyPr spcFirstLastPara="1" lIns="121666" tIns="121666" rIns="121666" bIns="121666">
            <a:noAutofit/>
          </a:bodyPr>
          <a:lstStyle>
            <a:lvl1pPr marL="450663" lvl="0" indent="-312961" rtl="0">
              <a:spcBef>
                <a:spcPts val="0"/>
              </a:spcBef>
              <a:spcAft>
                <a:spcPts val="0"/>
              </a:spcAft>
              <a:buClr>
                <a:schemeClr val="accent3"/>
              </a:buClr>
              <a:buSzPts val="1400"/>
              <a:buAutoNum type="arabicPeriod"/>
              <a:defRPr sz="1185"/>
            </a:lvl1pPr>
            <a:lvl2pPr marL="901326" lvl="1" indent="-312961" rtl="0">
              <a:spcBef>
                <a:spcPts val="0"/>
              </a:spcBef>
              <a:spcAft>
                <a:spcPts val="0"/>
              </a:spcAft>
              <a:buSzPts val="1400"/>
              <a:buAutoNum type="alphaLcPeriod"/>
              <a:defRPr/>
            </a:lvl2pPr>
            <a:lvl3pPr marL="1351991" lvl="2" indent="-312961" rtl="0">
              <a:spcBef>
                <a:spcPts val="0"/>
              </a:spcBef>
              <a:spcAft>
                <a:spcPts val="0"/>
              </a:spcAft>
              <a:buSzPts val="1400"/>
              <a:buAutoNum type="romanLcPeriod"/>
              <a:defRPr/>
            </a:lvl3pPr>
            <a:lvl4pPr marL="1802654" lvl="3" indent="-312961" rtl="0">
              <a:spcBef>
                <a:spcPts val="0"/>
              </a:spcBef>
              <a:spcAft>
                <a:spcPts val="0"/>
              </a:spcAft>
              <a:buSzPts val="1400"/>
              <a:buAutoNum type="arabicPeriod"/>
              <a:defRPr/>
            </a:lvl4pPr>
            <a:lvl5pPr marL="2253317" lvl="4" indent="-312961" rtl="0">
              <a:spcBef>
                <a:spcPts val="0"/>
              </a:spcBef>
              <a:spcAft>
                <a:spcPts val="0"/>
              </a:spcAft>
              <a:buSzPts val="1400"/>
              <a:buAutoNum type="alphaLcPeriod"/>
              <a:defRPr/>
            </a:lvl5pPr>
            <a:lvl6pPr marL="2703981" lvl="5" indent="-312961" rtl="0">
              <a:spcBef>
                <a:spcPts val="0"/>
              </a:spcBef>
              <a:spcAft>
                <a:spcPts val="0"/>
              </a:spcAft>
              <a:buSzPts val="1400"/>
              <a:buAutoNum type="romanLcPeriod"/>
              <a:defRPr/>
            </a:lvl6pPr>
            <a:lvl7pPr marL="3154645" lvl="6" indent="-312961" rtl="0">
              <a:spcBef>
                <a:spcPts val="0"/>
              </a:spcBef>
              <a:spcAft>
                <a:spcPts val="0"/>
              </a:spcAft>
              <a:buSzPts val="1400"/>
              <a:buAutoNum type="arabicPeriod"/>
              <a:defRPr/>
            </a:lvl7pPr>
            <a:lvl8pPr marL="3605308" lvl="7" indent="-312961" rtl="0">
              <a:spcBef>
                <a:spcPts val="0"/>
              </a:spcBef>
              <a:spcAft>
                <a:spcPts val="0"/>
              </a:spcAft>
              <a:buSzPts val="1400"/>
              <a:buAutoNum type="alphaLcPeriod"/>
              <a:defRPr/>
            </a:lvl8pPr>
            <a:lvl9pPr marL="4055971" lvl="8" indent="-312961" rtl="0">
              <a:spcBef>
                <a:spcPts val="0"/>
              </a:spcBef>
              <a:spcAft>
                <a:spcPts val="0"/>
              </a:spcAft>
              <a:buSzPts val="1400"/>
              <a:buAutoNum type="romanLcPeriod"/>
              <a:defRPr/>
            </a:lvl9pPr>
          </a:lstStyle>
          <a:p>
            <a:endParaRPr/>
          </a:p>
        </p:txBody>
      </p:sp>
    </p:spTree>
    <p:extLst>
      <p:ext uri="{BB962C8B-B14F-4D97-AF65-F5344CB8AC3E}">
        <p14:creationId xmlns:p14="http://schemas.microsoft.com/office/powerpoint/2010/main" val="353956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57"/>
        <p:cNvGrpSpPr/>
        <p:nvPr/>
      </p:nvGrpSpPr>
      <p:grpSpPr>
        <a:xfrm>
          <a:off x="0" y="0"/>
          <a:ext cx="0" cy="0"/>
          <a:chOff x="0" y="0"/>
          <a:chExt cx="0" cy="0"/>
        </a:xfrm>
      </p:grpSpPr>
      <p:sp>
        <p:nvSpPr>
          <p:cNvPr id="2" name="Google Shape;258;p8">
            <a:extLst>
              <a:ext uri="{FF2B5EF4-FFF2-40B4-BE49-F238E27FC236}">
                <a16:creationId xmlns:a16="http://schemas.microsoft.com/office/drawing/2014/main" id="{0B018865-56D5-9015-D4C2-171F5E069A7E}"/>
              </a:ext>
            </a:extLst>
          </p:cNvPr>
          <p:cNvSpPr/>
          <p:nvPr/>
        </p:nvSpPr>
        <p:spPr>
          <a:xfrm>
            <a:off x="2082800" y="1419225"/>
            <a:ext cx="8037513" cy="4019550"/>
          </a:xfrm>
          <a:prstGeom prst="roundRect">
            <a:avLst>
              <a:gd name="adj" fmla="val 16667"/>
            </a:avLst>
          </a:prstGeom>
          <a:solidFill>
            <a:schemeClr val="lt1"/>
          </a:solidFill>
          <a:ln>
            <a:noFill/>
          </a:ln>
        </p:spPr>
        <p:txBody>
          <a:bodyPr spcFirstLastPara="1" lIns="90123" tIns="90123" rIns="90123" bIns="90123"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3" name="Google Shape;260;p8">
            <a:extLst>
              <a:ext uri="{FF2B5EF4-FFF2-40B4-BE49-F238E27FC236}">
                <a16:creationId xmlns:a16="http://schemas.microsoft.com/office/drawing/2014/main" id="{93B96F29-B576-3292-4F52-5551E1BD4E77}"/>
              </a:ext>
            </a:extLst>
          </p:cNvPr>
          <p:cNvSpPr/>
          <p:nvPr/>
        </p:nvSpPr>
        <p:spPr>
          <a:xfrm>
            <a:off x="-101600" y="5251450"/>
            <a:ext cx="1804988" cy="1658938"/>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lIns="90123" tIns="90123" rIns="90123" bIns="90123"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4" name="Google Shape;261;p8">
            <a:extLst>
              <a:ext uri="{FF2B5EF4-FFF2-40B4-BE49-F238E27FC236}">
                <a16:creationId xmlns:a16="http://schemas.microsoft.com/office/drawing/2014/main" id="{1BC00992-8D92-E73D-69A3-C4387D6FFCF2}"/>
              </a:ext>
            </a:extLst>
          </p:cNvPr>
          <p:cNvSpPr/>
          <p:nvPr/>
        </p:nvSpPr>
        <p:spPr>
          <a:xfrm rot="10800000">
            <a:off x="10488613" y="-90488"/>
            <a:ext cx="1804987" cy="1658938"/>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lIns="90123" tIns="90123" rIns="90123" bIns="90123"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5" name="Google Shape;262;p8">
            <a:extLst>
              <a:ext uri="{FF2B5EF4-FFF2-40B4-BE49-F238E27FC236}">
                <a16:creationId xmlns:a16="http://schemas.microsoft.com/office/drawing/2014/main" id="{5A7807F2-4C91-8120-D65C-E092517C42AD}"/>
              </a:ext>
            </a:extLst>
          </p:cNvPr>
          <p:cNvSpPr/>
          <p:nvPr/>
        </p:nvSpPr>
        <p:spPr>
          <a:xfrm rot="10800000">
            <a:off x="11555413" y="3694113"/>
            <a:ext cx="433387" cy="45402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lIns="90123" tIns="90123" rIns="90123" bIns="90123"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6" name="Google Shape;263;p8">
            <a:extLst>
              <a:ext uri="{FF2B5EF4-FFF2-40B4-BE49-F238E27FC236}">
                <a16:creationId xmlns:a16="http://schemas.microsoft.com/office/drawing/2014/main" id="{31702E8B-E6AE-1C3D-04D2-00AC7C4B7E98}"/>
              </a:ext>
            </a:extLst>
          </p:cNvPr>
          <p:cNvSpPr/>
          <p:nvPr/>
        </p:nvSpPr>
        <p:spPr>
          <a:xfrm rot="10800000">
            <a:off x="9996488" y="6183313"/>
            <a:ext cx="303212" cy="3238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lIns="90123" tIns="90123" rIns="90123" bIns="90123"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7" name="Google Shape;264;p8">
            <a:extLst>
              <a:ext uri="{FF2B5EF4-FFF2-40B4-BE49-F238E27FC236}">
                <a16:creationId xmlns:a16="http://schemas.microsoft.com/office/drawing/2014/main" id="{162514D2-0605-3966-051D-329AF1E93EE8}"/>
              </a:ext>
            </a:extLst>
          </p:cNvPr>
          <p:cNvSpPr/>
          <p:nvPr/>
        </p:nvSpPr>
        <p:spPr>
          <a:xfrm rot="10800000">
            <a:off x="10577513" y="1582738"/>
            <a:ext cx="301625" cy="3238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lIns="90123" tIns="90123" rIns="90123" bIns="90123"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8" name="Google Shape;265;p8">
            <a:extLst>
              <a:ext uri="{FF2B5EF4-FFF2-40B4-BE49-F238E27FC236}">
                <a16:creationId xmlns:a16="http://schemas.microsoft.com/office/drawing/2014/main" id="{6C215FF3-42D0-C90D-44DF-2F2AB15937E4}"/>
              </a:ext>
            </a:extLst>
          </p:cNvPr>
          <p:cNvSpPr/>
          <p:nvPr/>
        </p:nvSpPr>
        <p:spPr>
          <a:xfrm rot="10800000">
            <a:off x="9245600" y="6640513"/>
            <a:ext cx="101600" cy="6667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lIns="90123" tIns="90123" rIns="90123" bIns="90123"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9" name="Google Shape;266;p8">
            <a:extLst>
              <a:ext uri="{FF2B5EF4-FFF2-40B4-BE49-F238E27FC236}">
                <a16:creationId xmlns:a16="http://schemas.microsoft.com/office/drawing/2014/main" id="{BA446E44-7B48-DBBB-4AA5-4D808530F415}"/>
              </a:ext>
            </a:extLst>
          </p:cNvPr>
          <p:cNvSpPr/>
          <p:nvPr/>
        </p:nvSpPr>
        <p:spPr>
          <a:xfrm rot="10800000">
            <a:off x="10777538" y="2873375"/>
            <a:ext cx="101600" cy="6667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lIns="90123" tIns="90123" rIns="90123" bIns="90123"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10" name="Google Shape;267;p8">
            <a:extLst>
              <a:ext uri="{FF2B5EF4-FFF2-40B4-BE49-F238E27FC236}">
                <a16:creationId xmlns:a16="http://schemas.microsoft.com/office/drawing/2014/main" id="{8A95A8B9-1444-11E0-66D1-50F9AFDEB897}"/>
              </a:ext>
            </a:extLst>
          </p:cNvPr>
          <p:cNvSpPr/>
          <p:nvPr/>
        </p:nvSpPr>
        <p:spPr>
          <a:xfrm rot="10800000">
            <a:off x="10971213" y="2547938"/>
            <a:ext cx="101600" cy="6667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lIns="90123" tIns="90123" rIns="90123" bIns="90123"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11" name="Google Shape;268;p8">
            <a:extLst>
              <a:ext uri="{FF2B5EF4-FFF2-40B4-BE49-F238E27FC236}">
                <a16:creationId xmlns:a16="http://schemas.microsoft.com/office/drawing/2014/main" id="{4C5106F9-3824-1ACB-4B6B-61E3E6F5D968}"/>
              </a:ext>
            </a:extLst>
          </p:cNvPr>
          <p:cNvSpPr/>
          <p:nvPr/>
        </p:nvSpPr>
        <p:spPr>
          <a:xfrm rot="10800000">
            <a:off x="11555413" y="663575"/>
            <a:ext cx="103187" cy="68263"/>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lIns="90123" tIns="90123" rIns="90123" bIns="90123"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12" name="Google Shape;269;p8">
            <a:extLst>
              <a:ext uri="{FF2B5EF4-FFF2-40B4-BE49-F238E27FC236}">
                <a16:creationId xmlns:a16="http://schemas.microsoft.com/office/drawing/2014/main" id="{37EB7B58-21A2-053F-6155-13757A445408}"/>
              </a:ext>
            </a:extLst>
          </p:cNvPr>
          <p:cNvSpPr/>
          <p:nvPr/>
        </p:nvSpPr>
        <p:spPr>
          <a:xfrm rot="10800000">
            <a:off x="7956550" y="6507163"/>
            <a:ext cx="103188" cy="6667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lIns="90123" tIns="90123" rIns="90123" bIns="90123"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13" name="Google Shape;270;p8">
            <a:extLst>
              <a:ext uri="{FF2B5EF4-FFF2-40B4-BE49-F238E27FC236}">
                <a16:creationId xmlns:a16="http://schemas.microsoft.com/office/drawing/2014/main" id="{62AD72C6-D6E2-4BDC-38C8-11C17BEC1570}"/>
              </a:ext>
            </a:extLst>
          </p:cNvPr>
          <p:cNvSpPr/>
          <p:nvPr/>
        </p:nvSpPr>
        <p:spPr>
          <a:xfrm rot="10800000">
            <a:off x="10299700" y="5226050"/>
            <a:ext cx="101600" cy="6667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lIns="90123" tIns="90123" rIns="90123" bIns="90123"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14" name="Google Shape;271;p8">
            <a:extLst>
              <a:ext uri="{FF2B5EF4-FFF2-40B4-BE49-F238E27FC236}">
                <a16:creationId xmlns:a16="http://schemas.microsoft.com/office/drawing/2014/main" id="{CD64D3DB-1A7D-CBA1-5E99-D7ACF19F43A4}"/>
              </a:ext>
            </a:extLst>
          </p:cNvPr>
          <p:cNvSpPr/>
          <p:nvPr/>
        </p:nvSpPr>
        <p:spPr>
          <a:xfrm rot="10800000">
            <a:off x="10577513" y="5159375"/>
            <a:ext cx="101600" cy="6667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lIns="90123" tIns="90123" rIns="90123" bIns="90123" anchor="ctr"/>
          <a:lstStyle/>
          <a:p>
            <a:pPr defTabSz="838492" eaLnBrk="1" fontAlgn="auto" hangingPunct="1">
              <a:spcBef>
                <a:spcPts val="0"/>
              </a:spcBef>
              <a:spcAft>
                <a:spcPts val="0"/>
              </a:spcAft>
              <a:defRPr/>
            </a:pPr>
            <a:endParaRPr sz="1630">
              <a:solidFill>
                <a:prstClr val="black"/>
              </a:solidFill>
              <a:latin typeface="Calibri"/>
            </a:endParaRPr>
          </a:p>
        </p:txBody>
      </p:sp>
      <p:grpSp>
        <p:nvGrpSpPr>
          <p:cNvPr id="15" name="Google Shape;272;p8">
            <a:extLst>
              <a:ext uri="{FF2B5EF4-FFF2-40B4-BE49-F238E27FC236}">
                <a16:creationId xmlns:a16="http://schemas.microsoft.com/office/drawing/2014/main" id="{4A9E445B-755C-25C2-413D-6946F90C28AD}"/>
              </a:ext>
            </a:extLst>
          </p:cNvPr>
          <p:cNvGrpSpPr>
            <a:grpSpLocks/>
          </p:cNvGrpSpPr>
          <p:nvPr/>
        </p:nvGrpSpPr>
        <p:grpSpPr bwMode="auto">
          <a:xfrm flipH="1">
            <a:off x="217488" y="407988"/>
            <a:ext cx="4030662" cy="6042025"/>
            <a:chOff x="230395" y="498172"/>
            <a:chExt cx="3022742" cy="4532209"/>
          </a:xfrm>
        </p:grpSpPr>
        <p:sp>
          <p:nvSpPr>
            <p:cNvPr id="16" name="Google Shape;273;p8">
              <a:extLst>
                <a:ext uri="{FF2B5EF4-FFF2-40B4-BE49-F238E27FC236}">
                  <a16:creationId xmlns:a16="http://schemas.microsoft.com/office/drawing/2014/main" id="{7CD291EB-619B-5A56-10A3-04976C739D96}"/>
                </a:ext>
              </a:extLst>
            </p:cNvPr>
            <p:cNvSpPr/>
            <p:nvPr/>
          </p:nvSpPr>
          <p:spPr>
            <a:xfrm rot="10800000">
              <a:off x="2929314" y="2770231"/>
              <a:ext cx="323823" cy="340571"/>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17" name="Google Shape;274;p8">
              <a:extLst>
                <a:ext uri="{FF2B5EF4-FFF2-40B4-BE49-F238E27FC236}">
                  <a16:creationId xmlns:a16="http://schemas.microsoft.com/office/drawing/2014/main" id="{0D378A44-92B9-2DEB-FD5D-F1DE16EAFAC2}"/>
                </a:ext>
              </a:extLst>
            </p:cNvPr>
            <p:cNvSpPr/>
            <p:nvPr/>
          </p:nvSpPr>
          <p:spPr>
            <a:xfrm rot="10800000">
              <a:off x="1759029" y="4637415"/>
              <a:ext cx="228581" cy="242924"/>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18" name="Google Shape;275;p8">
              <a:extLst>
                <a:ext uri="{FF2B5EF4-FFF2-40B4-BE49-F238E27FC236}">
                  <a16:creationId xmlns:a16="http://schemas.microsoft.com/office/drawing/2014/main" id="{8F9B5710-EA95-E4CB-36C0-4CF76A504714}"/>
                </a:ext>
              </a:extLst>
            </p:cNvPr>
            <p:cNvSpPr/>
            <p:nvPr/>
          </p:nvSpPr>
          <p:spPr>
            <a:xfrm rot="10800000">
              <a:off x="2194761" y="1186458"/>
              <a:ext cx="228581" cy="244115"/>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19" name="Google Shape;276;p8">
              <a:extLst>
                <a:ext uri="{FF2B5EF4-FFF2-40B4-BE49-F238E27FC236}">
                  <a16:creationId xmlns:a16="http://schemas.microsoft.com/office/drawing/2014/main" id="{FC20FAFB-EE24-6D25-D5D8-5835744C79F3}"/>
                </a:ext>
              </a:extLst>
            </p:cNvPr>
            <p:cNvSpPr/>
            <p:nvPr/>
          </p:nvSpPr>
          <p:spPr>
            <a:xfrm rot="10800000">
              <a:off x="1195910" y="4980367"/>
              <a:ext cx="76194" cy="50014"/>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20" name="Google Shape;277;p8">
              <a:extLst>
                <a:ext uri="{FF2B5EF4-FFF2-40B4-BE49-F238E27FC236}">
                  <a16:creationId xmlns:a16="http://schemas.microsoft.com/office/drawing/2014/main" id="{E6547B46-0E4C-C20D-9D98-C6A45D82D5AA}"/>
                </a:ext>
              </a:extLst>
            </p:cNvPr>
            <p:cNvSpPr/>
            <p:nvPr/>
          </p:nvSpPr>
          <p:spPr>
            <a:xfrm rot="10800000">
              <a:off x="2347148" y="2154583"/>
              <a:ext cx="76194" cy="5120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21" name="Google Shape;278;p8">
              <a:extLst>
                <a:ext uri="{FF2B5EF4-FFF2-40B4-BE49-F238E27FC236}">
                  <a16:creationId xmlns:a16="http://schemas.microsoft.com/office/drawing/2014/main" id="{1F7AA2FB-A03A-0461-99B6-EF82E165A8BB}"/>
                </a:ext>
              </a:extLst>
            </p:cNvPr>
            <p:cNvSpPr/>
            <p:nvPr/>
          </p:nvSpPr>
          <p:spPr>
            <a:xfrm rot="10800000">
              <a:off x="2490011" y="1911659"/>
              <a:ext cx="76194" cy="50014"/>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22" name="Google Shape;279;p8">
              <a:extLst>
                <a:ext uri="{FF2B5EF4-FFF2-40B4-BE49-F238E27FC236}">
                  <a16:creationId xmlns:a16="http://schemas.microsoft.com/office/drawing/2014/main" id="{8F25C0F4-8273-4734-65D7-E09E9C10DB5D}"/>
                </a:ext>
              </a:extLst>
            </p:cNvPr>
            <p:cNvSpPr/>
            <p:nvPr/>
          </p:nvSpPr>
          <p:spPr>
            <a:xfrm rot="10800000">
              <a:off x="2929314" y="498172"/>
              <a:ext cx="76194" cy="50014"/>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23" name="Google Shape;280;p8">
              <a:extLst>
                <a:ext uri="{FF2B5EF4-FFF2-40B4-BE49-F238E27FC236}">
                  <a16:creationId xmlns:a16="http://schemas.microsoft.com/office/drawing/2014/main" id="{8FF10813-8DA8-20E4-F268-98F4442138A8}"/>
                </a:ext>
              </a:extLst>
            </p:cNvPr>
            <p:cNvSpPr/>
            <p:nvPr/>
          </p:nvSpPr>
          <p:spPr>
            <a:xfrm rot="10800000">
              <a:off x="230395" y="4880339"/>
              <a:ext cx="76194" cy="50014"/>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24" name="Google Shape;281;p8">
              <a:extLst>
                <a:ext uri="{FF2B5EF4-FFF2-40B4-BE49-F238E27FC236}">
                  <a16:creationId xmlns:a16="http://schemas.microsoft.com/office/drawing/2014/main" id="{B8509F70-2837-2171-177D-C63FCFCB5588}"/>
                </a:ext>
              </a:extLst>
            </p:cNvPr>
            <p:cNvSpPr/>
            <p:nvPr/>
          </p:nvSpPr>
          <p:spPr>
            <a:xfrm rot="10800000">
              <a:off x="1987610" y="3919358"/>
              <a:ext cx="76194" cy="5120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25" name="Google Shape;282;p8">
              <a:extLst>
                <a:ext uri="{FF2B5EF4-FFF2-40B4-BE49-F238E27FC236}">
                  <a16:creationId xmlns:a16="http://schemas.microsoft.com/office/drawing/2014/main" id="{CE588D14-C316-01FF-A32A-4DA729867D7D}"/>
                </a:ext>
              </a:extLst>
            </p:cNvPr>
            <p:cNvSpPr/>
            <p:nvPr/>
          </p:nvSpPr>
          <p:spPr>
            <a:xfrm rot="10800000">
              <a:off x="2194761" y="3869344"/>
              <a:ext cx="76194" cy="50014"/>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grpSp>
      <p:sp>
        <p:nvSpPr>
          <p:cNvPr id="259" name="Google Shape;259;p8"/>
          <p:cNvSpPr txBox="1">
            <a:spLocks noGrp="1"/>
          </p:cNvSpPr>
          <p:nvPr>
            <p:ph type="title"/>
          </p:nvPr>
        </p:nvSpPr>
        <p:spPr>
          <a:xfrm>
            <a:off x="2912267" y="1977401"/>
            <a:ext cx="6378000" cy="2903200"/>
          </a:xfrm>
          <a:prstGeom prst="rect">
            <a:avLst/>
          </a:prstGeom>
        </p:spPr>
        <p:txBody>
          <a:bodyPr spcFirstLastPara="1" lIns="121666" tIns="121666" rIns="121666" bIns="121666">
            <a:noAutofit/>
          </a:bodyPr>
          <a:lstStyle>
            <a:lvl1pPr lvl="0">
              <a:spcBef>
                <a:spcPts val="0"/>
              </a:spcBef>
              <a:spcAft>
                <a:spcPts val="0"/>
              </a:spcAft>
              <a:buSzPts val="4800"/>
              <a:buNone/>
              <a:defRPr sz="6889"/>
            </a:lvl1pPr>
            <a:lvl2pPr lvl="1">
              <a:spcBef>
                <a:spcPts val="0"/>
              </a:spcBef>
              <a:spcAft>
                <a:spcPts val="0"/>
              </a:spcAft>
              <a:buSzPts val="4800"/>
              <a:buNone/>
              <a:defRPr sz="4740"/>
            </a:lvl2pPr>
            <a:lvl3pPr lvl="2">
              <a:spcBef>
                <a:spcPts val="0"/>
              </a:spcBef>
              <a:spcAft>
                <a:spcPts val="0"/>
              </a:spcAft>
              <a:buSzPts val="4800"/>
              <a:buNone/>
              <a:defRPr sz="4740"/>
            </a:lvl3pPr>
            <a:lvl4pPr lvl="3">
              <a:spcBef>
                <a:spcPts val="0"/>
              </a:spcBef>
              <a:spcAft>
                <a:spcPts val="0"/>
              </a:spcAft>
              <a:buSzPts val="4800"/>
              <a:buNone/>
              <a:defRPr sz="4740"/>
            </a:lvl4pPr>
            <a:lvl5pPr lvl="4">
              <a:spcBef>
                <a:spcPts val="0"/>
              </a:spcBef>
              <a:spcAft>
                <a:spcPts val="0"/>
              </a:spcAft>
              <a:buSzPts val="4800"/>
              <a:buNone/>
              <a:defRPr sz="4740"/>
            </a:lvl5pPr>
            <a:lvl6pPr lvl="5">
              <a:spcBef>
                <a:spcPts val="0"/>
              </a:spcBef>
              <a:spcAft>
                <a:spcPts val="0"/>
              </a:spcAft>
              <a:buSzPts val="4800"/>
              <a:buNone/>
              <a:defRPr sz="4740"/>
            </a:lvl6pPr>
            <a:lvl7pPr lvl="6">
              <a:spcBef>
                <a:spcPts val="0"/>
              </a:spcBef>
              <a:spcAft>
                <a:spcPts val="0"/>
              </a:spcAft>
              <a:buSzPts val="4800"/>
              <a:buNone/>
              <a:defRPr sz="4740"/>
            </a:lvl7pPr>
            <a:lvl8pPr lvl="7">
              <a:spcBef>
                <a:spcPts val="0"/>
              </a:spcBef>
              <a:spcAft>
                <a:spcPts val="0"/>
              </a:spcAft>
              <a:buSzPts val="4800"/>
              <a:buNone/>
              <a:defRPr sz="4740"/>
            </a:lvl8pPr>
            <a:lvl9pPr lvl="8">
              <a:spcBef>
                <a:spcPts val="0"/>
              </a:spcBef>
              <a:spcAft>
                <a:spcPts val="0"/>
              </a:spcAft>
              <a:buSzPts val="4800"/>
              <a:buNone/>
              <a:defRPr sz="4740"/>
            </a:lvl9pPr>
          </a:lstStyle>
          <a:p>
            <a:endParaRPr/>
          </a:p>
        </p:txBody>
      </p:sp>
    </p:spTree>
    <p:extLst>
      <p:ext uri="{BB962C8B-B14F-4D97-AF65-F5344CB8AC3E}">
        <p14:creationId xmlns:p14="http://schemas.microsoft.com/office/powerpoint/2010/main" val="145329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0C0FC1-26B7-E60A-D6E7-112A2C498EF5}"/>
              </a:ext>
            </a:extLst>
          </p:cNvPr>
          <p:cNvSpPr>
            <a:spLocks noGrp="1"/>
          </p:cNvSpPr>
          <p:nvPr>
            <p:ph type="dt" sz="half" idx="10"/>
          </p:nvPr>
        </p:nvSpPr>
        <p:spPr/>
        <p:txBody>
          <a:bodyPr/>
          <a:lstStyle>
            <a:lvl1pPr>
              <a:defRPr/>
            </a:lvl1pPr>
          </a:lstStyle>
          <a:p>
            <a:pPr>
              <a:defRPr/>
            </a:pPr>
            <a:fld id="{A28713DE-B673-4F0B-A6FF-E42B98B828C5}" type="datetimeFigureOut">
              <a:rPr lang="en-US"/>
              <a:pPr>
                <a:defRPr/>
              </a:pPr>
              <a:t>11/11/2025</a:t>
            </a:fld>
            <a:endParaRPr lang="en-US"/>
          </a:p>
        </p:txBody>
      </p:sp>
      <p:sp>
        <p:nvSpPr>
          <p:cNvPr id="5" name="Footer Placeholder 4">
            <a:extLst>
              <a:ext uri="{FF2B5EF4-FFF2-40B4-BE49-F238E27FC236}">
                <a16:creationId xmlns:a16="http://schemas.microsoft.com/office/drawing/2014/main" id="{55D00063-F6DE-BA31-8230-C953CBB5D24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1014C46-96A9-F454-EC8E-87817F99B035}"/>
              </a:ext>
            </a:extLst>
          </p:cNvPr>
          <p:cNvSpPr>
            <a:spLocks noGrp="1"/>
          </p:cNvSpPr>
          <p:nvPr>
            <p:ph type="sldNum" sz="quarter" idx="12"/>
          </p:nvPr>
        </p:nvSpPr>
        <p:spPr/>
        <p:txBody>
          <a:bodyPr/>
          <a:lstStyle>
            <a:lvl1pPr>
              <a:defRPr/>
            </a:lvl1pPr>
          </a:lstStyle>
          <a:p>
            <a:pPr>
              <a:defRPr/>
            </a:pPr>
            <a:fld id="{D4E06C19-2CA1-4C6B-8C67-284C8C71E1EB}" type="slidenum">
              <a:rPr lang="en-US" altLang="en-US"/>
              <a:pPr>
                <a:defRPr/>
              </a:pPr>
              <a:t>‹#›</a:t>
            </a:fld>
            <a:endParaRPr lang="en-US" altLang="en-US"/>
          </a:p>
        </p:txBody>
      </p:sp>
    </p:spTree>
    <p:extLst>
      <p:ext uri="{BB962C8B-B14F-4D97-AF65-F5344CB8AC3E}">
        <p14:creationId xmlns:p14="http://schemas.microsoft.com/office/powerpoint/2010/main" val="3144062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3703" b="1" cap="all"/>
            </a:lvl1pPr>
          </a:lstStyle>
          <a:p>
            <a:r>
              <a:rPr lang="en-US"/>
              <a:t>Click to edit Master title style</a:t>
            </a:r>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1852">
                <a:solidFill>
                  <a:schemeClr val="tx1">
                    <a:tint val="75000"/>
                  </a:schemeClr>
                </a:solidFill>
              </a:defRPr>
            </a:lvl1pPr>
            <a:lvl2pPr marL="419247" indent="0">
              <a:buNone/>
              <a:defRPr sz="1630">
                <a:solidFill>
                  <a:schemeClr val="tx1">
                    <a:tint val="75000"/>
                  </a:schemeClr>
                </a:solidFill>
              </a:defRPr>
            </a:lvl2pPr>
            <a:lvl3pPr marL="838492" indent="0">
              <a:buNone/>
              <a:defRPr sz="1481">
                <a:solidFill>
                  <a:schemeClr val="tx1">
                    <a:tint val="75000"/>
                  </a:schemeClr>
                </a:solidFill>
              </a:defRPr>
            </a:lvl3pPr>
            <a:lvl4pPr marL="1257739" indent="0">
              <a:buNone/>
              <a:defRPr sz="1259">
                <a:solidFill>
                  <a:schemeClr val="tx1">
                    <a:tint val="75000"/>
                  </a:schemeClr>
                </a:solidFill>
              </a:defRPr>
            </a:lvl4pPr>
            <a:lvl5pPr marL="1676985" indent="0">
              <a:buNone/>
              <a:defRPr sz="1259">
                <a:solidFill>
                  <a:schemeClr val="tx1">
                    <a:tint val="75000"/>
                  </a:schemeClr>
                </a:solidFill>
              </a:defRPr>
            </a:lvl5pPr>
            <a:lvl6pPr marL="2096231" indent="0">
              <a:buNone/>
              <a:defRPr sz="1259">
                <a:solidFill>
                  <a:schemeClr val="tx1">
                    <a:tint val="75000"/>
                  </a:schemeClr>
                </a:solidFill>
              </a:defRPr>
            </a:lvl6pPr>
            <a:lvl7pPr marL="2515478" indent="0">
              <a:buNone/>
              <a:defRPr sz="1259">
                <a:solidFill>
                  <a:schemeClr val="tx1">
                    <a:tint val="75000"/>
                  </a:schemeClr>
                </a:solidFill>
              </a:defRPr>
            </a:lvl7pPr>
            <a:lvl8pPr marL="2934724" indent="0">
              <a:buNone/>
              <a:defRPr sz="1259">
                <a:solidFill>
                  <a:schemeClr val="tx1">
                    <a:tint val="75000"/>
                  </a:schemeClr>
                </a:solidFill>
              </a:defRPr>
            </a:lvl8pPr>
            <a:lvl9pPr marL="3353970" indent="0">
              <a:buNone/>
              <a:defRPr sz="1259">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1DAAB7-BF03-3E40-9EE9-155DA0776AE6}"/>
              </a:ext>
            </a:extLst>
          </p:cNvPr>
          <p:cNvSpPr>
            <a:spLocks noGrp="1"/>
          </p:cNvSpPr>
          <p:nvPr>
            <p:ph type="dt" sz="half" idx="10"/>
          </p:nvPr>
        </p:nvSpPr>
        <p:spPr/>
        <p:txBody>
          <a:bodyPr/>
          <a:lstStyle>
            <a:lvl1pPr>
              <a:defRPr/>
            </a:lvl1pPr>
          </a:lstStyle>
          <a:p>
            <a:pPr>
              <a:defRPr/>
            </a:pPr>
            <a:fld id="{B0931312-5CED-4ABF-9B21-0A09A6F4B2E3}" type="datetimeFigureOut">
              <a:rPr lang="en-US"/>
              <a:pPr>
                <a:defRPr/>
              </a:pPr>
              <a:t>11/11/2025</a:t>
            </a:fld>
            <a:endParaRPr lang="en-US"/>
          </a:p>
        </p:txBody>
      </p:sp>
      <p:sp>
        <p:nvSpPr>
          <p:cNvPr id="5" name="Footer Placeholder 4">
            <a:extLst>
              <a:ext uri="{FF2B5EF4-FFF2-40B4-BE49-F238E27FC236}">
                <a16:creationId xmlns:a16="http://schemas.microsoft.com/office/drawing/2014/main" id="{1DCB1A24-9098-1164-1920-8B9FF925B67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6052FDE-BEA8-0973-D3FC-B3EF9A50E6EF}"/>
              </a:ext>
            </a:extLst>
          </p:cNvPr>
          <p:cNvSpPr>
            <a:spLocks noGrp="1"/>
          </p:cNvSpPr>
          <p:nvPr>
            <p:ph type="sldNum" sz="quarter" idx="12"/>
          </p:nvPr>
        </p:nvSpPr>
        <p:spPr/>
        <p:txBody>
          <a:bodyPr/>
          <a:lstStyle>
            <a:lvl1pPr>
              <a:defRPr/>
            </a:lvl1pPr>
          </a:lstStyle>
          <a:p>
            <a:pPr>
              <a:defRPr/>
            </a:pPr>
            <a:fld id="{65DA8EEE-E969-4DAE-9D88-1514B032261C}" type="slidenum">
              <a:rPr lang="en-US" altLang="en-US"/>
              <a:pPr>
                <a:defRPr/>
              </a:pPr>
              <a:t>‹#›</a:t>
            </a:fld>
            <a:endParaRPr lang="en-US" altLang="en-US"/>
          </a:p>
        </p:txBody>
      </p:sp>
    </p:spTree>
    <p:extLst>
      <p:ext uri="{BB962C8B-B14F-4D97-AF65-F5344CB8AC3E}">
        <p14:creationId xmlns:p14="http://schemas.microsoft.com/office/powerpoint/2010/main" val="2029022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592"/>
            </a:lvl1pPr>
            <a:lvl2pPr>
              <a:defRPr sz="2222"/>
            </a:lvl2pPr>
            <a:lvl3pPr>
              <a:defRPr sz="1852"/>
            </a:lvl3pPr>
            <a:lvl4pPr>
              <a:defRPr sz="1630"/>
            </a:lvl4pPr>
            <a:lvl5pPr>
              <a:defRPr sz="1630"/>
            </a:lvl5pPr>
            <a:lvl6pPr>
              <a:defRPr sz="1630"/>
            </a:lvl6pPr>
            <a:lvl7pPr>
              <a:defRPr sz="1630"/>
            </a:lvl7pPr>
            <a:lvl8pPr>
              <a:defRPr sz="1630"/>
            </a:lvl8pPr>
            <a:lvl9pPr>
              <a:defRPr sz="163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592"/>
            </a:lvl1pPr>
            <a:lvl2pPr>
              <a:defRPr sz="2222"/>
            </a:lvl2pPr>
            <a:lvl3pPr>
              <a:defRPr sz="1852"/>
            </a:lvl3pPr>
            <a:lvl4pPr>
              <a:defRPr sz="1630"/>
            </a:lvl4pPr>
            <a:lvl5pPr>
              <a:defRPr sz="1630"/>
            </a:lvl5pPr>
            <a:lvl6pPr>
              <a:defRPr sz="1630"/>
            </a:lvl6pPr>
            <a:lvl7pPr>
              <a:defRPr sz="1630"/>
            </a:lvl7pPr>
            <a:lvl8pPr>
              <a:defRPr sz="1630"/>
            </a:lvl8pPr>
            <a:lvl9pPr>
              <a:defRPr sz="163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14EB0F-07DC-1E49-115B-1861EA7069A6}"/>
              </a:ext>
            </a:extLst>
          </p:cNvPr>
          <p:cNvSpPr>
            <a:spLocks noGrp="1"/>
          </p:cNvSpPr>
          <p:nvPr>
            <p:ph type="dt" sz="half" idx="10"/>
          </p:nvPr>
        </p:nvSpPr>
        <p:spPr/>
        <p:txBody>
          <a:bodyPr/>
          <a:lstStyle>
            <a:lvl1pPr>
              <a:defRPr/>
            </a:lvl1pPr>
          </a:lstStyle>
          <a:p>
            <a:pPr>
              <a:defRPr/>
            </a:pPr>
            <a:fld id="{55C32CDD-834F-4979-8AC9-8F8FF28C3523}" type="datetimeFigureOut">
              <a:rPr lang="en-US"/>
              <a:pPr>
                <a:defRPr/>
              </a:pPr>
              <a:t>11/11/2025</a:t>
            </a:fld>
            <a:endParaRPr lang="en-US"/>
          </a:p>
        </p:txBody>
      </p:sp>
      <p:sp>
        <p:nvSpPr>
          <p:cNvPr id="6" name="Footer Placeholder 4">
            <a:extLst>
              <a:ext uri="{FF2B5EF4-FFF2-40B4-BE49-F238E27FC236}">
                <a16:creationId xmlns:a16="http://schemas.microsoft.com/office/drawing/2014/main" id="{5ABB794B-482F-1DC6-752A-849F5BAA327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858AB26-974E-1FB7-B3A8-EB59F74C3A63}"/>
              </a:ext>
            </a:extLst>
          </p:cNvPr>
          <p:cNvSpPr>
            <a:spLocks noGrp="1"/>
          </p:cNvSpPr>
          <p:nvPr>
            <p:ph type="sldNum" sz="quarter" idx="12"/>
          </p:nvPr>
        </p:nvSpPr>
        <p:spPr/>
        <p:txBody>
          <a:bodyPr/>
          <a:lstStyle>
            <a:lvl1pPr>
              <a:defRPr/>
            </a:lvl1pPr>
          </a:lstStyle>
          <a:p>
            <a:pPr>
              <a:defRPr/>
            </a:pPr>
            <a:fld id="{39082662-C2DA-487E-884D-0D6EB843798D}" type="slidenum">
              <a:rPr lang="en-US" altLang="en-US"/>
              <a:pPr>
                <a:defRPr/>
              </a:pPr>
              <a:t>‹#›</a:t>
            </a:fld>
            <a:endParaRPr lang="en-US" altLang="en-US"/>
          </a:p>
        </p:txBody>
      </p:sp>
    </p:spTree>
    <p:extLst>
      <p:ext uri="{BB962C8B-B14F-4D97-AF65-F5344CB8AC3E}">
        <p14:creationId xmlns:p14="http://schemas.microsoft.com/office/powerpoint/2010/main" val="3993880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222" b="1"/>
            </a:lvl1pPr>
            <a:lvl2pPr marL="419247" indent="0">
              <a:buNone/>
              <a:defRPr sz="1852" b="1"/>
            </a:lvl2pPr>
            <a:lvl3pPr marL="838492" indent="0">
              <a:buNone/>
              <a:defRPr sz="1630" b="1"/>
            </a:lvl3pPr>
            <a:lvl4pPr marL="1257739" indent="0">
              <a:buNone/>
              <a:defRPr sz="1481" b="1"/>
            </a:lvl4pPr>
            <a:lvl5pPr marL="1676985" indent="0">
              <a:buNone/>
              <a:defRPr sz="1481" b="1"/>
            </a:lvl5pPr>
            <a:lvl6pPr marL="2096231" indent="0">
              <a:buNone/>
              <a:defRPr sz="1481" b="1"/>
            </a:lvl6pPr>
            <a:lvl7pPr marL="2515478" indent="0">
              <a:buNone/>
              <a:defRPr sz="1481" b="1"/>
            </a:lvl7pPr>
            <a:lvl8pPr marL="2934724" indent="0">
              <a:buNone/>
              <a:defRPr sz="1481" b="1"/>
            </a:lvl8pPr>
            <a:lvl9pPr marL="3353970" indent="0">
              <a:buNone/>
              <a:defRPr sz="1481"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222"/>
            </a:lvl1pPr>
            <a:lvl2pPr>
              <a:defRPr sz="1852"/>
            </a:lvl2pPr>
            <a:lvl3pPr>
              <a:defRPr sz="1630"/>
            </a:lvl3pPr>
            <a:lvl4pPr>
              <a:defRPr sz="1481"/>
            </a:lvl4pPr>
            <a:lvl5pPr>
              <a:defRPr sz="1481"/>
            </a:lvl5pPr>
            <a:lvl6pPr>
              <a:defRPr sz="1481"/>
            </a:lvl6pPr>
            <a:lvl7pPr>
              <a:defRPr sz="1481"/>
            </a:lvl7pPr>
            <a:lvl8pPr>
              <a:defRPr sz="1481"/>
            </a:lvl8pPr>
            <a:lvl9pPr>
              <a:defRPr sz="14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222" b="1"/>
            </a:lvl1pPr>
            <a:lvl2pPr marL="419247" indent="0">
              <a:buNone/>
              <a:defRPr sz="1852" b="1"/>
            </a:lvl2pPr>
            <a:lvl3pPr marL="838492" indent="0">
              <a:buNone/>
              <a:defRPr sz="1630" b="1"/>
            </a:lvl3pPr>
            <a:lvl4pPr marL="1257739" indent="0">
              <a:buNone/>
              <a:defRPr sz="1481" b="1"/>
            </a:lvl4pPr>
            <a:lvl5pPr marL="1676985" indent="0">
              <a:buNone/>
              <a:defRPr sz="1481" b="1"/>
            </a:lvl5pPr>
            <a:lvl6pPr marL="2096231" indent="0">
              <a:buNone/>
              <a:defRPr sz="1481" b="1"/>
            </a:lvl6pPr>
            <a:lvl7pPr marL="2515478" indent="0">
              <a:buNone/>
              <a:defRPr sz="1481" b="1"/>
            </a:lvl7pPr>
            <a:lvl8pPr marL="2934724" indent="0">
              <a:buNone/>
              <a:defRPr sz="1481" b="1"/>
            </a:lvl8pPr>
            <a:lvl9pPr marL="3353970" indent="0">
              <a:buNone/>
              <a:defRPr sz="1481"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222"/>
            </a:lvl1pPr>
            <a:lvl2pPr>
              <a:defRPr sz="1852"/>
            </a:lvl2pPr>
            <a:lvl3pPr>
              <a:defRPr sz="1630"/>
            </a:lvl3pPr>
            <a:lvl4pPr>
              <a:defRPr sz="1481"/>
            </a:lvl4pPr>
            <a:lvl5pPr>
              <a:defRPr sz="1481"/>
            </a:lvl5pPr>
            <a:lvl6pPr>
              <a:defRPr sz="1481"/>
            </a:lvl6pPr>
            <a:lvl7pPr>
              <a:defRPr sz="1481"/>
            </a:lvl7pPr>
            <a:lvl8pPr>
              <a:defRPr sz="1481"/>
            </a:lvl8pPr>
            <a:lvl9pPr>
              <a:defRPr sz="14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26557D6-76C6-2A21-65ED-93231F24BDC9}"/>
              </a:ext>
            </a:extLst>
          </p:cNvPr>
          <p:cNvSpPr>
            <a:spLocks noGrp="1"/>
          </p:cNvSpPr>
          <p:nvPr>
            <p:ph type="dt" sz="half" idx="10"/>
          </p:nvPr>
        </p:nvSpPr>
        <p:spPr/>
        <p:txBody>
          <a:bodyPr/>
          <a:lstStyle>
            <a:lvl1pPr>
              <a:defRPr/>
            </a:lvl1pPr>
          </a:lstStyle>
          <a:p>
            <a:pPr>
              <a:defRPr/>
            </a:pPr>
            <a:fld id="{5C5D00D9-063D-4A83-9DE6-3F5CC8A084C6}" type="datetimeFigureOut">
              <a:rPr lang="en-US"/>
              <a:pPr>
                <a:defRPr/>
              </a:pPr>
              <a:t>11/11/2025</a:t>
            </a:fld>
            <a:endParaRPr lang="en-US"/>
          </a:p>
        </p:txBody>
      </p:sp>
      <p:sp>
        <p:nvSpPr>
          <p:cNvPr id="8" name="Footer Placeholder 4">
            <a:extLst>
              <a:ext uri="{FF2B5EF4-FFF2-40B4-BE49-F238E27FC236}">
                <a16:creationId xmlns:a16="http://schemas.microsoft.com/office/drawing/2014/main" id="{AD01E498-A50A-A8BA-2493-FD7A62FD840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8BC435E-8517-9EEE-478C-5615B2648AFA}"/>
              </a:ext>
            </a:extLst>
          </p:cNvPr>
          <p:cNvSpPr>
            <a:spLocks noGrp="1"/>
          </p:cNvSpPr>
          <p:nvPr>
            <p:ph type="sldNum" sz="quarter" idx="12"/>
          </p:nvPr>
        </p:nvSpPr>
        <p:spPr/>
        <p:txBody>
          <a:bodyPr/>
          <a:lstStyle>
            <a:lvl1pPr>
              <a:defRPr/>
            </a:lvl1pPr>
          </a:lstStyle>
          <a:p>
            <a:pPr>
              <a:defRPr/>
            </a:pPr>
            <a:fld id="{D7236451-A49A-4610-A45D-D48E177C51B2}" type="slidenum">
              <a:rPr lang="en-US" altLang="en-US"/>
              <a:pPr>
                <a:defRPr/>
              </a:pPr>
              <a:t>‹#›</a:t>
            </a:fld>
            <a:endParaRPr lang="en-US" altLang="en-US"/>
          </a:p>
        </p:txBody>
      </p:sp>
    </p:spTree>
    <p:extLst>
      <p:ext uri="{BB962C8B-B14F-4D97-AF65-F5344CB8AC3E}">
        <p14:creationId xmlns:p14="http://schemas.microsoft.com/office/powerpoint/2010/main" val="678557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7FA30C0-E3F3-9045-018F-4B60A014FDD3}"/>
              </a:ext>
            </a:extLst>
          </p:cNvPr>
          <p:cNvSpPr>
            <a:spLocks noGrp="1"/>
          </p:cNvSpPr>
          <p:nvPr>
            <p:ph type="dt" sz="half" idx="10"/>
          </p:nvPr>
        </p:nvSpPr>
        <p:spPr/>
        <p:txBody>
          <a:bodyPr/>
          <a:lstStyle>
            <a:lvl1pPr>
              <a:defRPr/>
            </a:lvl1pPr>
          </a:lstStyle>
          <a:p>
            <a:pPr>
              <a:defRPr/>
            </a:pPr>
            <a:fld id="{3B53C639-4763-460B-9BC5-6A48455FDFC2}" type="datetimeFigureOut">
              <a:rPr lang="en-US"/>
              <a:pPr>
                <a:defRPr/>
              </a:pPr>
              <a:t>11/11/2025</a:t>
            </a:fld>
            <a:endParaRPr lang="en-US"/>
          </a:p>
        </p:txBody>
      </p:sp>
      <p:sp>
        <p:nvSpPr>
          <p:cNvPr id="4" name="Footer Placeholder 4">
            <a:extLst>
              <a:ext uri="{FF2B5EF4-FFF2-40B4-BE49-F238E27FC236}">
                <a16:creationId xmlns:a16="http://schemas.microsoft.com/office/drawing/2014/main" id="{22E44B1B-27AB-DE24-FBD1-C4CF2F30BFC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709C061-4BAC-3F0A-AE16-56C890A001C7}"/>
              </a:ext>
            </a:extLst>
          </p:cNvPr>
          <p:cNvSpPr>
            <a:spLocks noGrp="1"/>
          </p:cNvSpPr>
          <p:nvPr>
            <p:ph type="sldNum" sz="quarter" idx="12"/>
          </p:nvPr>
        </p:nvSpPr>
        <p:spPr/>
        <p:txBody>
          <a:bodyPr/>
          <a:lstStyle>
            <a:lvl1pPr>
              <a:defRPr/>
            </a:lvl1pPr>
          </a:lstStyle>
          <a:p>
            <a:pPr>
              <a:defRPr/>
            </a:pPr>
            <a:fld id="{D5DB0CF8-90DA-4563-9335-505FB2544565}" type="slidenum">
              <a:rPr lang="en-US" altLang="en-US"/>
              <a:pPr>
                <a:defRPr/>
              </a:pPr>
              <a:t>‹#›</a:t>
            </a:fld>
            <a:endParaRPr lang="en-US" altLang="en-US"/>
          </a:p>
        </p:txBody>
      </p:sp>
    </p:spTree>
    <p:extLst>
      <p:ext uri="{BB962C8B-B14F-4D97-AF65-F5344CB8AC3E}">
        <p14:creationId xmlns:p14="http://schemas.microsoft.com/office/powerpoint/2010/main" val="2901819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0D6D842-9102-1AF5-610D-58822F8BAECE}"/>
              </a:ext>
            </a:extLst>
          </p:cNvPr>
          <p:cNvSpPr>
            <a:spLocks noGrp="1"/>
          </p:cNvSpPr>
          <p:nvPr>
            <p:ph type="dt" sz="half" idx="10"/>
          </p:nvPr>
        </p:nvSpPr>
        <p:spPr/>
        <p:txBody>
          <a:bodyPr/>
          <a:lstStyle>
            <a:lvl1pPr>
              <a:defRPr/>
            </a:lvl1pPr>
          </a:lstStyle>
          <a:p>
            <a:pPr>
              <a:defRPr/>
            </a:pPr>
            <a:fld id="{23D5C498-C7EA-4F25-A466-3B74F32FA48B}" type="datetimeFigureOut">
              <a:rPr lang="en-US"/>
              <a:pPr>
                <a:defRPr/>
              </a:pPr>
              <a:t>11/11/2025</a:t>
            </a:fld>
            <a:endParaRPr lang="en-US"/>
          </a:p>
        </p:txBody>
      </p:sp>
      <p:sp>
        <p:nvSpPr>
          <p:cNvPr id="3" name="Footer Placeholder 4">
            <a:extLst>
              <a:ext uri="{FF2B5EF4-FFF2-40B4-BE49-F238E27FC236}">
                <a16:creationId xmlns:a16="http://schemas.microsoft.com/office/drawing/2014/main" id="{A4252F6D-A8D4-3E96-B567-26FECEAA6AC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42D996F-A2ED-42C0-A252-FCE23463E464}"/>
              </a:ext>
            </a:extLst>
          </p:cNvPr>
          <p:cNvSpPr>
            <a:spLocks noGrp="1"/>
          </p:cNvSpPr>
          <p:nvPr>
            <p:ph type="sldNum" sz="quarter" idx="12"/>
          </p:nvPr>
        </p:nvSpPr>
        <p:spPr/>
        <p:txBody>
          <a:bodyPr/>
          <a:lstStyle>
            <a:lvl1pPr>
              <a:defRPr/>
            </a:lvl1pPr>
          </a:lstStyle>
          <a:p>
            <a:pPr>
              <a:defRPr/>
            </a:pPr>
            <a:fld id="{5E2CCAE4-17C5-402D-BE86-C52A6733DD1B}" type="slidenum">
              <a:rPr lang="en-US" altLang="en-US"/>
              <a:pPr>
                <a:defRPr/>
              </a:pPr>
              <a:t>‹#›</a:t>
            </a:fld>
            <a:endParaRPr lang="en-US" altLang="en-US"/>
          </a:p>
        </p:txBody>
      </p:sp>
    </p:spTree>
    <p:extLst>
      <p:ext uri="{BB962C8B-B14F-4D97-AF65-F5344CB8AC3E}">
        <p14:creationId xmlns:p14="http://schemas.microsoft.com/office/powerpoint/2010/main" val="2967274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852" b="1"/>
            </a:lvl1pPr>
          </a:lstStyle>
          <a:p>
            <a:r>
              <a:rPr lang="en-US"/>
              <a:t>Click to edit Master title style</a:t>
            </a:r>
          </a:p>
        </p:txBody>
      </p:sp>
      <p:sp>
        <p:nvSpPr>
          <p:cNvPr id="3" name="Content Placeholder 2"/>
          <p:cNvSpPr>
            <a:spLocks noGrp="1"/>
          </p:cNvSpPr>
          <p:nvPr>
            <p:ph idx="1"/>
          </p:nvPr>
        </p:nvSpPr>
        <p:spPr>
          <a:xfrm>
            <a:off x="4766735" y="273053"/>
            <a:ext cx="6815667" cy="5853113"/>
          </a:xfrm>
        </p:spPr>
        <p:txBody>
          <a:bodyPr/>
          <a:lstStyle>
            <a:lvl1pPr>
              <a:defRPr sz="2963"/>
            </a:lvl1pPr>
            <a:lvl2pPr>
              <a:defRPr sz="2592"/>
            </a:lvl2pPr>
            <a:lvl3pPr>
              <a:defRPr sz="2222"/>
            </a:lvl3pPr>
            <a:lvl4pPr>
              <a:defRPr sz="1852"/>
            </a:lvl4pPr>
            <a:lvl5pPr>
              <a:defRPr sz="1852"/>
            </a:lvl5pPr>
            <a:lvl6pPr>
              <a:defRPr sz="1852"/>
            </a:lvl6pPr>
            <a:lvl7pPr>
              <a:defRPr sz="1852"/>
            </a:lvl7pPr>
            <a:lvl8pPr>
              <a:defRPr sz="1852"/>
            </a:lvl8pPr>
            <a:lvl9pPr>
              <a:defRPr sz="185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259"/>
            </a:lvl1pPr>
            <a:lvl2pPr marL="419247" indent="0">
              <a:buNone/>
              <a:defRPr sz="1111"/>
            </a:lvl2pPr>
            <a:lvl3pPr marL="838492" indent="0">
              <a:buNone/>
              <a:defRPr sz="889"/>
            </a:lvl3pPr>
            <a:lvl4pPr marL="1257739" indent="0">
              <a:buNone/>
              <a:defRPr sz="815"/>
            </a:lvl4pPr>
            <a:lvl5pPr marL="1676985" indent="0">
              <a:buNone/>
              <a:defRPr sz="815"/>
            </a:lvl5pPr>
            <a:lvl6pPr marL="2096231" indent="0">
              <a:buNone/>
              <a:defRPr sz="815"/>
            </a:lvl6pPr>
            <a:lvl7pPr marL="2515478" indent="0">
              <a:buNone/>
              <a:defRPr sz="815"/>
            </a:lvl7pPr>
            <a:lvl8pPr marL="2934724" indent="0">
              <a:buNone/>
              <a:defRPr sz="815"/>
            </a:lvl8pPr>
            <a:lvl9pPr marL="3353970" indent="0">
              <a:buNone/>
              <a:defRPr sz="815"/>
            </a:lvl9pPr>
          </a:lstStyle>
          <a:p>
            <a:pPr lvl="0"/>
            <a:r>
              <a:rPr lang="en-US"/>
              <a:t>Click to edit Master text styles</a:t>
            </a:r>
          </a:p>
        </p:txBody>
      </p:sp>
      <p:sp>
        <p:nvSpPr>
          <p:cNvPr id="5" name="Date Placeholder 3">
            <a:extLst>
              <a:ext uri="{FF2B5EF4-FFF2-40B4-BE49-F238E27FC236}">
                <a16:creationId xmlns:a16="http://schemas.microsoft.com/office/drawing/2014/main" id="{DA9C2545-3844-CA00-FA7F-2204A3030666}"/>
              </a:ext>
            </a:extLst>
          </p:cNvPr>
          <p:cNvSpPr>
            <a:spLocks noGrp="1"/>
          </p:cNvSpPr>
          <p:nvPr>
            <p:ph type="dt" sz="half" idx="10"/>
          </p:nvPr>
        </p:nvSpPr>
        <p:spPr/>
        <p:txBody>
          <a:bodyPr/>
          <a:lstStyle>
            <a:lvl1pPr>
              <a:defRPr/>
            </a:lvl1pPr>
          </a:lstStyle>
          <a:p>
            <a:pPr>
              <a:defRPr/>
            </a:pPr>
            <a:fld id="{F7C31B9E-0010-40B0-89EB-CF080F854AB2}" type="datetimeFigureOut">
              <a:rPr lang="en-US"/>
              <a:pPr>
                <a:defRPr/>
              </a:pPr>
              <a:t>11/11/2025</a:t>
            </a:fld>
            <a:endParaRPr lang="en-US"/>
          </a:p>
        </p:txBody>
      </p:sp>
      <p:sp>
        <p:nvSpPr>
          <p:cNvPr id="6" name="Footer Placeholder 4">
            <a:extLst>
              <a:ext uri="{FF2B5EF4-FFF2-40B4-BE49-F238E27FC236}">
                <a16:creationId xmlns:a16="http://schemas.microsoft.com/office/drawing/2014/main" id="{FFF62593-9BDB-4F3F-54D9-23D6C5E0884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6BDD087-D27F-BD40-CA4A-1989870CBD5B}"/>
              </a:ext>
            </a:extLst>
          </p:cNvPr>
          <p:cNvSpPr>
            <a:spLocks noGrp="1"/>
          </p:cNvSpPr>
          <p:nvPr>
            <p:ph type="sldNum" sz="quarter" idx="12"/>
          </p:nvPr>
        </p:nvSpPr>
        <p:spPr/>
        <p:txBody>
          <a:bodyPr/>
          <a:lstStyle>
            <a:lvl1pPr>
              <a:defRPr/>
            </a:lvl1pPr>
          </a:lstStyle>
          <a:p>
            <a:pPr>
              <a:defRPr/>
            </a:pPr>
            <a:fld id="{C4793674-7BCF-4508-A7AA-E190F8C498C7}" type="slidenum">
              <a:rPr lang="en-US" altLang="en-US"/>
              <a:pPr>
                <a:defRPr/>
              </a:pPr>
              <a:t>‹#›</a:t>
            </a:fld>
            <a:endParaRPr lang="en-US" altLang="en-US"/>
          </a:p>
        </p:txBody>
      </p:sp>
    </p:spTree>
    <p:extLst>
      <p:ext uri="{BB962C8B-B14F-4D97-AF65-F5344CB8AC3E}">
        <p14:creationId xmlns:p14="http://schemas.microsoft.com/office/powerpoint/2010/main" val="2458719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1852"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963"/>
            </a:lvl1pPr>
            <a:lvl2pPr marL="419247" indent="0">
              <a:buNone/>
              <a:defRPr sz="2592"/>
            </a:lvl2pPr>
            <a:lvl3pPr marL="838492" indent="0">
              <a:buNone/>
              <a:defRPr sz="2222"/>
            </a:lvl3pPr>
            <a:lvl4pPr marL="1257739" indent="0">
              <a:buNone/>
              <a:defRPr sz="1852"/>
            </a:lvl4pPr>
            <a:lvl5pPr marL="1676985" indent="0">
              <a:buNone/>
              <a:defRPr sz="1852"/>
            </a:lvl5pPr>
            <a:lvl6pPr marL="2096231" indent="0">
              <a:buNone/>
              <a:defRPr sz="1852"/>
            </a:lvl6pPr>
            <a:lvl7pPr marL="2515478" indent="0">
              <a:buNone/>
              <a:defRPr sz="1852"/>
            </a:lvl7pPr>
            <a:lvl8pPr marL="2934724" indent="0">
              <a:buNone/>
              <a:defRPr sz="1852"/>
            </a:lvl8pPr>
            <a:lvl9pPr marL="3353970" indent="0">
              <a:buNone/>
              <a:defRPr sz="1852"/>
            </a:lvl9pPr>
          </a:lstStyle>
          <a:p>
            <a:pPr lvl="0"/>
            <a:endParaRPr lang="en-US"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259"/>
            </a:lvl1pPr>
            <a:lvl2pPr marL="419247" indent="0">
              <a:buNone/>
              <a:defRPr sz="1111"/>
            </a:lvl2pPr>
            <a:lvl3pPr marL="838492" indent="0">
              <a:buNone/>
              <a:defRPr sz="889"/>
            </a:lvl3pPr>
            <a:lvl4pPr marL="1257739" indent="0">
              <a:buNone/>
              <a:defRPr sz="815"/>
            </a:lvl4pPr>
            <a:lvl5pPr marL="1676985" indent="0">
              <a:buNone/>
              <a:defRPr sz="815"/>
            </a:lvl5pPr>
            <a:lvl6pPr marL="2096231" indent="0">
              <a:buNone/>
              <a:defRPr sz="815"/>
            </a:lvl6pPr>
            <a:lvl7pPr marL="2515478" indent="0">
              <a:buNone/>
              <a:defRPr sz="815"/>
            </a:lvl7pPr>
            <a:lvl8pPr marL="2934724" indent="0">
              <a:buNone/>
              <a:defRPr sz="815"/>
            </a:lvl8pPr>
            <a:lvl9pPr marL="3353970" indent="0">
              <a:buNone/>
              <a:defRPr sz="815"/>
            </a:lvl9pPr>
          </a:lstStyle>
          <a:p>
            <a:pPr lvl="0"/>
            <a:r>
              <a:rPr lang="en-US"/>
              <a:t>Click to edit Master text styles</a:t>
            </a:r>
          </a:p>
        </p:txBody>
      </p:sp>
      <p:sp>
        <p:nvSpPr>
          <p:cNvPr id="5" name="Date Placeholder 3">
            <a:extLst>
              <a:ext uri="{FF2B5EF4-FFF2-40B4-BE49-F238E27FC236}">
                <a16:creationId xmlns:a16="http://schemas.microsoft.com/office/drawing/2014/main" id="{082A0E09-5442-E658-414F-EBF0B5C492C0}"/>
              </a:ext>
            </a:extLst>
          </p:cNvPr>
          <p:cNvSpPr>
            <a:spLocks noGrp="1"/>
          </p:cNvSpPr>
          <p:nvPr>
            <p:ph type="dt" sz="half" idx="10"/>
          </p:nvPr>
        </p:nvSpPr>
        <p:spPr/>
        <p:txBody>
          <a:bodyPr/>
          <a:lstStyle>
            <a:lvl1pPr>
              <a:defRPr/>
            </a:lvl1pPr>
          </a:lstStyle>
          <a:p>
            <a:pPr>
              <a:defRPr/>
            </a:pPr>
            <a:fld id="{B88270AE-3F79-400C-AB16-432324D0A2AB}" type="datetimeFigureOut">
              <a:rPr lang="en-US"/>
              <a:pPr>
                <a:defRPr/>
              </a:pPr>
              <a:t>11/11/2025</a:t>
            </a:fld>
            <a:endParaRPr lang="en-US"/>
          </a:p>
        </p:txBody>
      </p:sp>
      <p:sp>
        <p:nvSpPr>
          <p:cNvPr id="6" name="Footer Placeholder 4">
            <a:extLst>
              <a:ext uri="{FF2B5EF4-FFF2-40B4-BE49-F238E27FC236}">
                <a16:creationId xmlns:a16="http://schemas.microsoft.com/office/drawing/2014/main" id="{9DBDF712-A78F-790E-923D-C336D7319E6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6E1C46-A61F-138C-83D8-264D302075FC}"/>
              </a:ext>
            </a:extLst>
          </p:cNvPr>
          <p:cNvSpPr>
            <a:spLocks noGrp="1"/>
          </p:cNvSpPr>
          <p:nvPr>
            <p:ph type="sldNum" sz="quarter" idx="12"/>
          </p:nvPr>
        </p:nvSpPr>
        <p:spPr/>
        <p:txBody>
          <a:bodyPr/>
          <a:lstStyle>
            <a:lvl1pPr>
              <a:defRPr/>
            </a:lvl1pPr>
          </a:lstStyle>
          <a:p>
            <a:pPr>
              <a:defRPr/>
            </a:pPr>
            <a:fld id="{AA3D12EA-4FAC-4706-9129-BFDE22E8A585}" type="slidenum">
              <a:rPr lang="en-US" altLang="en-US"/>
              <a:pPr>
                <a:defRPr/>
              </a:pPr>
              <a:t>‹#›</a:t>
            </a:fld>
            <a:endParaRPr lang="en-US" altLang="en-US"/>
          </a:p>
        </p:txBody>
      </p:sp>
    </p:spTree>
    <p:extLst>
      <p:ext uri="{BB962C8B-B14F-4D97-AF65-F5344CB8AC3E}">
        <p14:creationId xmlns:p14="http://schemas.microsoft.com/office/powerpoint/2010/main" val="4135810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93A11235-6723-127D-02DC-87924392DBD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3203" tIns="56601" rIns="113203" bIns="56601"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DA05C219-8B85-C51B-20C6-3C7B417441A6}"/>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3203" tIns="56601" rIns="113203" bIns="5660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6BA16F8-0052-FF26-E9BC-6DF9D545BF1D}"/>
              </a:ext>
            </a:extLst>
          </p:cNvPr>
          <p:cNvSpPr>
            <a:spLocks noGrp="1"/>
          </p:cNvSpPr>
          <p:nvPr>
            <p:ph type="dt" sz="half" idx="2"/>
          </p:nvPr>
        </p:nvSpPr>
        <p:spPr>
          <a:xfrm>
            <a:off x="609600" y="6356350"/>
            <a:ext cx="2844800" cy="365125"/>
          </a:xfrm>
          <a:prstGeom prst="rect">
            <a:avLst/>
          </a:prstGeom>
        </p:spPr>
        <p:txBody>
          <a:bodyPr vert="horz" lIns="113203" tIns="56601" rIns="113203" bIns="56601" rtlCol="0" anchor="ctr"/>
          <a:lstStyle>
            <a:lvl1pPr algn="l" defTabSz="838492" eaLnBrk="1" fontAlgn="auto" hangingPunct="1">
              <a:spcBef>
                <a:spcPts val="0"/>
              </a:spcBef>
              <a:spcAft>
                <a:spcPts val="0"/>
              </a:spcAft>
              <a:defRPr sz="1111">
                <a:solidFill>
                  <a:prstClr val="black">
                    <a:tint val="75000"/>
                  </a:prstClr>
                </a:solidFill>
                <a:latin typeface="Calibri"/>
              </a:defRPr>
            </a:lvl1pPr>
          </a:lstStyle>
          <a:p>
            <a:pPr>
              <a:defRPr/>
            </a:pPr>
            <a:fld id="{F49D8026-F2A3-469B-8FB6-C94890090E46}" type="datetimeFigureOut">
              <a:rPr lang="en-US"/>
              <a:pPr>
                <a:defRPr/>
              </a:pPr>
              <a:t>11/11/2025</a:t>
            </a:fld>
            <a:endParaRPr lang="en-US"/>
          </a:p>
        </p:txBody>
      </p:sp>
      <p:sp>
        <p:nvSpPr>
          <p:cNvPr id="5" name="Footer Placeholder 4">
            <a:extLst>
              <a:ext uri="{FF2B5EF4-FFF2-40B4-BE49-F238E27FC236}">
                <a16:creationId xmlns:a16="http://schemas.microsoft.com/office/drawing/2014/main" id="{54752F85-60A4-C7B1-1F2E-1A4EED015B92}"/>
              </a:ext>
            </a:extLst>
          </p:cNvPr>
          <p:cNvSpPr>
            <a:spLocks noGrp="1"/>
          </p:cNvSpPr>
          <p:nvPr>
            <p:ph type="ftr" sz="quarter" idx="3"/>
          </p:nvPr>
        </p:nvSpPr>
        <p:spPr>
          <a:xfrm>
            <a:off x="4165600" y="6356350"/>
            <a:ext cx="3860800" cy="365125"/>
          </a:xfrm>
          <a:prstGeom prst="rect">
            <a:avLst/>
          </a:prstGeom>
        </p:spPr>
        <p:txBody>
          <a:bodyPr vert="horz" lIns="113203" tIns="56601" rIns="113203" bIns="56601" rtlCol="0" anchor="ctr"/>
          <a:lstStyle>
            <a:lvl1pPr algn="ctr" defTabSz="838492" eaLnBrk="1" fontAlgn="auto" hangingPunct="1">
              <a:spcBef>
                <a:spcPts val="0"/>
              </a:spcBef>
              <a:spcAft>
                <a:spcPts val="0"/>
              </a:spcAft>
              <a:defRPr sz="1111">
                <a:solidFill>
                  <a:prstClr val="black">
                    <a:tint val="75000"/>
                  </a:prstClr>
                </a:solidFill>
                <a:latin typeface="Calibri"/>
              </a:defRPr>
            </a:lvl1pPr>
          </a:lstStyle>
          <a:p>
            <a:pPr>
              <a:defRPr/>
            </a:pPr>
            <a:endParaRPr lang="en-US"/>
          </a:p>
        </p:txBody>
      </p:sp>
      <p:sp>
        <p:nvSpPr>
          <p:cNvPr id="6" name="Slide Number Placeholder 5">
            <a:extLst>
              <a:ext uri="{FF2B5EF4-FFF2-40B4-BE49-F238E27FC236}">
                <a16:creationId xmlns:a16="http://schemas.microsoft.com/office/drawing/2014/main" id="{D3B7AC25-1544-FA22-47DF-F535918035D9}"/>
              </a:ext>
            </a:extLst>
          </p:cNvPr>
          <p:cNvSpPr>
            <a:spLocks noGrp="1"/>
          </p:cNvSpPr>
          <p:nvPr>
            <p:ph type="sldNum" sz="quarter" idx="4"/>
          </p:nvPr>
        </p:nvSpPr>
        <p:spPr>
          <a:xfrm>
            <a:off x="8737600" y="6356350"/>
            <a:ext cx="2844800" cy="365125"/>
          </a:xfrm>
          <a:prstGeom prst="rect">
            <a:avLst/>
          </a:prstGeom>
        </p:spPr>
        <p:txBody>
          <a:bodyPr vert="horz" wrap="square" lIns="113203" tIns="56601" rIns="113203" bIns="56601" numCol="1" anchor="ctr" anchorCtr="0" compatLnSpc="1">
            <a:prstTxWarp prst="textNoShape">
              <a:avLst/>
            </a:prstTxWarp>
          </a:bodyPr>
          <a:lstStyle>
            <a:lvl1pPr algn="r" defTabSz="838200" eaLnBrk="1" hangingPunct="1">
              <a:defRPr sz="1100" smtClean="0">
                <a:solidFill>
                  <a:srgbClr val="898989"/>
                </a:solidFill>
                <a:latin typeface="Calibri" panose="020F0502020204030204" pitchFamily="34" charset="0"/>
              </a:defRPr>
            </a:lvl1pPr>
          </a:lstStyle>
          <a:p>
            <a:pPr>
              <a:defRPr/>
            </a:pPr>
            <a:fld id="{965F4BA7-B7AE-4483-8C6D-666F4ED7F918}" type="slidenum">
              <a:rPr lang="en-US" altLang="en-US"/>
              <a:pPr>
                <a:defRPr/>
              </a:pPr>
              <a:t>‹#›</a:t>
            </a:fld>
            <a:endParaRPr lang="en-US" altLang="en-US"/>
          </a:p>
        </p:txBody>
      </p:sp>
    </p:spTree>
    <p:extLst>
      <p:ext uri="{BB962C8B-B14F-4D97-AF65-F5344CB8AC3E}">
        <p14:creationId xmlns:p14="http://schemas.microsoft.com/office/powerpoint/2010/main" val="117291192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2" r:id="rId13"/>
  </p:sldLayoutIdLst>
  <p:txStyles>
    <p:titleStyle>
      <a:lvl1pPr algn="ctr" defTabSz="838200" rtl="0" eaLnBrk="0" fontAlgn="base" hangingPunct="0">
        <a:spcBef>
          <a:spcPct val="0"/>
        </a:spcBef>
        <a:spcAft>
          <a:spcPct val="0"/>
        </a:spcAft>
        <a:defRPr sz="4000" kern="1200">
          <a:solidFill>
            <a:schemeClr val="tx1"/>
          </a:solidFill>
          <a:latin typeface="+mj-lt"/>
          <a:ea typeface="+mj-ea"/>
          <a:cs typeface="+mj-cs"/>
        </a:defRPr>
      </a:lvl1pPr>
      <a:lvl2pPr algn="ctr" defTabSz="838200" rtl="0" eaLnBrk="0" fontAlgn="base" hangingPunct="0">
        <a:spcBef>
          <a:spcPct val="0"/>
        </a:spcBef>
        <a:spcAft>
          <a:spcPct val="0"/>
        </a:spcAft>
        <a:defRPr sz="4000">
          <a:solidFill>
            <a:schemeClr val="tx1"/>
          </a:solidFill>
          <a:latin typeface="Calibri" panose="020F0502020204030204" pitchFamily="34" charset="0"/>
        </a:defRPr>
      </a:lvl2pPr>
      <a:lvl3pPr algn="ctr" defTabSz="838200" rtl="0" eaLnBrk="0" fontAlgn="base" hangingPunct="0">
        <a:spcBef>
          <a:spcPct val="0"/>
        </a:spcBef>
        <a:spcAft>
          <a:spcPct val="0"/>
        </a:spcAft>
        <a:defRPr sz="4000">
          <a:solidFill>
            <a:schemeClr val="tx1"/>
          </a:solidFill>
          <a:latin typeface="Calibri" panose="020F0502020204030204" pitchFamily="34" charset="0"/>
        </a:defRPr>
      </a:lvl3pPr>
      <a:lvl4pPr algn="ctr" defTabSz="838200" rtl="0" eaLnBrk="0" fontAlgn="base" hangingPunct="0">
        <a:spcBef>
          <a:spcPct val="0"/>
        </a:spcBef>
        <a:spcAft>
          <a:spcPct val="0"/>
        </a:spcAft>
        <a:defRPr sz="4000">
          <a:solidFill>
            <a:schemeClr val="tx1"/>
          </a:solidFill>
          <a:latin typeface="Calibri" panose="020F0502020204030204" pitchFamily="34" charset="0"/>
        </a:defRPr>
      </a:lvl4pPr>
      <a:lvl5pPr algn="ctr" defTabSz="838200" rtl="0" eaLnBrk="0" fontAlgn="base" hangingPunct="0">
        <a:spcBef>
          <a:spcPct val="0"/>
        </a:spcBef>
        <a:spcAft>
          <a:spcPct val="0"/>
        </a:spcAft>
        <a:defRPr sz="4000">
          <a:solidFill>
            <a:schemeClr val="tx1"/>
          </a:solidFill>
          <a:latin typeface="Calibri" panose="020F0502020204030204" pitchFamily="34" charset="0"/>
        </a:defRPr>
      </a:lvl5pPr>
      <a:lvl6pPr marL="457200" algn="ctr" defTabSz="838200" rtl="0" fontAlgn="base">
        <a:spcBef>
          <a:spcPct val="0"/>
        </a:spcBef>
        <a:spcAft>
          <a:spcPct val="0"/>
        </a:spcAft>
        <a:defRPr sz="4000">
          <a:solidFill>
            <a:schemeClr val="tx1"/>
          </a:solidFill>
          <a:latin typeface="Calibri" panose="020F0502020204030204" pitchFamily="34" charset="0"/>
        </a:defRPr>
      </a:lvl6pPr>
      <a:lvl7pPr marL="914400" algn="ctr" defTabSz="838200" rtl="0" fontAlgn="base">
        <a:spcBef>
          <a:spcPct val="0"/>
        </a:spcBef>
        <a:spcAft>
          <a:spcPct val="0"/>
        </a:spcAft>
        <a:defRPr sz="4000">
          <a:solidFill>
            <a:schemeClr val="tx1"/>
          </a:solidFill>
          <a:latin typeface="Calibri" panose="020F0502020204030204" pitchFamily="34" charset="0"/>
        </a:defRPr>
      </a:lvl7pPr>
      <a:lvl8pPr marL="1371600" algn="ctr" defTabSz="838200" rtl="0" fontAlgn="base">
        <a:spcBef>
          <a:spcPct val="0"/>
        </a:spcBef>
        <a:spcAft>
          <a:spcPct val="0"/>
        </a:spcAft>
        <a:defRPr sz="4000">
          <a:solidFill>
            <a:schemeClr val="tx1"/>
          </a:solidFill>
          <a:latin typeface="Calibri" panose="020F0502020204030204" pitchFamily="34" charset="0"/>
        </a:defRPr>
      </a:lvl8pPr>
      <a:lvl9pPr marL="1828800" algn="ctr" defTabSz="838200" rtl="0" fontAlgn="base">
        <a:spcBef>
          <a:spcPct val="0"/>
        </a:spcBef>
        <a:spcAft>
          <a:spcPct val="0"/>
        </a:spcAft>
        <a:defRPr sz="4000">
          <a:solidFill>
            <a:schemeClr val="tx1"/>
          </a:solidFill>
          <a:latin typeface="Calibri" panose="020F0502020204030204" pitchFamily="34" charset="0"/>
        </a:defRPr>
      </a:lvl9pPr>
    </p:titleStyle>
    <p:bodyStyle>
      <a:lvl1pPr marL="314325" indent="-314325" algn="l" defTabSz="838200"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1pPr>
      <a:lvl2pPr marL="681038" indent="-261938" algn="l" defTabSz="838200"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2pPr>
      <a:lvl3pPr marL="1047750" indent="-209550" algn="l" defTabSz="838200"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3pPr>
      <a:lvl4pPr marL="1466850" indent="-209550" algn="l" defTabSz="8382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1885950" indent="-209550" algn="l" defTabSz="8382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305855" indent="-209623" algn="l" defTabSz="838492" rtl="0" eaLnBrk="1" latinLnBrk="0" hangingPunct="1">
        <a:spcBef>
          <a:spcPct val="20000"/>
        </a:spcBef>
        <a:buFont typeface="Arial" pitchFamily="34" charset="0"/>
        <a:buChar char="•"/>
        <a:defRPr sz="1852" kern="1200">
          <a:solidFill>
            <a:schemeClr val="tx1"/>
          </a:solidFill>
          <a:latin typeface="+mn-lt"/>
          <a:ea typeface="+mn-ea"/>
          <a:cs typeface="+mn-cs"/>
        </a:defRPr>
      </a:lvl6pPr>
      <a:lvl7pPr marL="2725100" indent="-209623" algn="l" defTabSz="838492" rtl="0" eaLnBrk="1" latinLnBrk="0" hangingPunct="1">
        <a:spcBef>
          <a:spcPct val="20000"/>
        </a:spcBef>
        <a:buFont typeface="Arial" pitchFamily="34" charset="0"/>
        <a:buChar char="•"/>
        <a:defRPr sz="1852" kern="1200">
          <a:solidFill>
            <a:schemeClr val="tx1"/>
          </a:solidFill>
          <a:latin typeface="+mn-lt"/>
          <a:ea typeface="+mn-ea"/>
          <a:cs typeface="+mn-cs"/>
        </a:defRPr>
      </a:lvl7pPr>
      <a:lvl8pPr marL="3144347" indent="-209623" algn="l" defTabSz="838492" rtl="0" eaLnBrk="1" latinLnBrk="0" hangingPunct="1">
        <a:spcBef>
          <a:spcPct val="20000"/>
        </a:spcBef>
        <a:buFont typeface="Arial" pitchFamily="34" charset="0"/>
        <a:buChar char="•"/>
        <a:defRPr sz="1852" kern="1200">
          <a:solidFill>
            <a:schemeClr val="tx1"/>
          </a:solidFill>
          <a:latin typeface="+mn-lt"/>
          <a:ea typeface="+mn-ea"/>
          <a:cs typeface="+mn-cs"/>
        </a:defRPr>
      </a:lvl8pPr>
      <a:lvl9pPr marL="3563594" indent="-209623" algn="l" defTabSz="838492" rtl="0" eaLnBrk="1" latinLnBrk="0" hangingPunct="1">
        <a:spcBef>
          <a:spcPct val="20000"/>
        </a:spcBef>
        <a:buFont typeface="Arial" pitchFamily="34" charset="0"/>
        <a:buChar char="•"/>
        <a:defRPr sz="1852" kern="1200">
          <a:solidFill>
            <a:schemeClr val="tx1"/>
          </a:solidFill>
          <a:latin typeface="+mn-lt"/>
          <a:ea typeface="+mn-ea"/>
          <a:cs typeface="+mn-cs"/>
        </a:defRPr>
      </a:lvl9pPr>
    </p:bodyStyle>
    <p:otherStyle>
      <a:defPPr>
        <a:defRPr lang="en-US"/>
      </a:defPPr>
      <a:lvl1pPr marL="0" algn="l" defTabSz="838492" rtl="0" eaLnBrk="1" latinLnBrk="0" hangingPunct="1">
        <a:defRPr sz="1630" kern="1200">
          <a:solidFill>
            <a:schemeClr val="tx1"/>
          </a:solidFill>
          <a:latin typeface="+mn-lt"/>
          <a:ea typeface="+mn-ea"/>
          <a:cs typeface="+mn-cs"/>
        </a:defRPr>
      </a:lvl1pPr>
      <a:lvl2pPr marL="419247" algn="l" defTabSz="838492" rtl="0" eaLnBrk="1" latinLnBrk="0" hangingPunct="1">
        <a:defRPr sz="1630" kern="1200">
          <a:solidFill>
            <a:schemeClr val="tx1"/>
          </a:solidFill>
          <a:latin typeface="+mn-lt"/>
          <a:ea typeface="+mn-ea"/>
          <a:cs typeface="+mn-cs"/>
        </a:defRPr>
      </a:lvl2pPr>
      <a:lvl3pPr marL="838492" algn="l" defTabSz="838492" rtl="0" eaLnBrk="1" latinLnBrk="0" hangingPunct="1">
        <a:defRPr sz="1630" kern="1200">
          <a:solidFill>
            <a:schemeClr val="tx1"/>
          </a:solidFill>
          <a:latin typeface="+mn-lt"/>
          <a:ea typeface="+mn-ea"/>
          <a:cs typeface="+mn-cs"/>
        </a:defRPr>
      </a:lvl3pPr>
      <a:lvl4pPr marL="1257739" algn="l" defTabSz="838492" rtl="0" eaLnBrk="1" latinLnBrk="0" hangingPunct="1">
        <a:defRPr sz="1630" kern="1200">
          <a:solidFill>
            <a:schemeClr val="tx1"/>
          </a:solidFill>
          <a:latin typeface="+mn-lt"/>
          <a:ea typeface="+mn-ea"/>
          <a:cs typeface="+mn-cs"/>
        </a:defRPr>
      </a:lvl4pPr>
      <a:lvl5pPr marL="1676985" algn="l" defTabSz="838492" rtl="0" eaLnBrk="1" latinLnBrk="0" hangingPunct="1">
        <a:defRPr sz="1630" kern="1200">
          <a:solidFill>
            <a:schemeClr val="tx1"/>
          </a:solidFill>
          <a:latin typeface="+mn-lt"/>
          <a:ea typeface="+mn-ea"/>
          <a:cs typeface="+mn-cs"/>
        </a:defRPr>
      </a:lvl5pPr>
      <a:lvl6pPr marL="2096231" algn="l" defTabSz="838492" rtl="0" eaLnBrk="1" latinLnBrk="0" hangingPunct="1">
        <a:defRPr sz="1630" kern="1200">
          <a:solidFill>
            <a:schemeClr val="tx1"/>
          </a:solidFill>
          <a:latin typeface="+mn-lt"/>
          <a:ea typeface="+mn-ea"/>
          <a:cs typeface="+mn-cs"/>
        </a:defRPr>
      </a:lvl6pPr>
      <a:lvl7pPr marL="2515478" algn="l" defTabSz="838492" rtl="0" eaLnBrk="1" latinLnBrk="0" hangingPunct="1">
        <a:defRPr sz="1630" kern="1200">
          <a:solidFill>
            <a:schemeClr val="tx1"/>
          </a:solidFill>
          <a:latin typeface="+mn-lt"/>
          <a:ea typeface="+mn-ea"/>
          <a:cs typeface="+mn-cs"/>
        </a:defRPr>
      </a:lvl7pPr>
      <a:lvl8pPr marL="2934724" algn="l" defTabSz="838492" rtl="0" eaLnBrk="1" latinLnBrk="0" hangingPunct="1">
        <a:defRPr sz="1630" kern="1200">
          <a:solidFill>
            <a:schemeClr val="tx1"/>
          </a:solidFill>
          <a:latin typeface="+mn-lt"/>
          <a:ea typeface="+mn-ea"/>
          <a:cs typeface="+mn-cs"/>
        </a:defRPr>
      </a:lvl8pPr>
      <a:lvl9pPr marL="3353970" algn="l" defTabSz="838492" rtl="0" eaLnBrk="1" latinLnBrk="0" hangingPunct="1">
        <a:defRPr sz="16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52400" y="0"/>
            <a:ext cx="12039599" cy="7010400"/>
          </a:xfrm>
          <a:prstGeom prst="rect">
            <a:avLst/>
          </a:prstGeom>
        </p:spPr>
      </p:pic>
    </p:spTree>
    <p:extLst>
      <p:ext uri="{BB962C8B-B14F-4D97-AF65-F5344CB8AC3E}">
        <p14:creationId xmlns:p14="http://schemas.microsoft.com/office/powerpoint/2010/main" val="877287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2F96B282-BD93-A165-528F-525FBCDA0789}"/>
              </a:ext>
            </a:extLst>
          </p:cNvPr>
          <p:cNvSpPr txBox="1">
            <a:spLocks/>
          </p:cNvSpPr>
          <p:nvPr/>
        </p:nvSpPr>
        <p:spPr bwMode="auto">
          <a:xfrm>
            <a:off x="1295400" y="1504950"/>
            <a:ext cx="101346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625" tIns="33813" rIns="67625" bIns="33813" anchor="ctr"/>
          <a:lstStyle>
            <a:lvl1pPr defTabSz="676275">
              <a:defRPr>
                <a:solidFill>
                  <a:schemeClr val="tx1"/>
                </a:solidFill>
                <a:latin typeface="Arial" panose="020B0604020202020204" pitchFamily="34" charset="0"/>
              </a:defRPr>
            </a:lvl1pPr>
            <a:lvl2pPr marL="742950" indent="-285750" defTabSz="676275">
              <a:defRPr>
                <a:solidFill>
                  <a:schemeClr val="tx1"/>
                </a:solidFill>
                <a:latin typeface="Arial" panose="020B0604020202020204" pitchFamily="34" charset="0"/>
              </a:defRPr>
            </a:lvl2pPr>
            <a:lvl3pPr marL="1143000" indent="-228600" defTabSz="676275">
              <a:defRPr>
                <a:solidFill>
                  <a:schemeClr val="tx1"/>
                </a:solidFill>
                <a:latin typeface="Arial" panose="020B0604020202020204" pitchFamily="34" charset="0"/>
              </a:defRPr>
            </a:lvl3pPr>
            <a:lvl4pPr marL="1600200" indent="-228600" defTabSz="676275">
              <a:defRPr>
                <a:solidFill>
                  <a:schemeClr val="tx1"/>
                </a:solidFill>
                <a:latin typeface="Arial" panose="020B0604020202020204" pitchFamily="34" charset="0"/>
              </a:defRPr>
            </a:lvl4pPr>
            <a:lvl5pPr marL="2057400" indent="-228600" defTabSz="676275">
              <a:defRPr>
                <a:solidFill>
                  <a:schemeClr val="tx1"/>
                </a:solidFill>
                <a:latin typeface="Arial" panose="020B0604020202020204" pitchFamily="34" charset="0"/>
              </a:defRPr>
            </a:lvl5pPr>
            <a:lvl6pPr marL="2514600" indent="-228600" defTabSz="676275" eaLnBrk="0" fontAlgn="base" hangingPunct="0">
              <a:spcBef>
                <a:spcPct val="0"/>
              </a:spcBef>
              <a:spcAft>
                <a:spcPct val="0"/>
              </a:spcAft>
              <a:defRPr>
                <a:solidFill>
                  <a:schemeClr val="tx1"/>
                </a:solidFill>
                <a:latin typeface="Arial" panose="020B0604020202020204" pitchFamily="34" charset="0"/>
              </a:defRPr>
            </a:lvl6pPr>
            <a:lvl7pPr marL="2971800" indent="-228600" defTabSz="676275" eaLnBrk="0" fontAlgn="base" hangingPunct="0">
              <a:spcBef>
                <a:spcPct val="0"/>
              </a:spcBef>
              <a:spcAft>
                <a:spcPct val="0"/>
              </a:spcAft>
              <a:defRPr>
                <a:solidFill>
                  <a:schemeClr val="tx1"/>
                </a:solidFill>
                <a:latin typeface="Arial" panose="020B0604020202020204" pitchFamily="34" charset="0"/>
              </a:defRPr>
            </a:lvl7pPr>
            <a:lvl8pPr marL="3429000" indent="-228600" defTabSz="676275" eaLnBrk="0" fontAlgn="base" hangingPunct="0">
              <a:spcBef>
                <a:spcPct val="0"/>
              </a:spcBef>
              <a:spcAft>
                <a:spcPct val="0"/>
              </a:spcAft>
              <a:defRPr>
                <a:solidFill>
                  <a:schemeClr val="tx1"/>
                </a:solidFill>
                <a:latin typeface="Arial" panose="020B0604020202020204" pitchFamily="34" charset="0"/>
              </a:defRPr>
            </a:lvl8pPr>
            <a:lvl9pPr marL="3886200" indent="-228600" defTabSz="676275"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676275"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a:ln>
                  <a:noFill/>
                </a:ln>
                <a:solidFill>
                  <a:srgbClr val="000000"/>
                </a:solidFill>
                <a:effectLst/>
                <a:uLnTx/>
                <a:uFillTx/>
                <a:latin typeface="Arial-Rounded" charset="0"/>
                <a:ea typeface="+mn-ea"/>
                <a:cs typeface="Arial-Rounded" charset="0"/>
              </a:rPr>
              <a:t>	</a:t>
            </a:r>
            <a:r>
              <a:rPr kumimoji="0" lang="en-US" altLang="en-US" sz="4000" b="0" i="0" u="none" strike="noStrike" kern="1200" cap="none" spc="0" normalizeH="0" baseline="0" noProof="0">
                <a:ln>
                  <a:noFill/>
                </a:ln>
                <a:solidFill>
                  <a:srgbClr val="000000"/>
                </a:solidFill>
                <a:effectLst/>
                <a:uLnTx/>
                <a:uFillTx/>
                <a:latin typeface="HP-211" panose="020B0803050302020204" pitchFamily="34" charset="0"/>
                <a:ea typeface="+mn-ea"/>
                <a:cs typeface="Arial-Rounded" charset="0"/>
              </a:rPr>
              <a:t>Bà đã nghỉ hưu. Ngày ngày, bà đi chợ, nấu ăn và chăm lo cho con cháu. Mỗi lần đưa bé đi dạo, bà hay kể về ngày xưa. Lời bà dịu êm.</a:t>
            </a:r>
          </a:p>
        </p:txBody>
      </p:sp>
      <p:sp>
        <p:nvSpPr>
          <p:cNvPr id="46" name="Rounded Rectangle 45">
            <a:extLst>
              <a:ext uri="{FF2B5EF4-FFF2-40B4-BE49-F238E27FC236}">
                <a16:creationId xmlns:a16="http://schemas.microsoft.com/office/drawing/2014/main" id="{3392EF2E-0CC0-1BA6-4E84-6878E6A897F0}"/>
              </a:ext>
            </a:extLst>
          </p:cNvPr>
          <p:cNvSpPr/>
          <p:nvPr/>
        </p:nvSpPr>
        <p:spPr>
          <a:xfrm>
            <a:off x="1876425" y="4889500"/>
            <a:ext cx="8478838" cy="89058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38200">
              <a:defRPr>
                <a:solidFill>
                  <a:schemeClr val="tx1"/>
                </a:solidFill>
                <a:latin typeface="Arial" panose="020B0604020202020204" pitchFamily="34" charset="0"/>
              </a:defRPr>
            </a:lvl1pPr>
            <a:lvl2pPr marL="742950" indent="-285750" defTabSz="838200">
              <a:defRPr>
                <a:solidFill>
                  <a:schemeClr val="tx1"/>
                </a:solidFill>
                <a:latin typeface="Arial" panose="020B0604020202020204" pitchFamily="34" charset="0"/>
              </a:defRPr>
            </a:lvl2pPr>
            <a:lvl3pPr marL="1143000" indent="-228600" defTabSz="838200">
              <a:defRPr>
                <a:solidFill>
                  <a:schemeClr val="tx1"/>
                </a:solidFill>
                <a:latin typeface="Arial" panose="020B0604020202020204" pitchFamily="34" charset="0"/>
              </a:defRPr>
            </a:lvl3pPr>
            <a:lvl4pPr marL="1600200" indent="-228600" defTabSz="838200">
              <a:defRPr>
                <a:solidFill>
                  <a:schemeClr val="tx1"/>
                </a:solidFill>
                <a:latin typeface="Arial" panose="020B0604020202020204" pitchFamily="34" charset="0"/>
              </a:defRPr>
            </a:lvl4pPr>
            <a:lvl5pPr marL="2057400" indent="-228600" defTabSz="838200">
              <a:defRPr>
                <a:solidFill>
                  <a:schemeClr val="tx1"/>
                </a:solidFill>
                <a:latin typeface="Arial" panose="020B0604020202020204" pitchFamily="34" charset="0"/>
              </a:defRPr>
            </a:lvl5pPr>
            <a:lvl6pPr marL="2514600" indent="-228600" defTabSz="838200" eaLnBrk="0" fontAlgn="base" hangingPunct="0">
              <a:spcBef>
                <a:spcPct val="0"/>
              </a:spcBef>
              <a:spcAft>
                <a:spcPct val="0"/>
              </a:spcAft>
              <a:defRPr>
                <a:solidFill>
                  <a:schemeClr val="tx1"/>
                </a:solidFill>
                <a:latin typeface="Arial" panose="020B0604020202020204" pitchFamily="34" charset="0"/>
              </a:defRPr>
            </a:lvl6pPr>
            <a:lvl7pPr marL="2971800" indent="-228600" defTabSz="838200" eaLnBrk="0" fontAlgn="base" hangingPunct="0">
              <a:spcBef>
                <a:spcPct val="0"/>
              </a:spcBef>
              <a:spcAft>
                <a:spcPct val="0"/>
              </a:spcAft>
              <a:defRPr>
                <a:solidFill>
                  <a:schemeClr val="tx1"/>
                </a:solidFill>
                <a:latin typeface="Arial" panose="020B0604020202020204" pitchFamily="34" charset="0"/>
              </a:defRPr>
            </a:lvl7pPr>
            <a:lvl8pPr marL="3429000" indent="-228600" defTabSz="838200" eaLnBrk="0" fontAlgn="base" hangingPunct="0">
              <a:spcBef>
                <a:spcPct val="0"/>
              </a:spcBef>
              <a:spcAft>
                <a:spcPct val="0"/>
              </a:spcAft>
              <a:defRPr>
                <a:solidFill>
                  <a:schemeClr val="tx1"/>
                </a:solidFill>
                <a:latin typeface="Arial" panose="020B0604020202020204" pitchFamily="34" charset="0"/>
              </a:defRPr>
            </a:lvl8pPr>
            <a:lvl9pPr marL="3886200" indent="-228600" defTabSz="838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838200" rtl="0" eaLnBrk="1" fontAlgn="base" latinLnBrk="0" hangingPunct="1">
              <a:lnSpc>
                <a:spcPct val="100000"/>
              </a:lnSpc>
              <a:spcBef>
                <a:spcPct val="0"/>
              </a:spcBef>
              <a:spcAft>
                <a:spcPct val="0"/>
              </a:spcAft>
              <a:buClrTx/>
              <a:buSzTx/>
              <a:buFontTx/>
              <a:buNone/>
              <a:tabLst/>
              <a:defRPr/>
            </a:pPr>
            <a:r>
              <a:rPr kumimoji="0" lang="en-US" altLang="en-US" sz="3500" b="0" i="0" u="none" strike="noStrike" kern="1200" cap="none" spc="0" normalizeH="0" baseline="0" noProof="0">
                <a:ln>
                  <a:noFill/>
                </a:ln>
                <a:solidFill>
                  <a:srgbClr val="FFFFFF"/>
                </a:solidFill>
                <a:effectLst/>
                <a:uLnTx/>
                <a:uFillTx/>
                <a:latin typeface="Arial-Rounded" charset="0"/>
                <a:ea typeface="+mn-ea"/>
                <a:cs typeface="Arial-Rounded" charset="0"/>
              </a:rPr>
              <a:t>Ai xuất hiện trong bài?</a:t>
            </a:r>
          </a:p>
        </p:txBody>
      </p:sp>
      <p:cxnSp>
        <p:nvCxnSpPr>
          <p:cNvPr id="47" name="Straight Connector 46">
            <a:extLst>
              <a:ext uri="{FF2B5EF4-FFF2-40B4-BE49-F238E27FC236}">
                <a16:creationId xmlns:a16="http://schemas.microsoft.com/office/drawing/2014/main" id="{114FFDED-CB21-8341-88BF-50021211C353}"/>
              </a:ext>
            </a:extLst>
          </p:cNvPr>
          <p:cNvCxnSpPr>
            <a:cxnSpLocks/>
          </p:cNvCxnSpPr>
          <p:nvPr/>
        </p:nvCxnSpPr>
        <p:spPr>
          <a:xfrm>
            <a:off x="7086600" y="2098960"/>
            <a:ext cx="4114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733813C-73D0-51EE-B011-ACFDF625D918}"/>
              </a:ext>
            </a:extLst>
          </p:cNvPr>
          <p:cNvCxnSpPr>
            <a:cxnSpLocks/>
          </p:cNvCxnSpPr>
          <p:nvPr/>
        </p:nvCxnSpPr>
        <p:spPr>
          <a:xfrm>
            <a:off x="1524000" y="3276600"/>
            <a:ext cx="20431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C744D2E-3885-9B76-AD6A-95B98CBDA896}"/>
              </a:ext>
            </a:extLst>
          </p:cNvPr>
          <p:cNvCxnSpPr/>
          <p:nvPr/>
        </p:nvCxnSpPr>
        <p:spPr>
          <a:xfrm>
            <a:off x="2057400" y="2057400"/>
            <a:ext cx="558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2CB1971-A98A-6114-76D9-8D45446B8F11}"/>
              </a:ext>
            </a:extLst>
          </p:cNvPr>
          <p:cNvCxnSpPr>
            <a:cxnSpLocks/>
          </p:cNvCxnSpPr>
          <p:nvPr/>
        </p:nvCxnSpPr>
        <p:spPr>
          <a:xfrm>
            <a:off x="1600200" y="2667000"/>
            <a:ext cx="95107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9D05401-25BC-4899-B45A-BC068AC6ECAE}"/>
              </a:ext>
            </a:extLst>
          </p:cNvPr>
          <p:cNvCxnSpPr>
            <a:cxnSpLocks/>
          </p:cNvCxnSpPr>
          <p:nvPr/>
        </p:nvCxnSpPr>
        <p:spPr>
          <a:xfrm>
            <a:off x="4114800" y="2667000"/>
            <a:ext cx="746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9E9D43C-E639-A26A-5CA8-400CC965D894}"/>
              </a:ext>
            </a:extLst>
          </p:cNvPr>
          <p:cNvCxnSpPr>
            <a:cxnSpLocks/>
          </p:cNvCxnSpPr>
          <p:nvPr/>
        </p:nvCxnSpPr>
        <p:spPr>
          <a:xfrm flipV="1">
            <a:off x="6096000" y="3276600"/>
            <a:ext cx="3048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744E981E-0828-1598-39C6-90B07ABBE656}"/>
              </a:ext>
            </a:extLst>
          </p:cNvPr>
          <p:cNvSpPr/>
          <p:nvPr/>
        </p:nvSpPr>
        <p:spPr>
          <a:xfrm>
            <a:off x="1890713" y="4889500"/>
            <a:ext cx="8478837" cy="89058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38200">
              <a:defRPr>
                <a:solidFill>
                  <a:schemeClr val="tx1"/>
                </a:solidFill>
                <a:latin typeface="Arial" panose="020B0604020202020204" pitchFamily="34" charset="0"/>
              </a:defRPr>
            </a:lvl1pPr>
            <a:lvl2pPr marL="742950" indent="-285750" defTabSz="838200">
              <a:defRPr>
                <a:solidFill>
                  <a:schemeClr val="tx1"/>
                </a:solidFill>
                <a:latin typeface="Arial" panose="020B0604020202020204" pitchFamily="34" charset="0"/>
              </a:defRPr>
            </a:lvl2pPr>
            <a:lvl3pPr marL="1143000" indent="-228600" defTabSz="838200">
              <a:defRPr>
                <a:solidFill>
                  <a:schemeClr val="tx1"/>
                </a:solidFill>
                <a:latin typeface="Arial" panose="020B0604020202020204" pitchFamily="34" charset="0"/>
              </a:defRPr>
            </a:lvl3pPr>
            <a:lvl4pPr marL="1600200" indent="-228600" defTabSz="838200">
              <a:defRPr>
                <a:solidFill>
                  <a:schemeClr val="tx1"/>
                </a:solidFill>
                <a:latin typeface="Arial" panose="020B0604020202020204" pitchFamily="34" charset="0"/>
              </a:defRPr>
            </a:lvl4pPr>
            <a:lvl5pPr marL="2057400" indent="-228600" defTabSz="838200">
              <a:defRPr>
                <a:solidFill>
                  <a:schemeClr val="tx1"/>
                </a:solidFill>
                <a:latin typeface="Arial" panose="020B0604020202020204" pitchFamily="34" charset="0"/>
              </a:defRPr>
            </a:lvl5pPr>
            <a:lvl6pPr marL="2514600" indent="-228600" defTabSz="838200" eaLnBrk="0" fontAlgn="base" hangingPunct="0">
              <a:spcBef>
                <a:spcPct val="0"/>
              </a:spcBef>
              <a:spcAft>
                <a:spcPct val="0"/>
              </a:spcAft>
              <a:defRPr>
                <a:solidFill>
                  <a:schemeClr val="tx1"/>
                </a:solidFill>
                <a:latin typeface="Arial" panose="020B0604020202020204" pitchFamily="34" charset="0"/>
              </a:defRPr>
            </a:lvl6pPr>
            <a:lvl7pPr marL="2971800" indent="-228600" defTabSz="838200" eaLnBrk="0" fontAlgn="base" hangingPunct="0">
              <a:spcBef>
                <a:spcPct val="0"/>
              </a:spcBef>
              <a:spcAft>
                <a:spcPct val="0"/>
              </a:spcAft>
              <a:defRPr>
                <a:solidFill>
                  <a:schemeClr val="tx1"/>
                </a:solidFill>
                <a:latin typeface="Arial" panose="020B0604020202020204" pitchFamily="34" charset="0"/>
              </a:defRPr>
            </a:lvl7pPr>
            <a:lvl8pPr marL="3429000" indent="-228600" defTabSz="838200" eaLnBrk="0" fontAlgn="base" hangingPunct="0">
              <a:spcBef>
                <a:spcPct val="0"/>
              </a:spcBef>
              <a:spcAft>
                <a:spcPct val="0"/>
              </a:spcAft>
              <a:defRPr>
                <a:solidFill>
                  <a:schemeClr val="tx1"/>
                </a:solidFill>
                <a:latin typeface="Arial" panose="020B0604020202020204" pitchFamily="34" charset="0"/>
              </a:defRPr>
            </a:lvl8pPr>
            <a:lvl9pPr marL="3886200" indent="-228600" defTabSz="838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838200" rtl="0" eaLnBrk="1" fontAlgn="base" latinLnBrk="0" hangingPunct="1">
              <a:lnSpc>
                <a:spcPct val="100000"/>
              </a:lnSpc>
              <a:spcBef>
                <a:spcPct val="0"/>
              </a:spcBef>
              <a:spcAft>
                <a:spcPct val="0"/>
              </a:spcAft>
              <a:buClrTx/>
              <a:buSzTx/>
              <a:buFontTx/>
              <a:buNone/>
              <a:tabLst/>
              <a:defRPr/>
            </a:pPr>
            <a:r>
              <a:rPr kumimoji="0" lang="en-US" altLang="en-US" sz="3500" b="0" i="0" u="none" strike="noStrike" kern="1200" cap="none" spc="0" normalizeH="0" baseline="0" noProof="0">
                <a:ln>
                  <a:noFill/>
                </a:ln>
                <a:solidFill>
                  <a:srgbClr val="FFFFFF"/>
                </a:solidFill>
                <a:effectLst/>
                <a:uLnTx/>
                <a:uFillTx/>
                <a:latin typeface="Arial-Rounded" charset="0"/>
                <a:ea typeface="+mn-ea"/>
                <a:cs typeface="Arial-Rounded" charset="0"/>
              </a:rPr>
              <a:t>Ngày ngày, bà làm những gì?</a:t>
            </a:r>
          </a:p>
        </p:txBody>
      </p:sp>
      <p:sp>
        <p:nvSpPr>
          <p:cNvPr id="24" name="Rounded Rectangle 23">
            <a:extLst>
              <a:ext uri="{FF2B5EF4-FFF2-40B4-BE49-F238E27FC236}">
                <a16:creationId xmlns:a16="http://schemas.microsoft.com/office/drawing/2014/main" id="{ED594B47-1C9A-33D4-7A4D-25F3C5E28C6B}"/>
              </a:ext>
            </a:extLst>
          </p:cNvPr>
          <p:cNvSpPr/>
          <p:nvPr/>
        </p:nvSpPr>
        <p:spPr>
          <a:xfrm>
            <a:off x="1890713" y="4889500"/>
            <a:ext cx="8478837" cy="89058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38200">
              <a:defRPr>
                <a:solidFill>
                  <a:schemeClr val="tx1"/>
                </a:solidFill>
                <a:latin typeface="Arial" panose="020B0604020202020204" pitchFamily="34" charset="0"/>
              </a:defRPr>
            </a:lvl1pPr>
            <a:lvl2pPr marL="742950" indent="-285750" defTabSz="838200">
              <a:defRPr>
                <a:solidFill>
                  <a:schemeClr val="tx1"/>
                </a:solidFill>
                <a:latin typeface="Arial" panose="020B0604020202020204" pitchFamily="34" charset="0"/>
              </a:defRPr>
            </a:lvl2pPr>
            <a:lvl3pPr marL="1143000" indent="-228600" defTabSz="838200">
              <a:defRPr>
                <a:solidFill>
                  <a:schemeClr val="tx1"/>
                </a:solidFill>
                <a:latin typeface="Arial" panose="020B0604020202020204" pitchFamily="34" charset="0"/>
              </a:defRPr>
            </a:lvl3pPr>
            <a:lvl4pPr marL="1600200" indent="-228600" defTabSz="838200">
              <a:defRPr>
                <a:solidFill>
                  <a:schemeClr val="tx1"/>
                </a:solidFill>
                <a:latin typeface="Arial" panose="020B0604020202020204" pitchFamily="34" charset="0"/>
              </a:defRPr>
            </a:lvl4pPr>
            <a:lvl5pPr marL="2057400" indent="-228600" defTabSz="838200">
              <a:defRPr>
                <a:solidFill>
                  <a:schemeClr val="tx1"/>
                </a:solidFill>
                <a:latin typeface="Arial" panose="020B0604020202020204" pitchFamily="34" charset="0"/>
              </a:defRPr>
            </a:lvl5pPr>
            <a:lvl6pPr marL="2514600" indent="-228600" defTabSz="838200" eaLnBrk="0" fontAlgn="base" hangingPunct="0">
              <a:spcBef>
                <a:spcPct val="0"/>
              </a:spcBef>
              <a:spcAft>
                <a:spcPct val="0"/>
              </a:spcAft>
              <a:defRPr>
                <a:solidFill>
                  <a:schemeClr val="tx1"/>
                </a:solidFill>
                <a:latin typeface="Arial" panose="020B0604020202020204" pitchFamily="34" charset="0"/>
              </a:defRPr>
            </a:lvl6pPr>
            <a:lvl7pPr marL="2971800" indent="-228600" defTabSz="838200" eaLnBrk="0" fontAlgn="base" hangingPunct="0">
              <a:spcBef>
                <a:spcPct val="0"/>
              </a:spcBef>
              <a:spcAft>
                <a:spcPct val="0"/>
              </a:spcAft>
              <a:defRPr>
                <a:solidFill>
                  <a:schemeClr val="tx1"/>
                </a:solidFill>
                <a:latin typeface="Arial" panose="020B0604020202020204" pitchFamily="34" charset="0"/>
              </a:defRPr>
            </a:lvl7pPr>
            <a:lvl8pPr marL="3429000" indent="-228600" defTabSz="838200" eaLnBrk="0" fontAlgn="base" hangingPunct="0">
              <a:spcBef>
                <a:spcPct val="0"/>
              </a:spcBef>
              <a:spcAft>
                <a:spcPct val="0"/>
              </a:spcAft>
              <a:defRPr>
                <a:solidFill>
                  <a:schemeClr val="tx1"/>
                </a:solidFill>
                <a:latin typeface="Arial" panose="020B0604020202020204" pitchFamily="34" charset="0"/>
              </a:defRPr>
            </a:lvl8pPr>
            <a:lvl9pPr marL="3886200" indent="-228600" defTabSz="838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838200" rtl="0" eaLnBrk="1" fontAlgn="base" latinLnBrk="0" hangingPunct="1">
              <a:lnSpc>
                <a:spcPct val="100000"/>
              </a:lnSpc>
              <a:spcBef>
                <a:spcPct val="0"/>
              </a:spcBef>
              <a:spcAft>
                <a:spcPct val="0"/>
              </a:spcAft>
              <a:buClrTx/>
              <a:buSzTx/>
              <a:buFontTx/>
              <a:buNone/>
              <a:tabLst/>
              <a:defRPr/>
            </a:pPr>
            <a:r>
              <a:rPr kumimoji="0" lang="en-US" altLang="en-US" sz="3500" b="0" i="0" u="none" strike="noStrike" kern="1200" cap="none" spc="0" normalizeH="0" baseline="0" noProof="0">
                <a:ln>
                  <a:noFill/>
                </a:ln>
                <a:solidFill>
                  <a:srgbClr val="FFFFFF"/>
                </a:solidFill>
                <a:effectLst/>
                <a:uLnTx/>
                <a:uFillTx/>
                <a:latin typeface="Arial-Rounded" charset="0"/>
                <a:ea typeface="+mn-ea"/>
                <a:cs typeface="Arial-Rounded" charset="0"/>
              </a:rPr>
              <a:t>Bà thường làm gì khi đưa bé đi dạo?</a:t>
            </a:r>
          </a:p>
        </p:txBody>
      </p:sp>
      <p:sp>
        <p:nvSpPr>
          <p:cNvPr id="28" name="Rounded Rectangle 27">
            <a:extLst>
              <a:ext uri="{FF2B5EF4-FFF2-40B4-BE49-F238E27FC236}">
                <a16:creationId xmlns:a16="http://schemas.microsoft.com/office/drawing/2014/main" id="{3C8C6003-0830-A9CB-37E0-774FDCA53219}"/>
              </a:ext>
            </a:extLst>
          </p:cNvPr>
          <p:cNvSpPr/>
          <p:nvPr/>
        </p:nvSpPr>
        <p:spPr>
          <a:xfrm>
            <a:off x="1890713" y="4868863"/>
            <a:ext cx="8478837" cy="890587"/>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38200">
              <a:defRPr>
                <a:solidFill>
                  <a:schemeClr val="tx1"/>
                </a:solidFill>
                <a:latin typeface="Arial" panose="020B0604020202020204" pitchFamily="34" charset="0"/>
              </a:defRPr>
            </a:lvl1pPr>
            <a:lvl2pPr marL="742950" indent="-285750" defTabSz="838200">
              <a:defRPr>
                <a:solidFill>
                  <a:schemeClr val="tx1"/>
                </a:solidFill>
                <a:latin typeface="Arial" panose="020B0604020202020204" pitchFamily="34" charset="0"/>
              </a:defRPr>
            </a:lvl2pPr>
            <a:lvl3pPr marL="1143000" indent="-228600" defTabSz="838200">
              <a:defRPr>
                <a:solidFill>
                  <a:schemeClr val="tx1"/>
                </a:solidFill>
                <a:latin typeface="Arial" panose="020B0604020202020204" pitchFamily="34" charset="0"/>
              </a:defRPr>
            </a:lvl3pPr>
            <a:lvl4pPr marL="1600200" indent="-228600" defTabSz="838200">
              <a:defRPr>
                <a:solidFill>
                  <a:schemeClr val="tx1"/>
                </a:solidFill>
                <a:latin typeface="Arial" panose="020B0604020202020204" pitchFamily="34" charset="0"/>
              </a:defRPr>
            </a:lvl4pPr>
            <a:lvl5pPr marL="2057400" indent="-228600" defTabSz="838200">
              <a:defRPr>
                <a:solidFill>
                  <a:schemeClr val="tx1"/>
                </a:solidFill>
                <a:latin typeface="Arial" panose="020B0604020202020204" pitchFamily="34" charset="0"/>
              </a:defRPr>
            </a:lvl5pPr>
            <a:lvl6pPr marL="2514600" indent="-228600" defTabSz="838200" eaLnBrk="0" fontAlgn="base" hangingPunct="0">
              <a:spcBef>
                <a:spcPct val="0"/>
              </a:spcBef>
              <a:spcAft>
                <a:spcPct val="0"/>
              </a:spcAft>
              <a:defRPr>
                <a:solidFill>
                  <a:schemeClr val="tx1"/>
                </a:solidFill>
                <a:latin typeface="Arial" panose="020B0604020202020204" pitchFamily="34" charset="0"/>
              </a:defRPr>
            </a:lvl6pPr>
            <a:lvl7pPr marL="2971800" indent="-228600" defTabSz="838200" eaLnBrk="0" fontAlgn="base" hangingPunct="0">
              <a:spcBef>
                <a:spcPct val="0"/>
              </a:spcBef>
              <a:spcAft>
                <a:spcPct val="0"/>
              </a:spcAft>
              <a:defRPr>
                <a:solidFill>
                  <a:schemeClr val="tx1"/>
                </a:solidFill>
                <a:latin typeface="Arial" panose="020B0604020202020204" pitchFamily="34" charset="0"/>
              </a:defRPr>
            </a:lvl7pPr>
            <a:lvl8pPr marL="3429000" indent="-228600" defTabSz="838200" eaLnBrk="0" fontAlgn="base" hangingPunct="0">
              <a:spcBef>
                <a:spcPct val="0"/>
              </a:spcBef>
              <a:spcAft>
                <a:spcPct val="0"/>
              </a:spcAft>
              <a:defRPr>
                <a:solidFill>
                  <a:schemeClr val="tx1"/>
                </a:solidFill>
                <a:latin typeface="Arial" panose="020B0604020202020204" pitchFamily="34" charset="0"/>
              </a:defRPr>
            </a:lvl8pPr>
            <a:lvl9pPr marL="3886200" indent="-228600" defTabSz="838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838200" rtl="0" eaLnBrk="1" fontAlgn="base" latinLnBrk="0" hangingPunct="1">
              <a:lnSpc>
                <a:spcPct val="100000"/>
              </a:lnSpc>
              <a:spcBef>
                <a:spcPct val="0"/>
              </a:spcBef>
              <a:spcAft>
                <a:spcPct val="0"/>
              </a:spcAft>
              <a:buClrTx/>
              <a:buSzTx/>
              <a:buFontTx/>
              <a:buNone/>
              <a:tabLst/>
              <a:defRPr/>
            </a:pPr>
            <a:r>
              <a:rPr kumimoji="0" lang="en-US" altLang="en-US" sz="3500" b="0" i="0" u="none" strike="noStrike" kern="1200" cap="none" spc="0" normalizeH="0" baseline="0" noProof="0">
                <a:ln>
                  <a:noFill/>
                </a:ln>
                <a:solidFill>
                  <a:srgbClr val="FFFFFF"/>
                </a:solidFill>
                <a:effectLst/>
                <a:uLnTx/>
                <a:uFillTx/>
                <a:latin typeface="Arial-Rounded" charset="0"/>
                <a:ea typeface="+mn-ea"/>
                <a:cs typeface="Arial-Rounded" charset="0"/>
              </a:rPr>
              <a:t>Lời bà như thế nào?</a:t>
            </a:r>
          </a:p>
        </p:txBody>
      </p:sp>
      <p:sp>
        <p:nvSpPr>
          <p:cNvPr id="29" name="Rounded Rectangle 28">
            <a:extLst>
              <a:ext uri="{FF2B5EF4-FFF2-40B4-BE49-F238E27FC236}">
                <a16:creationId xmlns:a16="http://schemas.microsoft.com/office/drawing/2014/main" id="{1C279C77-01C7-F28B-D74C-C53519DFA9E8}"/>
              </a:ext>
            </a:extLst>
          </p:cNvPr>
          <p:cNvSpPr/>
          <p:nvPr/>
        </p:nvSpPr>
        <p:spPr>
          <a:xfrm>
            <a:off x="1863725" y="4868863"/>
            <a:ext cx="8478838" cy="890587"/>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38200">
              <a:defRPr>
                <a:solidFill>
                  <a:schemeClr val="tx1"/>
                </a:solidFill>
                <a:latin typeface="Arial" panose="020B0604020202020204" pitchFamily="34" charset="0"/>
              </a:defRPr>
            </a:lvl1pPr>
            <a:lvl2pPr marL="742950" indent="-285750" defTabSz="838200">
              <a:defRPr>
                <a:solidFill>
                  <a:schemeClr val="tx1"/>
                </a:solidFill>
                <a:latin typeface="Arial" panose="020B0604020202020204" pitchFamily="34" charset="0"/>
              </a:defRPr>
            </a:lvl2pPr>
            <a:lvl3pPr marL="1143000" indent="-228600" defTabSz="838200">
              <a:defRPr>
                <a:solidFill>
                  <a:schemeClr val="tx1"/>
                </a:solidFill>
                <a:latin typeface="Arial" panose="020B0604020202020204" pitchFamily="34" charset="0"/>
              </a:defRPr>
            </a:lvl3pPr>
            <a:lvl4pPr marL="1600200" indent="-228600" defTabSz="838200">
              <a:defRPr>
                <a:solidFill>
                  <a:schemeClr val="tx1"/>
                </a:solidFill>
                <a:latin typeface="Arial" panose="020B0604020202020204" pitchFamily="34" charset="0"/>
              </a:defRPr>
            </a:lvl4pPr>
            <a:lvl5pPr marL="2057400" indent="-228600" defTabSz="838200">
              <a:defRPr>
                <a:solidFill>
                  <a:schemeClr val="tx1"/>
                </a:solidFill>
                <a:latin typeface="Arial" panose="020B0604020202020204" pitchFamily="34" charset="0"/>
              </a:defRPr>
            </a:lvl5pPr>
            <a:lvl6pPr marL="2514600" indent="-228600" defTabSz="838200" eaLnBrk="0" fontAlgn="base" hangingPunct="0">
              <a:spcBef>
                <a:spcPct val="0"/>
              </a:spcBef>
              <a:spcAft>
                <a:spcPct val="0"/>
              </a:spcAft>
              <a:defRPr>
                <a:solidFill>
                  <a:schemeClr val="tx1"/>
                </a:solidFill>
                <a:latin typeface="Arial" panose="020B0604020202020204" pitchFamily="34" charset="0"/>
              </a:defRPr>
            </a:lvl6pPr>
            <a:lvl7pPr marL="2971800" indent="-228600" defTabSz="838200" eaLnBrk="0" fontAlgn="base" hangingPunct="0">
              <a:spcBef>
                <a:spcPct val="0"/>
              </a:spcBef>
              <a:spcAft>
                <a:spcPct val="0"/>
              </a:spcAft>
              <a:defRPr>
                <a:solidFill>
                  <a:schemeClr val="tx1"/>
                </a:solidFill>
                <a:latin typeface="Arial" panose="020B0604020202020204" pitchFamily="34" charset="0"/>
              </a:defRPr>
            </a:lvl7pPr>
            <a:lvl8pPr marL="3429000" indent="-228600" defTabSz="838200" eaLnBrk="0" fontAlgn="base" hangingPunct="0">
              <a:spcBef>
                <a:spcPct val="0"/>
              </a:spcBef>
              <a:spcAft>
                <a:spcPct val="0"/>
              </a:spcAft>
              <a:defRPr>
                <a:solidFill>
                  <a:schemeClr val="tx1"/>
                </a:solidFill>
                <a:latin typeface="Arial" panose="020B0604020202020204" pitchFamily="34" charset="0"/>
              </a:defRPr>
            </a:lvl8pPr>
            <a:lvl9pPr marL="3886200" indent="-228600" defTabSz="838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838200" rtl="0" eaLnBrk="1" fontAlgn="base" latinLnBrk="0" hangingPunct="1">
              <a:lnSpc>
                <a:spcPct val="100000"/>
              </a:lnSpc>
              <a:spcBef>
                <a:spcPct val="0"/>
              </a:spcBef>
              <a:spcAft>
                <a:spcPct val="0"/>
              </a:spcAft>
              <a:buClrTx/>
              <a:buSzTx/>
              <a:buFontTx/>
              <a:buNone/>
              <a:tabLst/>
              <a:defRPr/>
            </a:pPr>
            <a:r>
              <a:rPr kumimoji="0" lang="en-US" altLang="en-US" sz="3500" b="0" i="0" u="none" strike="noStrike" kern="1200" cap="none" spc="0" normalizeH="0" baseline="0" noProof="0">
                <a:ln>
                  <a:noFill/>
                </a:ln>
                <a:solidFill>
                  <a:srgbClr val="FFFFFF"/>
                </a:solidFill>
                <a:effectLst/>
                <a:uLnTx/>
                <a:uFillTx/>
                <a:latin typeface="Arial-Rounded" charset="0"/>
                <a:ea typeface="+mn-ea"/>
                <a:cs typeface="Arial-Rounded" charset="0"/>
              </a:rPr>
              <a:t>Em hãy nhận xét về người bà trong bài.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nodeType="clickEffect">
                                  <p:stCondLst>
                                    <p:cond delay="0"/>
                                  </p:stCondLst>
                                  <p:childTnLst>
                                    <p:animEffect transition="out" filter="fad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xit" presetSubtype="0" fill="hold" nodeType="clickEffect">
                                  <p:stCondLst>
                                    <p:cond delay="0"/>
                                  </p:stCondLst>
                                  <p:childTnLst>
                                    <p:animEffect transition="out" filter="fade">
                                      <p:cBhvr>
                                        <p:cTn id="34" dur="500"/>
                                        <p:tgtEl>
                                          <p:spTgt spid="47"/>
                                        </p:tgtEl>
                                      </p:cBhvr>
                                    </p:animEffect>
                                    <p:set>
                                      <p:cBhvr>
                                        <p:cTn id="35" dur="1" fill="hold">
                                          <p:stCondLst>
                                            <p:cond delay="499"/>
                                          </p:stCondLst>
                                        </p:cTn>
                                        <p:tgtEl>
                                          <p:spTgt spid="47"/>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8"/>
                                        </p:tgtEl>
                                      </p:cBhvr>
                                    </p:animEffect>
                                    <p:set>
                                      <p:cBhvr>
                                        <p:cTn id="38" dur="1" fill="hold">
                                          <p:stCondLst>
                                            <p:cond delay="499"/>
                                          </p:stCondLst>
                                        </p:cTn>
                                        <p:tgtEl>
                                          <p:spTgt spid="18"/>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xit" presetSubtype="0" fill="hold" nodeType="clickEffect">
                                  <p:stCondLst>
                                    <p:cond delay="0"/>
                                  </p:stCondLst>
                                  <p:childTnLst>
                                    <p:animEffect transition="out" filter="fade">
                                      <p:cBhvr>
                                        <p:cTn id="55" dur="500"/>
                                        <p:tgtEl>
                                          <p:spTgt spid="14"/>
                                        </p:tgtEl>
                                      </p:cBhvr>
                                    </p:animEffect>
                                    <p:set>
                                      <p:cBhvr>
                                        <p:cTn id="56" dur="1" fill="hold">
                                          <p:stCondLst>
                                            <p:cond delay="499"/>
                                          </p:stCondLst>
                                        </p:cTn>
                                        <p:tgtEl>
                                          <p:spTgt spid="14"/>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22"/>
                                        </p:tgtEl>
                                      </p:cBhvr>
                                    </p:animEffect>
                                    <p:set>
                                      <p:cBhvr>
                                        <p:cTn id="59" dur="1" fill="hold">
                                          <p:stCondLst>
                                            <p:cond delay="499"/>
                                          </p:stCondLst>
                                        </p:cTn>
                                        <p:tgtEl>
                                          <p:spTgt spid="22"/>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ntr" presetSubtype="0"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xit" presetSubtype="0" fill="hold" nodeType="clickEffect">
                                  <p:stCondLst>
                                    <p:cond delay="0"/>
                                  </p:stCondLst>
                                  <p:childTnLst>
                                    <p:animEffect transition="out" filter="fade">
                                      <p:cBhvr>
                                        <p:cTn id="73" dur="500"/>
                                        <p:tgtEl>
                                          <p:spTgt spid="27"/>
                                        </p:tgtEl>
                                      </p:cBhvr>
                                    </p:animEffect>
                                    <p:set>
                                      <p:cBhvr>
                                        <p:cTn id="74" dur="1" fill="hold">
                                          <p:stCondLst>
                                            <p:cond delay="499"/>
                                          </p:stCondLst>
                                        </p:cTn>
                                        <p:tgtEl>
                                          <p:spTgt spid="27"/>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23" grpId="0" animBg="1"/>
      <p:bldP spid="24"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3490" name="Group 1">
            <a:extLst>
              <a:ext uri="{FF2B5EF4-FFF2-40B4-BE49-F238E27FC236}">
                <a16:creationId xmlns:a16="http://schemas.microsoft.com/office/drawing/2014/main" id="{5EDCFC3A-CDD8-7E6B-8D1C-451BF3576583}"/>
              </a:ext>
            </a:extLst>
          </p:cNvPr>
          <p:cNvGrpSpPr>
            <a:grpSpLocks/>
          </p:cNvGrpSpPr>
          <p:nvPr/>
        </p:nvGrpSpPr>
        <p:grpSpPr bwMode="auto">
          <a:xfrm>
            <a:off x="1447800" y="417513"/>
            <a:ext cx="1970088" cy="696912"/>
            <a:chOff x="63500" y="1429216"/>
            <a:chExt cx="1970813" cy="705889"/>
          </a:xfrm>
        </p:grpSpPr>
        <p:sp>
          <p:nvSpPr>
            <p:cNvPr id="3" name="Rounded Rectangle 2">
              <a:extLst>
                <a:ext uri="{FF2B5EF4-FFF2-40B4-BE49-F238E27FC236}">
                  <a16:creationId xmlns:a16="http://schemas.microsoft.com/office/drawing/2014/main" id="{6790B901-D857-6CF3-9F9D-631576B80CC2}"/>
                </a:ext>
              </a:extLst>
            </p:cNvPr>
            <p:cNvSpPr/>
            <p:nvPr/>
          </p:nvSpPr>
          <p:spPr>
            <a:xfrm>
              <a:off x="384293" y="1429216"/>
              <a:ext cx="1650020"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38492" rtl="0" eaLnBrk="1" fontAlgn="auto" latinLnBrk="0" hangingPunct="1">
                <a:lnSpc>
                  <a:spcPct val="100000"/>
                </a:lnSpc>
                <a:spcBef>
                  <a:spcPts val="0"/>
                </a:spcBef>
                <a:spcAft>
                  <a:spcPts val="0"/>
                </a:spcAft>
                <a:buClrTx/>
                <a:buSzTx/>
                <a:buFontTx/>
                <a:buNone/>
                <a:tabLst/>
                <a:defRPr/>
              </a:pPr>
              <a:r>
                <a:rPr kumimoji="0" lang="en-US" sz="3555" b="0" i="0" u="none" strike="noStrike" kern="1200" cap="none" spc="0" normalizeH="0" baseline="0" noProof="0">
                  <a:ln>
                    <a:noFill/>
                  </a:ln>
                  <a:solidFill>
                    <a:prstClr val="white"/>
                  </a:solidFill>
                  <a:effectLst/>
                  <a:uLnTx/>
                  <a:uFillTx/>
                  <a:latin typeface="Arial-Rounded" pitchFamily="34" charset="0"/>
                  <a:ea typeface="Arial-Rounded" pitchFamily="34" charset="0"/>
                  <a:cs typeface="Arial-Rounded" pitchFamily="34" charset="0"/>
                </a:rPr>
                <a:t>Nói</a:t>
              </a:r>
            </a:p>
          </p:txBody>
        </p:sp>
        <p:sp>
          <p:nvSpPr>
            <p:cNvPr id="4" name="Oval 3">
              <a:extLst>
                <a:ext uri="{FF2B5EF4-FFF2-40B4-BE49-F238E27FC236}">
                  <a16:creationId xmlns:a16="http://schemas.microsoft.com/office/drawing/2014/main" id="{ADBAA490-CD34-6970-7A73-043F2F9C5FB7}"/>
                </a:ext>
              </a:extLst>
            </p:cNvPr>
            <p:cNvSpPr/>
            <p:nvPr/>
          </p:nvSpPr>
          <p:spPr>
            <a:xfrm>
              <a:off x="63500" y="1458159"/>
              <a:ext cx="641586" cy="64157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38492" rtl="0" eaLnBrk="1" fontAlgn="auto" latinLnBrk="0" hangingPunct="1">
                <a:lnSpc>
                  <a:spcPct val="100000"/>
                </a:lnSpc>
                <a:spcBef>
                  <a:spcPts val="0"/>
                </a:spcBef>
                <a:spcAft>
                  <a:spcPts val="0"/>
                </a:spcAft>
                <a:buClrTx/>
                <a:buSzTx/>
                <a:buFontTx/>
                <a:buNone/>
                <a:tabLst/>
                <a:defRPr/>
              </a:pPr>
              <a:r>
                <a:rPr kumimoji="0" lang="en-US" sz="3555" b="0" i="0" u="none" strike="noStrike" kern="1200" cap="none" spc="0" normalizeH="0" baseline="0" noProof="0">
                  <a:ln>
                    <a:noFill/>
                  </a:ln>
                  <a:solidFill>
                    <a:prstClr val="black"/>
                  </a:solidFill>
                  <a:effectLst/>
                  <a:uLnTx/>
                  <a:uFillTx/>
                  <a:latin typeface="Arial Rounded MT Bold" pitchFamily="34" charset="0"/>
                  <a:ea typeface="Arial-Rounded" pitchFamily="34" charset="0"/>
                  <a:cs typeface="Arial-Rounded" pitchFamily="34" charset="0"/>
                </a:rPr>
                <a:t>6</a:t>
              </a:r>
            </a:p>
          </p:txBody>
        </p:sp>
      </p:grpSp>
      <p:sp>
        <p:nvSpPr>
          <p:cNvPr id="6" name="Title 1">
            <a:extLst>
              <a:ext uri="{FF2B5EF4-FFF2-40B4-BE49-F238E27FC236}">
                <a16:creationId xmlns:a16="http://schemas.microsoft.com/office/drawing/2014/main" id="{313A3031-657C-27B9-6842-35DB3170F91B}"/>
              </a:ext>
            </a:extLst>
          </p:cNvPr>
          <p:cNvSpPr txBox="1">
            <a:spLocks/>
          </p:cNvSpPr>
          <p:nvPr/>
        </p:nvSpPr>
        <p:spPr>
          <a:xfrm>
            <a:off x="2628900" y="592138"/>
            <a:ext cx="6932613" cy="487362"/>
          </a:xfrm>
          <a:prstGeom prst="rect">
            <a:avLst/>
          </a:prstGeom>
        </p:spPr>
        <p:txBody>
          <a:bodyPr lIns="67625" tIns="33813" rIns="67625" bIns="33813"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77296" rtl="0" eaLnBrk="1" fontAlgn="auto" latinLnBrk="0" hangingPunct="1">
              <a:lnSpc>
                <a:spcPct val="90000"/>
              </a:lnSpc>
              <a:spcBef>
                <a:spcPct val="0"/>
              </a:spcBef>
              <a:spcAft>
                <a:spcPts val="0"/>
              </a:spcAft>
              <a:buClrTx/>
              <a:buSzTx/>
              <a:buFontTx/>
              <a:buNone/>
              <a:tabLst/>
              <a:defRPr/>
            </a:pPr>
            <a:r>
              <a:rPr kumimoji="0" lang="en-US" sz="4444" b="0" i="0" u="none" strike="noStrike" kern="1200" cap="none" spc="0" normalizeH="0" baseline="0" noProof="0">
                <a:ln>
                  <a:noFill/>
                </a:ln>
                <a:solidFill>
                  <a:prstClr val="black"/>
                </a:solidFill>
                <a:effectLst/>
                <a:uLnTx/>
                <a:uFillTx/>
                <a:latin typeface="HP-211" panose="020B0803050302020204" pitchFamily="34" charset="0"/>
                <a:ea typeface="Arial-Rounded" pitchFamily="34" charset="0"/>
                <a:cs typeface="Arial-Rounded" pitchFamily="34" charset="0"/>
              </a:rPr>
              <a:t>Bà em</a:t>
            </a:r>
          </a:p>
        </p:txBody>
      </p:sp>
      <p:pic>
        <p:nvPicPr>
          <p:cNvPr id="63492" name="Picture 6">
            <a:extLst>
              <a:ext uri="{FF2B5EF4-FFF2-40B4-BE49-F238E27FC236}">
                <a16:creationId xmlns:a16="http://schemas.microsoft.com/office/drawing/2014/main" id="{0ADA18B7-34EF-A48F-003C-88912523D10F}"/>
              </a:ext>
            </a:extLst>
          </p:cNvPr>
          <p:cNvPicPr>
            <a:picLocks noChangeAspect="1"/>
          </p:cNvPicPr>
          <p:nvPr/>
        </p:nvPicPr>
        <p:blipFill>
          <a:blip r:embed="rId2">
            <a:extLst>
              <a:ext uri="{28A0092B-C50C-407E-A947-70E740481C1C}">
                <a14:useLocalDpi xmlns:a14="http://schemas.microsoft.com/office/drawing/2010/main" val="0"/>
              </a:ext>
            </a:extLst>
          </a:blip>
          <a:srcRect l="3360" t="56970" b="5858"/>
          <a:stretch>
            <a:fillRect/>
          </a:stretch>
        </p:blipFill>
        <p:spPr bwMode="auto">
          <a:xfrm>
            <a:off x="2286000" y="1325563"/>
            <a:ext cx="8702675"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66562" name="Picture 2">
            <a:extLst>
              <a:ext uri="{FF2B5EF4-FFF2-40B4-BE49-F238E27FC236}">
                <a16:creationId xmlns:a16="http://schemas.microsoft.com/office/drawing/2014/main" id="{A145F14D-85F9-7787-2FC0-03454A1A3B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3325" y="1735138"/>
            <a:ext cx="7194550" cy="230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5">
            <a:extLst>
              <a:ext uri="{FF2B5EF4-FFF2-40B4-BE49-F238E27FC236}">
                <a16:creationId xmlns:a16="http://schemas.microsoft.com/office/drawing/2014/main" id="{81FE368E-373A-8D28-0A76-1DB677969D29}"/>
              </a:ext>
            </a:extLst>
          </p:cNvPr>
          <p:cNvPicPr>
            <a:picLocks noChangeAspect="1"/>
          </p:cNvPicPr>
          <p:nvPr/>
        </p:nvPicPr>
        <p:blipFill>
          <a:blip r:embed="rId3">
            <a:extLst>
              <a:ext uri="{28A0092B-C50C-407E-A947-70E740481C1C}">
                <a14:useLocalDpi xmlns:a14="http://schemas.microsoft.com/office/drawing/2010/main" val="0"/>
              </a:ext>
            </a:extLst>
          </a:blip>
          <a:srcRect l="2284" b="67767"/>
          <a:stretch>
            <a:fillRect/>
          </a:stretch>
        </p:blipFill>
        <p:spPr bwMode="auto">
          <a:xfrm>
            <a:off x="1584325" y="681038"/>
            <a:ext cx="9032875"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532180F-E793-FCE3-16D4-3F8239A2C5A9}"/>
              </a:ext>
            </a:extLst>
          </p:cNvPr>
          <p:cNvSpPr/>
          <p:nvPr/>
        </p:nvSpPr>
        <p:spPr>
          <a:xfrm>
            <a:off x="1493838" y="681038"/>
            <a:ext cx="8793162" cy="1628775"/>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lIns="90141" tIns="45070" rIns="90141" bIns="45070" anchor="ctr"/>
          <a:lstStyle/>
          <a:p>
            <a:pPr marL="0" marR="0" lvl="0" indent="0" algn="ctr" defTabSz="838492" rtl="0" eaLnBrk="1" fontAlgn="auto" latinLnBrk="0" hangingPunct="1">
              <a:lnSpc>
                <a:spcPct val="100000"/>
              </a:lnSpc>
              <a:spcBef>
                <a:spcPts val="0"/>
              </a:spcBef>
              <a:spcAft>
                <a:spcPts val="0"/>
              </a:spcAft>
              <a:buClrTx/>
              <a:buSzTx/>
              <a:buFontTx/>
              <a:buNone/>
              <a:tabLst/>
              <a:defRPr/>
            </a:pPr>
            <a:endParaRPr kumimoji="0" lang="en-US" sz="1630" b="0" i="0" u="none" strike="noStrike" kern="1200" cap="none" spc="0" normalizeH="0" baseline="0" noProof="0">
              <a:ln>
                <a:noFill/>
              </a:ln>
              <a:solidFill>
                <a:prstClr val="white"/>
              </a:solidFill>
              <a:effectLst/>
              <a:uLnTx/>
              <a:uFillTx/>
              <a:latin typeface="Calibri"/>
              <a:ea typeface="+mn-ea"/>
              <a:cs typeface="+mn-cs"/>
            </a:endParaRPr>
          </a:p>
        </p:txBody>
      </p:sp>
      <p:pic>
        <p:nvPicPr>
          <p:cNvPr id="33796" name="Picture 3">
            <a:extLst>
              <a:ext uri="{FF2B5EF4-FFF2-40B4-BE49-F238E27FC236}">
                <a16:creationId xmlns:a16="http://schemas.microsoft.com/office/drawing/2014/main" id="{8F061645-91E4-F595-872B-FB76D67676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769938"/>
            <a:ext cx="1655763" cy="164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a:extLst>
              <a:ext uri="{FF2B5EF4-FFF2-40B4-BE49-F238E27FC236}">
                <a16:creationId xmlns:a16="http://schemas.microsoft.com/office/drawing/2014/main" id="{4C85DFB8-FCCA-44AB-BD9A-95F1C7E33AA6}"/>
              </a:ext>
            </a:extLst>
          </p:cNvPr>
          <p:cNvSpPr txBox="1"/>
          <p:nvPr/>
        </p:nvSpPr>
        <p:spPr>
          <a:xfrm>
            <a:off x="1652588" y="912813"/>
            <a:ext cx="847725" cy="512762"/>
          </a:xfrm>
          <a:prstGeom prst="rect">
            <a:avLst/>
          </a:prstGeom>
          <a:noFill/>
        </p:spPr>
        <p:txBody>
          <a:bodyPr lIns="90141" tIns="45070" rIns="90141" bIns="45070">
            <a:spAutoFit/>
          </a:bodyPr>
          <a:lstStyle/>
          <a:p>
            <a:pPr marL="0" marR="0" lvl="0" indent="0" algn="ctr" defTabSz="838492" rtl="0" eaLnBrk="1" fontAlgn="auto" latinLnBrk="0" hangingPunct="1">
              <a:lnSpc>
                <a:spcPct val="100000"/>
              </a:lnSpc>
              <a:spcBef>
                <a:spcPts val="0"/>
              </a:spcBef>
              <a:spcAft>
                <a:spcPts val="0"/>
              </a:spcAft>
              <a:buClrTx/>
              <a:buSzTx/>
              <a:buFontTx/>
              <a:buNone/>
              <a:tabLst/>
              <a:defRPr/>
            </a:pPr>
            <a:r>
              <a:rPr kumimoji="0" lang="en-US" sz="2741" b="1" i="0" u="none" strike="noStrike" kern="1200" cap="none" spc="0" normalizeH="0" baseline="0" noProof="0">
                <a:ln>
                  <a:noFill/>
                </a:ln>
                <a:solidFill>
                  <a:prstClr val="white"/>
                </a:solidFill>
                <a:effectLst/>
                <a:uLnTx/>
                <a:uFillTx/>
                <a:latin typeface="HP-211" panose="020B0803050302020204" pitchFamily="34" charset="0"/>
                <a:ea typeface="Arrus-Black" pitchFamily="18" charset="0"/>
                <a:cs typeface="Arrus-Black" pitchFamily="18" charset="0"/>
              </a:rPr>
              <a:t>Bài</a:t>
            </a:r>
          </a:p>
        </p:txBody>
      </p:sp>
      <p:sp>
        <p:nvSpPr>
          <p:cNvPr id="32" name="TextBox 31">
            <a:extLst>
              <a:ext uri="{FF2B5EF4-FFF2-40B4-BE49-F238E27FC236}">
                <a16:creationId xmlns:a16="http://schemas.microsoft.com/office/drawing/2014/main" id="{A12DAED5-E6F6-5962-DC6A-0E325E1C952F}"/>
              </a:ext>
            </a:extLst>
          </p:cNvPr>
          <p:cNvSpPr txBox="1"/>
          <p:nvPr/>
        </p:nvSpPr>
        <p:spPr>
          <a:xfrm>
            <a:off x="2287588" y="1246188"/>
            <a:ext cx="847725" cy="695325"/>
          </a:xfrm>
          <a:prstGeom prst="rect">
            <a:avLst/>
          </a:prstGeom>
          <a:noFill/>
        </p:spPr>
        <p:txBody>
          <a:bodyPr lIns="90141" tIns="45070" rIns="90141" bIns="45070">
            <a:spAutoFit/>
          </a:bodyPr>
          <a:lstStyle/>
          <a:p>
            <a:pPr marL="0" marR="0" lvl="0" indent="0" algn="ctr" defTabSz="838492" rtl="0" eaLnBrk="1" fontAlgn="auto" latinLnBrk="0" hangingPunct="1">
              <a:lnSpc>
                <a:spcPct val="100000"/>
              </a:lnSpc>
              <a:spcBef>
                <a:spcPts val="0"/>
              </a:spcBef>
              <a:spcAft>
                <a:spcPts val="0"/>
              </a:spcAft>
              <a:buClrTx/>
              <a:buSzTx/>
              <a:buFontTx/>
              <a:buNone/>
              <a:tabLst/>
              <a:defRPr/>
            </a:pPr>
            <a:r>
              <a:rPr kumimoji="0" lang="en-US" sz="3926" b="1" i="0" u="none" strike="noStrike" kern="1200" cap="none" spc="0" normalizeH="0" baseline="0" noProof="0">
                <a:ln>
                  <a:noFill/>
                </a:ln>
                <a:solidFill>
                  <a:srgbClr val="BD196F"/>
                </a:solidFill>
                <a:effectLst/>
                <a:uLnTx/>
                <a:uFillTx/>
                <a:latin typeface=".VnCooper" pitchFamily="34" charset="0"/>
                <a:ea typeface="Arial-Rounded" pitchFamily="34" charset="0"/>
                <a:cs typeface="Arial-Rounded" pitchFamily="34" charset="0"/>
              </a:rPr>
              <a:t>44</a:t>
            </a:r>
          </a:p>
        </p:txBody>
      </p:sp>
      <p:grpSp>
        <p:nvGrpSpPr>
          <p:cNvPr id="33799" name="Group 26">
            <a:extLst>
              <a:ext uri="{FF2B5EF4-FFF2-40B4-BE49-F238E27FC236}">
                <a16:creationId xmlns:a16="http://schemas.microsoft.com/office/drawing/2014/main" id="{4829C72A-4C91-5193-050A-D8D911AAE68D}"/>
              </a:ext>
            </a:extLst>
          </p:cNvPr>
          <p:cNvGrpSpPr>
            <a:grpSpLocks/>
          </p:cNvGrpSpPr>
          <p:nvPr/>
        </p:nvGrpSpPr>
        <p:grpSpPr bwMode="auto">
          <a:xfrm>
            <a:off x="1755775" y="2324100"/>
            <a:ext cx="2794000" cy="696913"/>
            <a:chOff x="-136445" y="1429216"/>
            <a:chExt cx="2792882" cy="705889"/>
          </a:xfrm>
        </p:grpSpPr>
        <p:sp>
          <p:nvSpPr>
            <p:cNvPr id="4" name="Rounded Rectangle 3">
              <a:extLst>
                <a:ext uri="{FF2B5EF4-FFF2-40B4-BE49-F238E27FC236}">
                  <a16:creationId xmlns:a16="http://schemas.microsoft.com/office/drawing/2014/main" id="{EA64718B-80A4-9BB1-5EE0-473EE197DF70}"/>
                </a:ext>
              </a:extLst>
            </p:cNvPr>
            <p:cNvSpPr/>
            <p:nvPr/>
          </p:nvSpPr>
          <p:spPr>
            <a:xfrm>
              <a:off x="384047" y="1429216"/>
              <a:ext cx="2272390"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38200">
                <a:defRPr>
                  <a:solidFill>
                    <a:schemeClr val="tx1"/>
                  </a:solidFill>
                  <a:latin typeface="Arial" panose="020B0604020202020204" pitchFamily="34" charset="0"/>
                </a:defRPr>
              </a:lvl1pPr>
              <a:lvl2pPr marL="742950" indent="-285750" defTabSz="838200">
                <a:defRPr>
                  <a:solidFill>
                    <a:schemeClr val="tx1"/>
                  </a:solidFill>
                  <a:latin typeface="Arial" panose="020B0604020202020204" pitchFamily="34" charset="0"/>
                </a:defRPr>
              </a:lvl2pPr>
              <a:lvl3pPr marL="1143000" indent="-228600" defTabSz="838200">
                <a:defRPr>
                  <a:solidFill>
                    <a:schemeClr val="tx1"/>
                  </a:solidFill>
                  <a:latin typeface="Arial" panose="020B0604020202020204" pitchFamily="34" charset="0"/>
                </a:defRPr>
              </a:lvl3pPr>
              <a:lvl4pPr marL="1600200" indent="-228600" defTabSz="838200">
                <a:defRPr>
                  <a:solidFill>
                    <a:schemeClr val="tx1"/>
                  </a:solidFill>
                  <a:latin typeface="Arial" panose="020B0604020202020204" pitchFamily="34" charset="0"/>
                </a:defRPr>
              </a:lvl4pPr>
              <a:lvl5pPr marL="2057400" indent="-228600" defTabSz="838200">
                <a:defRPr>
                  <a:solidFill>
                    <a:schemeClr val="tx1"/>
                  </a:solidFill>
                  <a:latin typeface="Arial" panose="020B0604020202020204" pitchFamily="34" charset="0"/>
                </a:defRPr>
              </a:lvl5pPr>
              <a:lvl6pPr marL="2514600" indent="-228600" defTabSz="838200" eaLnBrk="0" fontAlgn="base" hangingPunct="0">
                <a:spcBef>
                  <a:spcPct val="0"/>
                </a:spcBef>
                <a:spcAft>
                  <a:spcPct val="0"/>
                </a:spcAft>
                <a:defRPr>
                  <a:solidFill>
                    <a:schemeClr val="tx1"/>
                  </a:solidFill>
                  <a:latin typeface="Arial" panose="020B0604020202020204" pitchFamily="34" charset="0"/>
                </a:defRPr>
              </a:lvl6pPr>
              <a:lvl7pPr marL="2971800" indent="-228600" defTabSz="838200" eaLnBrk="0" fontAlgn="base" hangingPunct="0">
                <a:spcBef>
                  <a:spcPct val="0"/>
                </a:spcBef>
                <a:spcAft>
                  <a:spcPct val="0"/>
                </a:spcAft>
                <a:defRPr>
                  <a:solidFill>
                    <a:schemeClr val="tx1"/>
                  </a:solidFill>
                  <a:latin typeface="Arial" panose="020B0604020202020204" pitchFamily="34" charset="0"/>
                </a:defRPr>
              </a:lvl7pPr>
              <a:lvl8pPr marL="3429000" indent="-228600" defTabSz="838200" eaLnBrk="0" fontAlgn="base" hangingPunct="0">
                <a:spcBef>
                  <a:spcPct val="0"/>
                </a:spcBef>
                <a:spcAft>
                  <a:spcPct val="0"/>
                </a:spcAft>
                <a:defRPr>
                  <a:solidFill>
                    <a:schemeClr val="tx1"/>
                  </a:solidFill>
                  <a:latin typeface="Arial" panose="020B0604020202020204" pitchFamily="34" charset="0"/>
                </a:defRPr>
              </a:lvl8pPr>
              <a:lvl9pPr marL="3886200" indent="-228600" defTabSz="838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838200" rtl="0" eaLnBrk="1" fontAlgn="base" latinLnBrk="0" hangingPunct="1">
                <a:lnSpc>
                  <a:spcPct val="100000"/>
                </a:lnSpc>
                <a:spcBef>
                  <a:spcPct val="0"/>
                </a:spcBef>
                <a:spcAft>
                  <a:spcPct val="0"/>
                </a:spcAft>
                <a:buClrTx/>
                <a:buSzTx/>
                <a:buFontTx/>
                <a:buNone/>
                <a:tabLst/>
                <a:defRPr/>
              </a:pPr>
              <a:r>
                <a:rPr kumimoji="0" lang="en-US" altLang="en-US" sz="2700" b="0" i="0" u="none" strike="noStrike" kern="1200" cap="none" spc="0" normalizeH="0" baseline="0" noProof="0">
                  <a:ln>
                    <a:noFill/>
                  </a:ln>
                  <a:solidFill>
                    <a:srgbClr val="FFFFFF"/>
                  </a:solidFill>
                  <a:effectLst/>
                  <a:uLnTx/>
                  <a:uFillTx/>
                  <a:latin typeface="HP-211" panose="020B0803050302020204" pitchFamily="34" charset="0"/>
                  <a:ea typeface="+mn-ea"/>
                  <a:cs typeface="Arial-Rounded" charset="0"/>
                </a:rPr>
                <a:t>Nhận biết</a:t>
              </a:r>
            </a:p>
          </p:txBody>
        </p:sp>
        <p:sp>
          <p:nvSpPr>
            <p:cNvPr id="3" name="Oval 2">
              <a:extLst>
                <a:ext uri="{FF2B5EF4-FFF2-40B4-BE49-F238E27FC236}">
                  <a16:creationId xmlns:a16="http://schemas.microsoft.com/office/drawing/2014/main" id="{C95B4E00-A6B1-4F3B-1065-7C2C255586EE}"/>
                </a:ext>
              </a:extLst>
            </p:cNvPr>
            <p:cNvSpPr/>
            <p:nvPr/>
          </p:nvSpPr>
          <p:spPr>
            <a:xfrm>
              <a:off x="-136445" y="1458159"/>
              <a:ext cx="641093" cy="64157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38492" rtl="0" eaLnBrk="1" fontAlgn="auto" latinLnBrk="0" hangingPunct="1">
                <a:lnSpc>
                  <a:spcPct val="100000"/>
                </a:lnSpc>
                <a:spcBef>
                  <a:spcPts val="0"/>
                </a:spcBef>
                <a:spcAft>
                  <a:spcPts val="0"/>
                </a:spcAft>
                <a:buClrTx/>
                <a:buSzTx/>
                <a:buFontTx/>
                <a:buNone/>
                <a:tabLst/>
                <a:defRPr/>
              </a:pPr>
              <a:r>
                <a:rPr kumimoji="0" lang="en-US" sz="3185" b="0" i="0" u="none" strike="noStrike" kern="1200" cap="none" spc="0" normalizeH="0" baseline="0" noProof="0">
                  <a:ln>
                    <a:noFill/>
                  </a:ln>
                  <a:solidFill>
                    <a:prstClr val="black"/>
                  </a:solidFill>
                  <a:effectLst/>
                  <a:uLnTx/>
                  <a:uFillTx/>
                  <a:latin typeface="Arial Rounded MT Bold" pitchFamily="34" charset="0"/>
                  <a:ea typeface="Arial-Rounded" pitchFamily="34" charset="0"/>
                  <a:cs typeface="Arial-Rounded" pitchFamily="34" charset="0"/>
                </a:rPr>
                <a:t>2</a:t>
              </a:r>
            </a:p>
          </p:txBody>
        </p:sp>
      </p:grpSp>
      <p:grpSp>
        <p:nvGrpSpPr>
          <p:cNvPr id="29" name="Group 28">
            <a:extLst>
              <a:ext uri="{FF2B5EF4-FFF2-40B4-BE49-F238E27FC236}">
                <a16:creationId xmlns:a16="http://schemas.microsoft.com/office/drawing/2014/main" id="{79FBC3B5-B3BA-F137-BF05-3D0B3BE4CBB3}"/>
              </a:ext>
            </a:extLst>
          </p:cNvPr>
          <p:cNvGrpSpPr>
            <a:grpSpLocks/>
          </p:cNvGrpSpPr>
          <p:nvPr/>
        </p:nvGrpSpPr>
        <p:grpSpPr bwMode="auto">
          <a:xfrm>
            <a:off x="2051050" y="5095875"/>
            <a:ext cx="9207500" cy="1228725"/>
            <a:chOff x="1365266" y="5820297"/>
            <a:chExt cx="10717370" cy="1660270"/>
          </a:xfrm>
        </p:grpSpPr>
        <p:sp>
          <p:nvSpPr>
            <p:cNvPr id="33802" name="Title 1">
              <a:extLst>
                <a:ext uri="{FF2B5EF4-FFF2-40B4-BE49-F238E27FC236}">
                  <a16:creationId xmlns:a16="http://schemas.microsoft.com/office/drawing/2014/main" id="{211B7E15-306C-A0A6-4053-68A5BE1E7B6A}"/>
                </a:ext>
              </a:extLst>
            </p:cNvPr>
            <p:cNvSpPr txBox="1">
              <a:spLocks noChangeArrowheads="1"/>
            </p:cNvSpPr>
            <p:nvPr/>
          </p:nvSpPr>
          <p:spPr bwMode="auto">
            <a:xfrm>
              <a:off x="1365266" y="5820297"/>
              <a:ext cx="10717370" cy="1501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625" tIns="33813" rIns="67625" bIns="33813" anchor="ctr"/>
            <a:lstStyle>
              <a:lvl1pPr defTabSz="676275">
                <a:defRPr>
                  <a:solidFill>
                    <a:schemeClr val="tx1"/>
                  </a:solidFill>
                  <a:latin typeface="Arial" panose="020B0604020202020204" pitchFamily="34" charset="0"/>
                </a:defRPr>
              </a:lvl1pPr>
              <a:lvl2pPr marL="742950" indent="-285750" defTabSz="676275">
                <a:defRPr>
                  <a:solidFill>
                    <a:schemeClr val="tx1"/>
                  </a:solidFill>
                  <a:latin typeface="Arial" panose="020B0604020202020204" pitchFamily="34" charset="0"/>
                </a:defRPr>
              </a:lvl2pPr>
              <a:lvl3pPr marL="1143000" indent="-228600" defTabSz="676275">
                <a:defRPr>
                  <a:solidFill>
                    <a:schemeClr val="tx1"/>
                  </a:solidFill>
                  <a:latin typeface="Arial" panose="020B0604020202020204" pitchFamily="34" charset="0"/>
                </a:defRPr>
              </a:lvl3pPr>
              <a:lvl4pPr marL="1600200" indent="-228600" defTabSz="676275">
                <a:defRPr>
                  <a:solidFill>
                    <a:schemeClr val="tx1"/>
                  </a:solidFill>
                  <a:latin typeface="Arial" panose="020B0604020202020204" pitchFamily="34" charset="0"/>
                </a:defRPr>
              </a:lvl4pPr>
              <a:lvl5pPr marL="2057400" indent="-228600" defTabSz="676275">
                <a:defRPr>
                  <a:solidFill>
                    <a:schemeClr val="tx1"/>
                  </a:solidFill>
                  <a:latin typeface="Arial" panose="020B0604020202020204" pitchFamily="34" charset="0"/>
                </a:defRPr>
              </a:lvl5pPr>
              <a:lvl6pPr marL="2514600" indent="-228600" defTabSz="676275" eaLnBrk="0" fontAlgn="base" hangingPunct="0">
                <a:spcBef>
                  <a:spcPct val="0"/>
                </a:spcBef>
                <a:spcAft>
                  <a:spcPct val="0"/>
                </a:spcAft>
                <a:defRPr>
                  <a:solidFill>
                    <a:schemeClr val="tx1"/>
                  </a:solidFill>
                  <a:latin typeface="Arial" panose="020B0604020202020204" pitchFamily="34" charset="0"/>
                </a:defRPr>
              </a:lvl6pPr>
              <a:lvl7pPr marL="2971800" indent="-228600" defTabSz="676275" eaLnBrk="0" fontAlgn="base" hangingPunct="0">
                <a:spcBef>
                  <a:spcPct val="0"/>
                </a:spcBef>
                <a:spcAft>
                  <a:spcPct val="0"/>
                </a:spcAft>
                <a:defRPr>
                  <a:solidFill>
                    <a:schemeClr val="tx1"/>
                  </a:solidFill>
                  <a:latin typeface="Arial" panose="020B0604020202020204" pitchFamily="34" charset="0"/>
                </a:defRPr>
              </a:lvl7pPr>
              <a:lvl8pPr marL="3429000" indent="-228600" defTabSz="676275" eaLnBrk="0" fontAlgn="base" hangingPunct="0">
                <a:spcBef>
                  <a:spcPct val="0"/>
                </a:spcBef>
                <a:spcAft>
                  <a:spcPct val="0"/>
                </a:spcAft>
                <a:defRPr>
                  <a:solidFill>
                    <a:schemeClr val="tx1"/>
                  </a:solidFill>
                  <a:latin typeface="Arial" panose="020B0604020202020204" pitchFamily="34" charset="0"/>
                </a:defRPr>
              </a:lvl8pPr>
              <a:lvl9pPr marL="3886200" indent="-228600" defTabSz="676275"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76275" rtl="0" eaLnBrk="1" fontAlgn="base" latinLnBrk="0" hangingPunct="1">
                <a:lnSpc>
                  <a:spcPct val="120000"/>
                </a:lnSpc>
                <a:spcBef>
                  <a:spcPct val="0"/>
                </a:spcBef>
                <a:spcAft>
                  <a:spcPct val="0"/>
                </a:spcAft>
                <a:buClrTx/>
                <a:buSzTx/>
                <a:buFontTx/>
                <a:buNone/>
                <a:tabLst/>
                <a:defRPr/>
              </a:pPr>
              <a:r>
                <a:rPr kumimoji="0" lang="en-US" altLang="en-US" sz="3700" b="1" i="0" u="none" strike="noStrike" kern="1200" cap="none" spc="0" normalizeH="0" baseline="0" noProof="0">
                  <a:ln>
                    <a:noFill/>
                  </a:ln>
                  <a:solidFill>
                    <a:srgbClr val="000000"/>
                  </a:solidFill>
                  <a:effectLst/>
                  <a:uLnTx/>
                  <a:uFillTx/>
                  <a:latin typeface="HP-211" panose="020B0803050302020204" pitchFamily="34" charset="0"/>
                  <a:ea typeface="+mn-ea"/>
                  <a:cs typeface="Arial-Rounded" charset="0"/>
                </a:rPr>
                <a:t>Bà đã nghỉ h</a:t>
              </a:r>
              <a:r>
                <a:rPr kumimoji="0" lang="en-US" altLang="en-US" sz="3700" b="1" i="0" u="none" strike="noStrike" kern="1200" cap="none" spc="0" normalizeH="0" baseline="0" noProof="0">
                  <a:ln>
                    <a:noFill/>
                  </a:ln>
                  <a:solidFill>
                    <a:srgbClr val="FF0000"/>
                  </a:solidFill>
                  <a:effectLst/>
                  <a:uLnTx/>
                  <a:uFillTx/>
                  <a:latin typeface="HP-211" panose="020B0803050302020204" pitchFamily="34" charset="0"/>
                  <a:ea typeface="+mn-ea"/>
                  <a:cs typeface="Arial-Rounded" charset="0"/>
                </a:rPr>
                <a:t>ưu</a:t>
              </a:r>
              <a:r>
                <a:rPr kumimoji="0" lang="en-US" altLang="en-US" sz="3700" b="1" i="0" u="none" strike="noStrike" kern="1200" cap="none" spc="0" normalizeH="0" baseline="0" noProof="0">
                  <a:ln>
                    <a:noFill/>
                  </a:ln>
                  <a:solidFill>
                    <a:srgbClr val="000000"/>
                  </a:solidFill>
                  <a:effectLst/>
                  <a:uLnTx/>
                  <a:uFillTx/>
                  <a:latin typeface="HP-211" panose="020B0803050302020204" pitchFamily="34" charset="0"/>
                  <a:ea typeface="+mn-ea"/>
                  <a:cs typeface="Arial-Rounded" charset="0"/>
                </a:rPr>
                <a:t> mà luôn bận b</a:t>
              </a:r>
              <a:r>
                <a:rPr kumimoji="0" lang="en-US" altLang="en-US" sz="3700" b="1" i="0" u="none" strike="noStrike" kern="1200" cap="none" spc="0" normalizeH="0" baseline="0" noProof="0">
                  <a:ln>
                    <a:noFill/>
                  </a:ln>
                  <a:solidFill>
                    <a:srgbClr val="FF0000"/>
                  </a:solidFill>
                  <a:effectLst/>
                  <a:uLnTx/>
                  <a:uFillTx/>
                  <a:latin typeface="HP-211" panose="020B0803050302020204" pitchFamily="34" charset="0"/>
                  <a:ea typeface="+mn-ea"/>
                  <a:cs typeface="Arial-Rounded" charset="0"/>
                </a:rPr>
                <a:t>iu</a:t>
              </a:r>
              <a:r>
                <a:rPr kumimoji="0" lang="en-US" altLang="en-US" sz="3700" b="1" i="0" u="none" strike="noStrike" kern="1200" cap="none" spc="0" normalizeH="0" baseline="0" noProof="0">
                  <a:ln>
                    <a:noFill/>
                  </a:ln>
                  <a:solidFill>
                    <a:srgbClr val="000000"/>
                  </a:solidFill>
                  <a:effectLst/>
                  <a:uLnTx/>
                  <a:uFillTx/>
                  <a:latin typeface="HP-211" panose="020B0803050302020204" pitchFamily="34" charset="0"/>
                  <a:ea typeface="+mn-ea"/>
                  <a:cs typeface="Arial-Rounded" charset="0"/>
                </a:rPr>
                <a:t>.</a:t>
              </a:r>
            </a:p>
          </p:txBody>
        </p:sp>
        <p:sp>
          <p:nvSpPr>
            <p:cNvPr id="16" name="Title 1">
              <a:extLst>
                <a:ext uri="{FF2B5EF4-FFF2-40B4-BE49-F238E27FC236}">
                  <a16:creationId xmlns:a16="http://schemas.microsoft.com/office/drawing/2014/main" id="{24407103-6E8C-BDD1-805E-6395F991B16B}"/>
                </a:ext>
              </a:extLst>
            </p:cNvPr>
            <p:cNvSpPr txBox="1">
              <a:spLocks/>
            </p:cNvSpPr>
            <p:nvPr/>
          </p:nvSpPr>
          <p:spPr>
            <a:xfrm>
              <a:off x="9649054" y="5979031"/>
              <a:ext cx="1834887" cy="1501536"/>
            </a:xfrm>
            <a:prstGeom prst="rect">
              <a:avLst/>
            </a:prstGeom>
          </p:spPr>
          <p:txBody>
            <a:bodyPr lIns="67625" tIns="33813" rIns="67625" bIns="33813"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77296" rtl="0" eaLnBrk="1" fontAlgn="auto" latinLnBrk="0" hangingPunct="1">
                <a:lnSpc>
                  <a:spcPct val="120000"/>
                </a:lnSpc>
                <a:spcBef>
                  <a:spcPct val="0"/>
                </a:spcBef>
                <a:spcAft>
                  <a:spcPts val="0"/>
                </a:spcAft>
                <a:buClrTx/>
                <a:buSzTx/>
                <a:buFontTx/>
                <a:buNone/>
                <a:tabLst/>
                <a:defRPr/>
              </a:pPr>
              <a:r>
                <a:rPr kumimoji="0" lang="en-US" sz="3778" b="1" i="0" u="none" strike="noStrike" kern="1200" cap="none" spc="0" normalizeH="0" baseline="0" noProof="0">
                  <a:ln>
                    <a:noFill/>
                  </a:ln>
                  <a:solidFill>
                    <a:prstClr val="black"/>
                  </a:solidFill>
                  <a:effectLst/>
                  <a:uLnTx/>
                  <a:uFillTx/>
                  <a:latin typeface="Arial-Rounded" pitchFamily="34" charset="0"/>
                  <a:ea typeface="Arial-Rounded" pitchFamily="34" charset="0"/>
                  <a:cs typeface="Arial-Rounded" pitchFamily="34" charset="0"/>
                </a:rPr>
                <a:t>.</a:t>
              </a:r>
            </a:p>
          </p:txBody>
        </p:sp>
      </p:grpSp>
      <p:sp>
        <p:nvSpPr>
          <p:cNvPr id="5" name="Title 1">
            <a:extLst>
              <a:ext uri="{FF2B5EF4-FFF2-40B4-BE49-F238E27FC236}">
                <a16:creationId xmlns:a16="http://schemas.microsoft.com/office/drawing/2014/main" id="{FDD3D05B-C18D-DEA8-BF35-81C8006BF4C7}"/>
              </a:ext>
            </a:extLst>
          </p:cNvPr>
          <p:cNvSpPr txBox="1">
            <a:spLocks/>
          </p:cNvSpPr>
          <p:nvPr/>
        </p:nvSpPr>
        <p:spPr>
          <a:xfrm>
            <a:off x="2143125" y="849313"/>
            <a:ext cx="8058150" cy="1112837"/>
          </a:xfrm>
          <a:prstGeom prst="rect">
            <a:avLst/>
          </a:prstGeom>
        </p:spPr>
        <p:txBody>
          <a:bodyPr lIns="67605" tIns="33803" rIns="67605" bIns="33803"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77296" rtl="0" eaLnBrk="1" fontAlgn="auto" latinLnBrk="0" hangingPunct="1">
              <a:lnSpc>
                <a:spcPct val="120000"/>
              </a:lnSpc>
              <a:spcBef>
                <a:spcPct val="0"/>
              </a:spcBef>
              <a:spcAft>
                <a:spcPts val="0"/>
              </a:spcAft>
              <a:buClrTx/>
              <a:buSzTx/>
              <a:buFontTx/>
              <a:buNone/>
              <a:tabLst/>
              <a:defRPr/>
            </a:pPr>
            <a:r>
              <a:rPr kumimoji="0" lang="en-US" sz="6518" b="1" i="0" u="none" strike="noStrike" kern="1200" cap="none" spc="0" normalizeH="0" baseline="0" noProof="0">
                <a:ln>
                  <a:noFill/>
                </a:ln>
                <a:solidFill>
                  <a:prstClr val="white"/>
                </a:solidFill>
                <a:effectLst/>
                <a:uLnTx/>
                <a:uFillTx/>
                <a:latin typeface="Arial-Rounded" pitchFamily="34" charset="0"/>
                <a:ea typeface="Arial-Rounded" pitchFamily="34" charset="0"/>
                <a:cs typeface="Arial-Rounded" pitchFamily="34" charset="0"/>
              </a:rPr>
              <a:t>  iu   ưu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250"/>
                                        <p:tgtEl>
                                          <p:spTgt spid="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7753C00-6468-09C6-1769-06070EDD383F}"/>
              </a:ext>
            </a:extLst>
          </p:cNvPr>
          <p:cNvSpPr txBox="1">
            <a:spLocks/>
          </p:cNvSpPr>
          <p:nvPr/>
        </p:nvSpPr>
        <p:spPr>
          <a:xfrm>
            <a:off x="4176713" y="2698750"/>
            <a:ext cx="1835150" cy="985838"/>
          </a:xfrm>
          <a:prstGeom prst="rect">
            <a:avLst/>
          </a:prstGeom>
          <a:solidFill>
            <a:srgbClr val="FBDDED"/>
          </a:solidFill>
        </p:spPr>
        <p:txBody>
          <a:bodyPr lIns="29990" tIns="14995" rIns="29990" bIns="14995"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77296" rtl="0" eaLnBrk="1" fontAlgn="auto" latinLnBrk="0" hangingPunct="1">
              <a:lnSpc>
                <a:spcPct val="120000"/>
              </a:lnSpc>
              <a:spcBef>
                <a:spcPts val="262"/>
              </a:spcBef>
              <a:spcAft>
                <a:spcPts val="0"/>
              </a:spcAft>
              <a:buClrTx/>
              <a:buSzTx/>
              <a:buFontTx/>
              <a:buNone/>
              <a:tabLst/>
              <a:defRPr/>
            </a:pPr>
            <a:r>
              <a:rPr kumimoji="0" lang="en-US" sz="7851" b="0" i="0" u="none" strike="noStrike" kern="1200" cap="none" spc="0" normalizeH="0" baseline="0" noProof="0">
                <a:ln>
                  <a:noFill/>
                </a:ln>
                <a:solidFill>
                  <a:prstClr val="black"/>
                </a:solidFill>
                <a:effectLst/>
                <a:uLnTx/>
                <a:uFillTx/>
                <a:latin typeface="Arial-Rounded" pitchFamily="34" charset="0"/>
                <a:ea typeface="Arial-Rounded" pitchFamily="34" charset="0"/>
                <a:cs typeface="Arial-Rounded" pitchFamily="34" charset="0"/>
              </a:rPr>
              <a:t>h</a:t>
            </a:r>
          </a:p>
        </p:txBody>
      </p:sp>
      <p:sp>
        <p:nvSpPr>
          <p:cNvPr id="4" name="Title 1">
            <a:extLst>
              <a:ext uri="{FF2B5EF4-FFF2-40B4-BE49-F238E27FC236}">
                <a16:creationId xmlns:a16="http://schemas.microsoft.com/office/drawing/2014/main" id="{23F5535D-D1F8-CB5D-E760-43D671E3E844}"/>
              </a:ext>
            </a:extLst>
          </p:cNvPr>
          <p:cNvSpPr txBox="1">
            <a:spLocks/>
          </p:cNvSpPr>
          <p:nvPr/>
        </p:nvSpPr>
        <p:spPr>
          <a:xfrm>
            <a:off x="6038850" y="2698750"/>
            <a:ext cx="1836738" cy="985838"/>
          </a:xfrm>
          <a:prstGeom prst="rect">
            <a:avLst/>
          </a:prstGeom>
          <a:solidFill>
            <a:srgbClr val="FBDDED"/>
          </a:solidFill>
        </p:spPr>
        <p:txBody>
          <a:bodyPr lIns="29990" tIns="14995" rIns="29990" bIns="14995"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77296" rtl="0" eaLnBrk="1" fontAlgn="auto" latinLnBrk="0" hangingPunct="1">
              <a:lnSpc>
                <a:spcPct val="120000"/>
              </a:lnSpc>
              <a:spcBef>
                <a:spcPts val="262"/>
              </a:spcBef>
              <a:spcAft>
                <a:spcPts val="0"/>
              </a:spcAft>
              <a:buClrTx/>
              <a:buSzTx/>
              <a:buFontTx/>
              <a:buNone/>
              <a:tabLst/>
              <a:defRPr/>
            </a:pPr>
            <a:r>
              <a:rPr kumimoji="0" lang="en-US" sz="7851" b="0" i="0" u="none" strike="noStrike" kern="1200" cap="none" spc="0" normalizeH="0" baseline="0" noProof="0">
                <a:ln>
                  <a:noFill/>
                </a:ln>
                <a:solidFill>
                  <a:srgbClr val="FF0000"/>
                </a:solidFill>
                <a:effectLst/>
                <a:uLnTx/>
                <a:uFillTx/>
                <a:latin typeface="Arial-Rounded" pitchFamily="34" charset="0"/>
                <a:ea typeface="Arial-Rounded" pitchFamily="34" charset="0"/>
                <a:cs typeface="Arial-Rounded" pitchFamily="34" charset="0"/>
              </a:rPr>
              <a:t>ưu</a:t>
            </a:r>
          </a:p>
        </p:txBody>
      </p:sp>
      <p:sp>
        <p:nvSpPr>
          <p:cNvPr id="5" name="Title 1">
            <a:extLst>
              <a:ext uri="{FF2B5EF4-FFF2-40B4-BE49-F238E27FC236}">
                <a16:creationId xmlns:a16="http://schemas.microsoft.com/office/drawing/2014/main" id="{954D899D-F35C-C77E-09AA-EEDE0F624FBF}"/>
              </a:ext>
            </a:extLst>
          </p:cNvPr>
          <p:cNvSpPr txBox="1">
            <a:spLocks/>
          </p:cNvSpPr>
          <p:nvPr/>
        </p:nvSpPr>
        <p:spPr>
          <a:xfrm>
            <a:off x="4162425" y="3871913"/>
            <a:ext cx="3713163" cy="985837"/>
          </a:xfrm>
          <a:prstGeom prst="rect">
            <a:avLst/>
          </a:prstGeom>
          <a:solidFill>
            <a:srgbClr val="FBDDED"/>
          </a:solidFill>
        </p:spPr>
        <p:txBody>
          <a:bodyPr lIns="29990" tIns="14995" rIns="29990" bIns="14995"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77296" rtl="0" eaLnBrk="1" fontAlgn="auto" latinLnBrk="0" hangingPunct="1">
              <a:lnSpc>
                <a:spcPct val="120000"/>
              </a:lnSpc>
              <a:spcBef>
                <a:spcPts val="262"/>
              </a:spcBef>
              <a:spcAft>
                <a:spcPts val="0"/>
              </a:spcAft>
              <a:buClrTx/>
              <a:buSzTx/>
              <a:buFontTx/>
              <a:buNone/>
              <a:tabLst/>
              <a:defRPr/>
            </a:pPr>
            <a:r>
              <a:rPr kumimoji="0" lang="en-US" sz="7851" b="0" i="0" u="none" strike="noStrike" kern="1200" cap="none" spc="0" normalizeH="0" baseline="0" noProof="0">
                <a:ln>
                  <a:noFill/>
                </a:ln>
                <a:solidFill>
                  <a:prstClr val="black"/>
                </a:solidFill>
                <a:effectLst/>
                <a:uLnTx/>
                <a:uFillTx/>
                <a:latin typeface="Arial-Rounded" pitchFamily="34" charset="0"/>
                <a:ea typeface="Arial-Rounded" pitchFamily="34" charset="0"/>
                <a:cs typeface="Arial-Rounded" pitchFamily="34" charset="0"/>
              </a:rPr>
              <a:t>h</a:t>
            </a:r>
            <a:r>
              <a:rPr kumimoji="0" lang="en-US" sz="7851" b="0" i="0" u="none" strike="noStrike" kern="1200" cap="none" spc="0" normalizeH="0" baseline="0" noProof="0">
                <a:ln>
                  <a:noFill/>
                </a:ln>
                <a:solidFill>
                  <a:srgbClr val="FF0000"/>
                </a:solidFill>
                <a:effectLst/>
                <a:uLnTx/>
                <a:uFillTx/>
                <a:latin typeface="Arial-Rounded" pitchFamily="34" charset="0"/>
                <a:ea typeface="Arial-Rounded" pitchFamily="34" charset="0"/>
                <a:cs typeface="Arial-Rounded" pitchFamily="34" charset="0"/>
              </a:rPr>
              <a:t>ưu</a:t>
            </a:r>
          </a:p>
        </p:txBody>
      </p:sp>
      <p:grpSp>
        <p:nvGrpSpPr>
          <p:cNvPr id="35845" name="Group 5">
            <a:extLst>
              <a:ext uri="{FF2B5EF4-FFF2-40B4-BE49-F238E27FC236}">
                <a16:creationId xmlns:a16="http://schemas.microsoft.com/office/drawing/2014/main" id="{38F38A68-7A11-18CE-C306-0F9E1A318445}"/>
              </a:ext>
            </a:extLst>
          </p:cNvPr>
          <p:cNvGrpSpPr>
            <a:grpSpLocks/>
          </p:cNvGrpSpPr>
          <p:nvPr/>
        </p:nvGrpSpPr>
        <p:grpSpPr bwMode="auto">
          <a:xfrm>
            <a:off x="1600200" y="1143000"/>
            <a:ext cx="1724025" cy="611188"/>
            <a:chOff x="63500" y="1429216"/>
            <a:chExt cx="1970813" cy="705889"/>
          </a:xfrm>
        </p:grpSpPr>
        <p:sp>
          <p:nvSpPr>
            <p:cNvPr id="7" name="Rounded Rectangle 6">
              <a:extLst>
                <a:ext uri="{FF2B5EF4-FFF2-40B4-BE49-F238E27FC236}">
                  <a16:creationId xmlns:a16="http://schemas.microsoft.com/office/drawing/2014/main" id="{7F5921AE-BA9B-C7BE-22D2-3447415543D3}"/>
                </a:ext>
              </a:extLst>
            </p:cNvPr>
            <p:cNvSpPr/>
            <p:nvPr/>
          </p:nvSpPr>
          <p:spPr>
            <a:xfrm>
              <a:off x="384710" y="1429216"/>
              <a:ext cx="1649603"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38200">
                <a:defRPr>
                  <a:solidFill>
                    <a:schemeClr val="tx1"/>
                  </a:solidFill>
                  <a:latin typeface="Arial" panose="020B0604020202020204" pitchFamily="34" charset="0"/>
                </a:defRPr>
              </a:lvl1pPr>
              <a:lvl2pPr marL="742950" indent="-285750" defTabSz="838200">
                <a:defRPr>
                  <a:solidFill>
                    <a:schemeClr val="tx1"/>
                  </a:solidFill>
                  <a:latin typeface="Arial" panose="020B0604020202020204" pitchFamily="34" charset="0"/>
                </a:defRPr>
              </a:lvl2pPr>
              <a:lvl3pPr marL="1143000" indent="-228600" defTabSz="838200">
                <a:defRPr>
                  <a:solidFill>
                    <a:schemeClr val="tx1"/>
                  </a:solidFill>
                  <a:latin typeface="Arial" panose="020B0604020202020204" pitchFamily="34" charset="0"/>
                </a:defRPr>
              </a:lvl3pPr>
              <a:lvl4pPr marL="1600200" indent="-228600" defTabSz="838200">
                <a:defRPr>
                  <a:solidFill>
                    <a:schemeClr val="tx1"/>
                  </a:solidFill>
                  <a:latin typeface="Arial" panose="020B0604020202020204" pitchFamily="34" charset="0"/>
                </a:defRPr>
              </a:lvl4pPr>
              <a:lvl5pPr marL="2057400" indent="-228600" defTabSz="838200">
                <a:defRPr>
                  <a:solidFill>
                    <a:schemeClr val="tx1"/>
                  </a:solidFill>
                  <a:latin typeface="Arial" panose="020B0604020202020204" pitchFamily="34" charset="0"/>
                </a:defRPr>
              </a:lvl5pPr>
              <a:lvl6pPr marL="2514600" indent="-228600" defTabSz="838200" eaLnBrk="0" fontAlgn="base" hangingPunct="0">
                <a:spcBef>
                  <a:spcPct val="0"/>
                </a:spcBef>
                <a:spcAft>
                  <a:spcPct val="0"/>
                </a:spcAft>
                <a:defRPr>
                  <a:solidFill>
                    <a:schemeClr val="tx1"/>
                  </a:solidFill>
                  <a:latin typeface="Arial" panose="020B0604020202020204" pitchFamily="34" charset="0"/>
                </a:defRPr>
              </a:lvl6pPr>
              <a:lvl7pPr marL="2971800" indent="-228600" defTabSz="838200" eaLnBrk="0" fontAlgn="base" hangingPunct="0">
                <a:spcBef>
                  <a:spcPct val="0"/>
                </a:spcBef>
                <a:spcAft>
                  <a:spcPct val="0"/>
                </a:spcAft>
                <a:defRPr>
                  <a:solidFill>
                    <a:schemeClr val="tx1"/>
                  </a:solidFill>
                  <a:latin typeface="Arial" panose="020B0604020202020204" pitchFamily="34" charset="0"/>
                </a:defRPr>
              </a:lvl7pPr>
              <a:lvl8pPr marL="3429000" indent="-228600" defTabSz="838200" eaLnBrk="0" fontAlgn="base" hangingPunct="0">
                <a:spcBef>
                  <a:spcPct val="0"/>
                </a:spcBef>
                <a:spcAft>
                  <a:spcPct val="0"/>
                </a:spcAft>
                <a:defRPr>
                  <a:solidFill>
                    <a:schemeClr val="tx1"/>
                  </a:solidFill>
                  <a:latin typeface="Arial" panose="020B0604020202020204" pitchFamily="34" charset="0"/>
                </a:defRPr>
              </a:lvl8pPr>
              <a:lvl9pPr marL="3886200" indent="-228600" defTabSz="838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838200" rtl="0" eaLnBrk="1" fontAlgn="base" latinLnBrk="0" hangingPunct="1">
                <a:lnSpc>
                  <a:spcPct val="100000"/>
                </a:lnSpc>
                <a:spcBef>
                  <a:spcPct val="0"/>
                </a:spcBef>
                <a:spcAft>
                  <a:spcPct val="0"/>
                </a:spcAft>
                <a:buClrTx/>
                <a:buSzTx/>
                <a:buFontTx/>
                <a:buNone/>
                <a:tabLst/>
                <a:defRPr/>
              </a:pPr>
              <a:r>
                <a:rPr kumimoji="0" lang="en-US" altLang="en-US" sz="2900" b="0" i="0" u="none" strike="noStrike" kern="1200" cap="none" spc="0" normalizeH="0" baseline="0" noProof="0">
                  <a:ln>
                    <a:noFill/>
                  </a:ln>
                  <a:solidFill>
                    <a:srgbClr val="FFFFFF"/>
                  </a:solidFill>
                  <a:effectLst/>
                  <a:uLnTx/>
                  <a:uFillTx/>
                  <a:latin typeface="Arial-Rounded" charset="0"/>
                  <a:ea typeface="+mn-ea"/>
                  <a:cs typeface="Arial-Rounded" charset="0"/>
                </a:rPr>
                <a:t>Đọc</a:t>
              </a:r>
            </a:p>
          </p:txBody>
        </p:sp>
        <p:sp>
          <p:nvSpPr>
            <p:cNvPr id="8" name="Oval 7">
              <a:extLst>
                <a:ext uri="{FF2B5EF4-FFF2-40B4-BE49-F238E27FC236}">
                  <a16:creationId xmlns:a16="http://schemas.microsoft.com/office/drawing/2014/main" id="{B09C5CE3-88A5-B256-B6C0-22B327CD2965}"/>
                </a:ext>
              </a:extLst>
            </p:cNvPr>
            <p:cNvSpPr/>
            <p:nvPr/>
          </p:nvSpPr>
          <p:spPr>
            <a:xfrm>
              <a:off x="63500" y="1458552"/>
              <a:ext cx="642420"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38492" rtl="0" eaLnBrk="1" fontAlgn="auto" latinLnBrk="0" hangingPunct="1">
                <a:lnSpc>
                  <a:spcPct val="100000"/>
                </a:lnSpc>
                <a:spcBef>
                  <a:spcPts val="0"/>
                </a:spcBef>
                <a:spcAft>
                  <a:spcPts val="0"/>
                </a:spcAft>
                <a:buClrTx/>
                <a:buSzTx/>
                <a:buFontTx/>
                <a:buNone/>
                <a:tabLst/>
                <a:defRPr/>
              </a:pPr>
              <a:r>
                <a:rPr kumimoji="0" lang="en-US" sz="2963" b="0" i="0" u="none" strike="noStrike" kern="1200" cap="none" spc="0" normalizeH="0" baseline="0" noProof="0">
                  <a:ln>
                    <a:noFill/>
                  </a:ln>
                  <a:solidFill>
                    <a:prstClr val="black"/>
                  </a:solidFill>
                  <a:effectLst/>
                  <a:uLnTx/>
                  <a:uFillTx/>
                  <a:latin typeface="Arial Rounded MT Bold" pitchFamily="34" charset="0"/>
                  <a:ea typeface="Arial-Rounded" pitchFamily="34" charset="0"/>
                  <a:cs typeface="Arial-Rounded" pitchFamily="34" charset="0"/>
                </a:rPr>
                <a:t>3</a:t>
              </a:r>
            </a:p>
          </p:txBody>
        </p:sp>
      </p:grpSp>
      <p:sp>
        <p:nvSpPr>
          <p:cNvPr id="10" name="Title 1">
            <a:extLst>
              <a:ext uri="{FF2B5EF4-FFF2-40B4-BE49-F238E27FC236}">
                <a16:creationId xmlns:a16="http://schemas.microsoft.com/office/drawing/2014/main" id="{09115DD2-2742-A865-E7AE-7F6F5D0668CF}"/>
              </a:ext>
            </a:extLst>
          </p:cNvPr>
          <p:cNvSpPr txBox="1">
            <a:spLocks/>
          </p:cNvSpPr>
          <p:nvPr/>
        </p:nvSpPr>
        <p:spPr>
          <a:xfrm>
            <a:off x="3736975" y="1490663"/>
            <a:ext cx="1517650" cy="693737"/>
          </a:xfrm>
          <a:prstGeom prst="rect">
            <a:avLst/>
          </a:prstGeom>
        </p:spPr>
        <p:txBody>
          <a:bodyPr lIns="29990" tIns="14995" rIns="29990" bIns="14995"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77296" rtl="0" eaLnBrk="1" fontAlgn="auto" latinLnBrk="0" hangingPunct="1">
              <a:lnSpc>
                <a:spcPct val="90000"/>
              </a:lnSpc>
              <a:spcBef>
                <a:spcPct val="0"/>
              </a:spcBef>
              <a:spcAft>
                <a:spcPts val="0"/>
              </a:spcAft>
              <a:buClrTx/>
              <a:buSzTx/>
              <a:buFontTx/>
              <a:buNone/>
              <a:tabLst/>
              <a:defRPr/>
            </a:pPr>
            <a:r>
              <a:rPr kumimoji="0" lang="en-US" sz="7851" b="0" i="0" u="none" strike="noStrike" kern="1200" cap="none" spc="0" normalizeH="0" baseline="0" noProof="0">
                <a:ln>
                  <a:noFill/>
                </a:ln>
                <a:solidFill>
                  <a:srgbClr val="FF0000"/>
                </a:solidFill>
                <a:effectLst/>
                <a:uLnTx/>
                <a:uFillTx/>
                <a:latin typeface="Arial-Rounded" pitchFamily="34" charset="0"/>
                <a:ea typeface="Arial-Rounded" pitchFamily="34" charset="0"/>
                <a:cs typeface="Arial-Rounded" pitchFamily="34" charset="0"/>
              </a:rPr>
              <a:t>iu</a:t>
            </a:r>
          </a:p>
        </p:txBody>
      </p:sp>
      <p:sp>
        <p:nvSpPr>
          <p:cNvPr id="12" name="Title 1">
            <a:extLst>
              <a:ext uri="{FF2B5EF4-FFF2-40B4-BE49-F238E27FC236}">
                <a16:creationId xmlns:a16="http://schemas.microsoft.com/office/drawing/2014/main" id="{FDE1D6F8-3A0F-DB74-5EE1-C09DBF620B95}"/>
              </a:ext>
            </a:extLst>
          </p:cNvPr>
          <p:cNvSpPr txBox="1">
            <a:spLocks/>
          </p:cNvSpPr>
          <p:nvPr/>
        </p:nvSpPr>
        <p:spPr>
          <a:xfrm>
            <a:off x="6507163" y="1477963"/>
            <a:ext cx="1517650" cy="695325"/>
          </a:xfrm>
          <a:prstGeom prst="rect">
            <a:avLst/>
          </a:prstGeom>
        </p:spPr>
        <p:txBody>
          <a:bodyPr lIns="29990" tIns="14995" rIns="29990" bIns="14995"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77296" rtl="0" eaLnBrk="1" fontAlgn="auto" latinLnBrk="0" hangingPunct="1">
              <a:lnSpc>
                <a:spcPct val="90000"/>
              </a:lnSpc>
              <a:spcBef>
                <a:spcPct val="0"/>
              </a:spcBef>
              <a:spcAft>
                <a:spcPts val="0"/>
              </a:spcAft>
              <a:buClrTx/>
              <a:buSzTx/>
              <a:buFontTx/>
              <a:buNone/>
              <a:tabLst/>
              <a:defRPr/>
            </a:pPr>
            <a:r>
              <a:rPr kumimoji="0" lang="en-US" sz="7851" b="0" i="0" u="none" strike="noStrike" kern="1200" cap="none" spc="0" normalizeH="0" baseline="0" noProof="0">
                <a:ln>
                  <a:noFill/>
                </a:ln>
                <a:solidFill>
                  <a:srgbClr val="FF0000"/>
                </a:solidFill>
                <a:effectLst/>
                <a:uLnTx/>
                <a:uFillTx/>
                <a:latin typeface="Arial-Rounded" pitchFamily="34" charset="0"/>
                <a:ea typeface="Arial-Rounded" pitchFamily="34" charset="0"/>
                <a:cs typeface="Arial-Rounded" pitchFamily="34" charset="0"/>
              </a:rPr>
              <a:t>ưu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DFA3968-D9D6-C026-C487-1EB4585F4A2A}"/>
              </a:ext>
            </a:extLst>
          </p:cNvPr>
          <p:cNvSpPr txBox="1">
            <a:spLocks/>
          </p:cNvSpPr>
          <p:nvPr/>
        </p:nvSpPr>
        <p:spPr>
          <a:xfrm>
            <a:off x="4294188" y="1509713"/>
            <a:ext cx="4240212" cy="471487"/>
          </a:xfrm>
          <a:prstGeom prst="rect">
            <a:avLst/>
          </a:prstGeom>
        </p:spPr>
        <p:txBody>
          <a:bodyPr lIns="29990" tIns="14995" rIns="29990" bIns="14995"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77296" rtl="0" eaLnBrk="1" fontAlgn="auto" latinLnBrk="0" hangingPunct="1">
              <a:lnSpc>
                <a:spcPct val="90000"/>
              </a:lnSpc>
              <a:spcBef>
                <a:spcPct val="0"/>
              </a:spcBef>
              <a:spcAft>
                <a:spcPts val="0"/>
              </a:spcAft>
              <a:buClrTx/>
              <a:buSzTx/>
              <a:buFontTx/>
              <a:buNone/>
              <a:tabLst/>
              <a:defRPr/>
            </a:pPr>
            <a:r>
              <a:rPr kumimoji="0" lang="en-US" sz="7851" b="0" i="0" u="none" strike="noStrike" kern="1200" cap="none" spc="0" normalizeH="0" baseline="0" noProof="0">
                <a:ln>
                  <a:noFill/>
                </a:ln>
                <a:solidFill>
                  <a:srgbClr val="0070C0"/>
                </a:solidFill>
                <a:effectLst/>
                <a:uLnTx/>
                <a:uFillTx/>
                <a:latin typeface="HP-211" panose="020B0803050302020204" pitchFamily="34" charset="0"/>
                <a:ea typeface="Arial-Rounded" pitchFamily="34" charset="0"/>
                <a:cs typeface="Arial-Rounded" pitchFamily="34" charset="0"/>
              </a:rPr>
              <a:t>So sánh</a:t>
            </a:r>
          </a:p>
        </p:txBody>
      </p:sp>
      <p:sp>
        <p:nvSpPr>
          <p:cNvPr id="5" name="Title 1">
            <a:extLst>
              <a:ext uri="{FF2B5EF4-FFF2-40B4-BE49-F238E27FC236}">
                <a16:creationId xmlns:a16="http://schemas.microsoft.com/office/drawing/2014/main" id="{1735DAF6-8CF2-A92E-FD2E-A7B06826FB56}"/>
              </a:ext>
            </a:extLst>
          </p:cNvPr>
          <p:cNvSpPr txBox="1">
            <a:spLocks/>
          </p:cNvSpPr>
          <p:nvPr/>
        </p:nvSpPr>
        <p:spPr>
          <a:xfrm>
            <a:off x="3995738" y="3243263"/>
            <a:ext cx="1517650" cy="693737"/>
          </a:xfrm>
          <a:prstGeom prst="rect">
            <a:avLst/>
          </a:prstGeom>
        </p:spPr>
        <p:txBody>
          <a:bodyPr lIns="29990" tIns="14995" rIns="29990" bIns="14995"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77296" rtl="0" eaLnBrk="1" fontAlgn="auto" latinLnBrk="0" hangingPunct="1">
              <a:lnSpc>
                <a:spcPct val="90000"/>
              </a:lnSpc>
              <a:spcBef>
                <a:spcPct val="0"/>
              </a:spcBef>
              <a:spcAft>
                <a:spcPts val="0"/>
              </a:spcAft>
              <a:buClrTx/>
              <a:buSzTx/>
              <a:buFontTx/>
              <a:buNone/>
              <a:tabLst/>
              <a:defRPr/>
            </a:pPr>
            <a:r>
              <a:rPr kumimoji="0" lang="en-US" sz="7851" b="0" i="0" u="none" strike="noStrike" kern="1200" cap="none" spc="0" normalizeH="0" baseline="0" noProof="0">
                <a:ln>
                  <a:noFill/>
                </a:ln>
                <a:solidFill>
                  <a:srgbClr val="002060"/>
                </a:solidFill>
                <a:effectLst/>
                <a:uLnTx/>
                <a:uFillTx/>
                <a:latin typeface="Arial-Rounded" pitchFamily="34" charset="0"/>
                <a:ea typeface="Arial-Rounded" pitchFamily="34" charset="0"/>
                <a:cs typeface="Arial-Rounded" pitchFamily="34" charset="0"/>
              </a:rPr>
              <a:t>iu</a:t>
            </a:r>
          </a:p>
        </p:txBody>
      </p:sp>
      <p:sp>
        <p:nvSpPr>
          <p:cNvPr id="10" name="Title 1">
            <a:extLst>
              <a:ext uri="{FF2B5EF4-FFF2-40B4-BE49-F238E27FC236}">
                <a16:creationId xmlns:a16="http://schemas.microsoft.com/office/drawing/2014/main" id="{5516E05E-FFEE-8B1F-E3CA-4B77CD7AF6F5}"/>
              </a:ext>
            </a:extLst>
          </p:cNvPr>
          <p:cNvSpPr txBox="1">
            <a:spLocks/>
          </p:cNvSpPr>
          <p:nvPr/>
        </p:nvSpPr>
        <p:spPr>
          <a:xfrm>
            <a:off x="3735388" y="3248025"/>
            <a:ext cx="1517650" cy="693738"/>
          </a:xfrm>
          <a:prstGeom prst="rect">
            <a:avLst/>
          </a:prstGeom>
        </p:spPr>
        <p:txBody>
          <a:bodyPr lIns="29990" tIns="14995" rIns="29990" bIns="14995"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77296" rtl="0" eaLnBrk="1" fontAlgn="auto" latinLnBrk="0" hangingPunct="1">
              <a:lnSpc>
                <a:spcPct val="90000"/>
              </a:lnSpc>
              <a:spcBef>
                <a:spcPct val="0"/>
              </a:spcBef>
              <a:spcAft>
                <a:spcPts val="0"/>
              </a:spcAft>
              <a:buClrTx/>
              <a:buSzTx/>
              <a:buFontTx/>
              <a:buNone/>
              <a:tabLst/>
              <a:defRPr/>
            </a:pPr>
            <a:r>
              <a:rPr kumimoji="0" lang="en-US" sz="7851" b="0" i="0" u="none" strike="noStrike" kern="1200" cap="none" spc="0" normalizeH="0" baseline="0" noProof="0">
                <a:ln>
                  <a:noFill/>
                </a:ln>
                <a:solidFill>
                  <a:srgbClr val="00B050"/>
                </a:solidFill>
                <a:effectLst/>
                <a:uLnTx/>
                <a:uFillTx/>
                <a:latin typeface="Arial-Rounded" pitchFamily="34" charset="0"/>
                <a:ea typeface="Arial-Rounded" pitchFamily="34" charset="0"/>
                <a:cs typeface="Arial-Rounded" pitchFamily="34" charset="0"/>
              </a:rPr>
              <a:t>i</a:t>
            </a:r>
          </a:p>
        </p:txBody>
      </p:sp>
      <p:sp>
        <p:nvSpPr>
          <p:cNvPr id="8" name="Title 1">
            <a:extLst>
              <a:ext uri="{FF2B5EF4-FFF2-40B4-BE49-F238E27FC236}">
                <a16:creationId xmlns:a16="http://schemas.microsoft.com/office/drawing/2014/main" id="{63D2DC91-A674-EF78-03F2-0409F516A08C}"/>
              </a:ext>
            </a:extLst>
          </p:cNvPr>
          <p:cNvSpPr txBox="1">
            <a:spLocks/>
          </p:cNvSpPr>
          <p:nvPr/>
        </p:nvSpPr>
        <p:spPr>
          <a:xfrm>
            <a:off x="4095750" y="3243263"/>
            <a:ext cx="1517650" cy="693737"/>
          </a:xfrm>
          <a:prstGeom prst="rect">
            <a:avLst/>
          </a:prstGeom>
        </p:spPr>
        <p:txBody>
          <a:bodyPr lIns="29990" tIns="14995" rIns="29990" bIns="14995"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77296" rtl="0" eaLnBrk="1" fontAlgn="auto" latinLnBrk="0" hangingPunct="1">
              <a:lnSpc>
                <a:spcPct val="90000"/>
              </a:lnSpc>
              <a:spcBef>
                <a:spcPct val="0"/>
              </a:spcBef>
              <a:spcAft>
                <a:spcPts val="0"/>
              </a:spcAft>
              <a:buClrTx/>
              <a:buSzTx/>
              <a:buFontTx/>
              <a:buNone/>
              <a:tabLst/>
              <a:defRPr/>
            </a:pPr>
            <a:r>
              <a:rPr kumimoji="0" lang="en-US" sz="7851" b="0" i="0" u="none" strike="noStrike" kern="1200" cap="none" spc="0" normalizeH="0" baseline="0" noProof="0">
                <a:ln>
                  <a:noFill/>
                </a:ln>
                <a:solidFill>
                  <a:srgbClr val="FF0000"/>
                </a:solidFill>
                <a:effectLst/>
                <a:uLnTx/>
                <a:uFillTx/>
                <a:latin typeface="Arial-Rounded" pitchFamily="34" charset="0"/>
                <a:ea typeface="Arial-Rounded" pitchFamily="34" charset="0"/>
                <a:cs typeface="Arial-Rounded" pitchFamily="34" charset="0"/>
              </a:rPr>
              <a:t>u</a:t>
            </a:r>
          </a:p>
        </p:txBody>
      </p:sp>
      <p:sp>
        <p:nvSpPr>
          <p:cNvPr id="11" name="Title 1">
            <a:extLst>
              <a:ext uri="{FF2B5EF4-FFF2-40B4-BE49-F238E27FC236}">
                <a16:creationId xmlns:a16="http://schemas.microsoft.com/office/drawing/2014/main" id="{47D3552A-A30C-0ACC-B2E6-4B8ECE46CCF8}"/>
              </a:ext>
            </a:extLst>
          </p:cNvPr>
          <p:cNvSpPr txBox="1">
            <a:spLocks/>
          </p:cNvSpPr>
          <p:nvPr/>
        </p:nvSpPr>
        <p:spPr>
          <a:xfrm>
            <a:off x="6572250" y="3243263"/>
            <a:ext cx="1516063" cy="693737"/>
          </a:xfrm>
          <a:prstGeom prst="rect">
            <a:avLst/>
          </a:prstGeom>
        </p:spPr>
        <p:txBody>
          <a:bodyPr lIns="29990" tIns="14995" rIns="29990" bIns="14995"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77296" rtl="0" eaLnBrk="1" fontAlgn="auto" latinLnBrk="0" hangingPunct="1">
              <a:lnSpc>
                <a:spcPct val="90000"/>
              </a:lnSpc>
              <a:spcBef>
                <a:spcPct val="0"/>
              </a:spcBef>
              <a:spcAft>
                <a:spcPts val="0"/>
              </a:spcAft>
              <a:buClrTx/>
              <a:buSzTx/>
              <a:buFontTx/>
              <a:buNone/>
              <a:tabLst/>
              <a:defRPr/>
            </a:pPr>
            <a:r>
              <a:rPr kumimoji="0" lang="en-US" sz="7851" b="0" i="0" u="none" strike="noStrike" kern="1200" cap="none" spc="0" normalizeH="0" baseline="0" noProof="0">
                <a:ln>
                  <a:noFill/>
                </a:ln>
                <a:solidFill>
                  <a:srgbClr val="002060"/>
                </a:solidFill>
                <a:effectLst/>
                <a:uLnTx/>
                <a:uFillTx/>
                <a:latin typeface="Arial-Rounded" pitchFamily="34" charset="0"/>
                <a:ea typeface="Arial-Rounded" pitchFamily="34" charset="0"/>
                <a:cs typeface="Arial-Rounded" pitchFamily="34" charset="0"/>
              </a:rPr>
              <a:t>ưu</a:t>
            </a:r>
          </a:p>
        </p:txBody>
      </p:sp>
      <p:sp>
        <p:nvSpPr>
          <p:cNvPr id="12" name="Title 1">
            <a:extLst>
              <a:ext uri="{FF2B5EF4-FFF2-40B4-BE49-F238E27FC236}">
                <a16:creationId xmlns:a16="http://schemas.microsoft.com/office/drawing/2014/main" id="{233F1E20-E559-17FB-E07B-CC628F46FB78}"/>
              </a:ext>
            </a:extLst>
          </p:cNvPr>
          <p:cNvSpPr txBox="1">
            <a:spLocks/>
          </p:cNvSpPr>
          <p:nvPr/>
        </p:nvSpPr>
        <p:spPr>
          <a:xfrm>
            <a:off x="6840538" y="3243263"/>
            <a:ext cx="1516062" cy="693737"/>
          </a:xfrm>
          <a:prstGeom prst="rect">
            <a:avLst/>
          </a:prstGeom>
        </p:spPr>
        <p:txBody>
          <a:bodyPr lIns="29990" tIns="14995" rIns="29990" bIns="14995"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77296" rtl="0" eaLnBrk="1" fontAlgn="auto" latinLnBrk="0" hangingPunct="1">
              <a:lnSpc>
                <a:spcPct val="90000"/>
              </a:lnSpc>
              <a:spcBef>
                <a:spcPct val="0"/>
              </a:spcBef>
              <a:spcAft>
                <a:spcPts val="0"/>
              </a:spcAft>
              <a:buClrTx/>
              <a:buSzTx/>
              <a:buFontTx/>
              <a:buNone/>
              <a:tabLst/>
              <a:defRPr/>
            </a:pPr>
            <a:r>
              <a:rPr kumimoji="0" lang="en-US" sz="7851" b="0" i="0" u="none" strike="noStrike" kern="1200" cap="none" spc="0" normalizeH="0" baseline="0" noProof="0">
                <a:ln>
                  <a:noFill/>
                </a:ln>
                <a:solidFill>
                  <a:srgbClr val="FF0000"/>
                </a:solidFill>
                <a:effectLst/>
                <a:uLnTx/>
                <a:uFillTx/>
                <a:latin typeface="Arial-Rounded" pitchFamily="34" charset="0"/>
                <a:ea typeface="Arial-Rounded" pitchFamily="34" charset="0"/>
                <a:cs typeface="Arial-Rounded" pitchFamily="34" charset="0"/>
              </a:rPr>
              <a:t>u</a:t>
            </a:r>
          </a:p>
        </p:txBody>
      </p:sp>
      <p:sp>
        <p:nvSpPr>
          <p:cNvPr id="13" name="Title 1">
            <a:extLst>
              <a:ext uri="{FF2B5EF4-FFF2-40B4-BE49-F238E27FC236}">
                <a16:creationId xmlns:a16="http://schemas.microsoft.com/office/drawing/2014/main" id="{ABA7DC0A-5AC7-EA47-DF10-AD02AEE7D519}"/>
              </a:ext>
            </a:extLst>
          </p:cNvPr>
          <p:cNvSpPr txBox="1">
            <a:spLocks/>
          </p:cNvSpPr>
          <p:nvPr/>
        </p:nvSpPr>
        <p:spPr>
          <a:xfrm>
            <a:off x="6307138" y="3243263"/>
            <a:ext cx="1517650" cy="693737"/>
          </a:xfrm>
          <a:prstGeom prst="rect">
            <a:avLst/>
          </a:prstGeom>
        </p:spPr>
        <p:txBody>
          <a:bodyPr lIns="29990" tIns="14995" rIns="29990" bIns="14995"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77296" rtl="0" eaLnBrk="1" fontAlgn="auto" latinLnBrk="0" hangingPunct="1">
              <a:lnSpc>
                <a:spcPct val="90000"/>
              </a:lnSpc>
              <a:spcBef>
                <a:spcPct val="0"/>
              </a:spcBef>
              <a:spcAft>
                <a:spcPts val="0"/>
              </a:spcAft>
              <a:buClrTx/>
              <a:buSzTx/>
              <a:buFontTx/>
              <a:buNone/>
              <a:tabLst/>
              <a:defRPr/>
            </a:pPr>
            <a:r>
              <a:rPr kumimoji="0" lang="en-US" sz="7851" b="0" i="0" u="none" strike="noStrike" kern="1200" cap="none" spc="0" normalizeH="0" baseline="0" noProof="0">
                <a:ln>
                  <a:noFill/>
                </a:ln>
                <a:solidFill>
                  <a:srgbClr val="7030A0"/>
                </a:solidFill>
                <a:effectLst/>
                <a:uLnTx/>
                <a:uFillTx/>
                <a:latin typeface="Arial-Rounded" pitchFamily="34" charset="0"/>
                <a:ea typeface="Arial-Rounded" pitchFamily="34" charset="0"/>
                <a:cs typeface="Arial-Rounded" pitchFamily="34" charset="0"/>
              </a:rPr>
              <a:t>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8"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2" name="Picture 2">
            <a:extLst>
              <a:ext uri="{FF2B5EF4-FFF2-40B4-BE49-F238E27FC236}">
                <a16:creationId xmlns:a16="http://schemas.microsoft.com/office/drawing/2014/main" id="{54403C46-7DBE-E6A2-2704-FCBCBBBD63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8588" y="4502150"/>
            <a:ext cx="939482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a:extLst>
              <a:ext uri="{FF2B5EF4-FFF2-40B4-BE49-F238E27FC236}">
                <a16:creationId xmlns:a16="http://schemas.microsoft.com/office/drawing/2014/main" id="{9FFB6F00-9C0E-887E-2CAA-947A46C42E6A}"/>
              </a:ext>
            </a:extLst>
          </p:cNvPr>
          <p:cNvSpPr txBox="1">
            <a:spLocks/>
          </p:cNvSpPr>
          <p:nvPr/>
        </p:nvSpPr>
        <p:spPr>
          <a:xfrm>
            <a:off x="4176713" y="2447925"/>
            <a:ext cx="1835150" cy="985838"/>
          </a:xfrm>
          <a:prstGeom prst="rect">
            <a:avLst/>
          </a:prstGeom>
          <a:solidFill>
            <a:srgbClr val="FBDDED"/>
          </a:solidFill>
        </p:spPr>
        <p:txBody>
          <a:bodyPr lIns="29990" tIns="14995" rIns="29990" bIns="14995"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77296" rtl="0" eaLnBrk="1" fontAlgn="auto" latinLnBrk="0" hangingPunct="1">
              <a:lnSpc>
                <a:spcPct val="120000"/>
              </a:lnSpc>
              <a:spcBef>
                <a:spcPts val="262"/>
              </a:spcBef>
              <a:spcAft>
                <a:spcPts val="0"/>
              </a:spcAft>
              <a:buClrTx/>
              <a:buSzTx/>
              <a:buFontTx/>
              <a:buNone/>
              <a:tabLst/>
              <a:defRPr/>
            </a:pPr>
            <a:r>
              <a:rPr kumimoji="0" lang="en-US" sz="7851" b="0" i="0" u="none" strike="noStrike" kern="1200" cap="none" spc="0" normalizeH="0" baseline="0" noProof="0">
                <a:ln>
                  <a:noFill/>
                </a:ln>
                <a:solidFill>
                  <a:prstClr val="black"/>
                </a:solidFill>
                <a:effectLst/>
                <a:uLnTx/>
                <a:uFillTx/>
                <a:latin typeface="Arial-Rounded" pitchFamily="34" charset="0"/>
                <a:ea typeface="Arial-Rounded" pitchFamily="34" charset="0"/>
                <a:cs typeface="Arial-Rounded" pitchFamily="34" charset="0"/>
              </a:rPr>
              <a:t>h</a:t>
            </a:r>
          </a:p>
        </p:txBody>
      </p:sp>
      <p:sp>
        <p:nvSpPr>
          <p:cNvPr id="5" name="Title 1">
            <a:extLst>
              <a:ext uri="{FF2B5EF4-FFF2-40B4-BE49-F238E27FC236}">
                <a16:creationId xmlns:a16="http://schemas.microsoft.com/office/drawing/2014/main" id="{5AF23730-32B8-F1D4-9D13-1A2B39C98C34}"/>
              </a:ext>
            </a:extLst>
          </p:cNvPr>
          <p:cNvSpPr txBox="1">
            <a:spLocks/>
          </p:cNvSpPr>
          <p:nvPr/>
        </p:nvSpPr>
        <p:spPr>
          <a:xfrm>
            <a:off x="6038850" y="2447925"/>
            <a:ext cx="1836738" cy="985838"/>
          </a:xfrm>
          <a:prstGeom prst="rect">
            <a:avLst/>
          </a:prstGeom>
          <a:solidFill>
            <a:srgbClr val="FBDDED"/>
          </a:solidFill>
        </p:spPr>
        <p:txBody>
          <a:bodyPr lIns="29990" tIns="14995" rIns="29990" bIns="14995"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77296" rtl="0" eaLnBrk="1" fontAlgn="auto" latinLnBrk="0" hangingPunct="1">
              <a:lnSpc>
                <a:spcPct val="120000"/>
              </a:lnSpc>
              <a:spcBef>
                <a:spcPts val="262"/>
              </a:spcBef>
              <a:spcAft>
                <a:spcPts val="0"/>
              </a:spcAft>
              <a:buClrTx/>
              <a:buSzTx/>
              <a:buFontTx/>
              <a:buNone/>
              <a:tabLst/>
              <a:defRPr/>
            </a:pPr>
            <a:r>
              <a:rPr kumimoji="0" lang="en-US" sz="7851" b="0" i="0" u="none" strike="noStrike" kern="1200" cap="none" spc="0" normalizeH="0" baseline="0" noProof="0">
                <a:ln>
                  <a:noFill/>
                </a:ln>
                <a:solidFill>
                  <a:srgbClr val="FF0000"/>
                </a:solidFill>
                <a:effectLst/>
                <a:uLnTx/>
                <a:uFillTx/>
                <a:latin typeface="Arial-Rounded" pitchFamily="34" charset="0"/>
                <a:ea typeface="Arial-Rounded" pitchFamily="34" charset="0"/>
                <a:cs typeface="Arial-Rounded" pitchFamily="34" charset="0"/>
              </a:rPr>
              <a:t>ưu</a:t>
            </a:r>
          </a:p>
        </p:txBody>
      </p:sp>
      <p:sp>
        <p:nvSpPr>
          <p:cNvPr id="6" name="Title 1">
            <a:extLst>
              <a:ext uri="{FF2B5EF4-FFF2-40B4-BE49-F238E27FC236}">
                <a16:creationId xmlns:a16="http://schemas.microsoft.com/office/drawing/2014/main" id="{9BAB61D3-DD9C-79C3-BA3A-A4BC7B4428DB}"/>
              </a:ext>
            </a:extLst>
          </p:cNvPr>
          <p:cNvSpPr txBox="1">
            <a:spLocks/>
          </p:cNvSpPr>
          <p:nvPr/>
        </p:nvSpPr>
        <p:spPr>
          <a:xfrm>
            <a:off x="4162425" y="3621088"/>
            <a:ext cx="3713163" cy="985837"/>
          </a:xfrm>
          <a:prstGeom prst="rect">
            <a:avLst/>
          </a:prstGeom>
          <a:solidFill>
            <a:srgbClr val="FBDDED"/>
          </a:solidFill>
        </p:spPr>
        <p:txBody>
          <a:bodyPr lIns="29990" tIns="14995" rIns="29990" bIns="14995"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77296" rtl="0" eaLnBrk="1" fontAlgn="auto" latinLnBrk="0" hangingPunct="1">
              <a:lnSpc>
                <a:spcPct val="120000"/>
              </a:lnSpc>
              <a:spcBef>
                <a:spcPts val="262"/>
              </a:spcBef>
              <a:spcAft>
                <a:spcPts val="0"/>
              </a:spcAft>
              <a:buClrTx/>
              <a:buSzTx/>
              <a:buFontTx/>
              <a:buNone/>
              <a:tabLst/>
              <a:defRPr/>
            </a:pPr>
            <a:r>
              <a:rPr kumimoji="0" lang="en-US" sz="7851" b="0" i="0" u="none" strike="noStrike" kern="1200" cap="none" spc="0" normalizeH="0" baseline="0" noProof="0">
                <a:ln>
                  <a:noFill/>
                </a:ln>
                <a:solidFill>
                  <a:prstClr val="black"/>
                </a:solidFill>
                <a:effectLst/>
                <a:uLnTx/>
                <a:uFillTx/>
                <a:latin typeface="Arial-Rounded" pitchFamily="34" charset="0"/>
                <a:ea typeface="Arial-Rounded" pitchFamily="34" charset="0"/>
                <a:cs typeface="Arial-Rounded" pitchFamily="34" charset="0"/>
              </a:rPr>
              <a:t>h</a:t>
            </a:r>
            <a:r>
              <a:rPr kumimoji="0" lang="en-US" sz="7851" b="0" i="0" u="none" strike="noStrike" kern="1200" cap="none" spc="0" normalizeH="0" baseline="0" noProof="0">
                <a:ln>
                  <a:noFill/>
                </a:ln>
                <a:solidFill>
                  <a:srgbClr val="FF0000"/>
                </a:solidFill>
                <a:effectLst/>
                <a:uLnTx/>
                <a:uFillTx/>
                <a:latin typeface="Arial-Rounded" pitchFamily="34" charset="0"/>
                <a:ea typeface="Arial-Rounded" pitchFamily="34" charset="0"/>
                <a:cs typeface="Arial-Rounded" pitchFamily="34" charset="0"/>
              </a:rPr>
              <a:t>ưu</a:t>
            </a:r>
          </a:p>
        </p:txBody>
      </p:sp>
      <p:sp>
        <p:nvSpPr>
          <p:cNvPr id="7" name="Title 1">
            <a:extLst>
              <a:ext uri="{FF2B5EF4-FFF2-40B4-BE49-F238E27FC236}">
                <a16:creationId xmlns:a16="http://schemas.microsoft.com/office/drawing/2014/main" id="{54D64E01-DFBE-2D03-6F43-4674010C7B65}"/>
              </a:ext>
            </a:extLst>
          </p:cNvPr>
          <p:cNvSpPr txBox="1">
            <a:spLocks/>
          </p:cNvSpPr>
          <p:nvPr/>
        </p:nvSpPr>
        <p:spPr>
          <a:xfrm>
            <a:off x="3736975" y="1239838"/>
            <a:ext cx="1517650" cy="693737"/>
          </a:xfrm>
          <a:prstGeom prst="rect">
            <a:avLst/>
          </a:prstGeom>
        </p:spPr>
        <p:txBody>
          <a:bodyPr lIns="29990" tIns="14995" rIns="29990" bIns="14995"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77296" rtl="0" eaLnBrk="1" fontAlgn="auto" latinLnBrk="0" hangingPunct="1">
              <a:lnSpc>
                <a:spcPct val="90000"/>
              </a:lnSpc>
              <a:spcBef>
                <a:spcPct val="0"/>
              </a:spcBef>
              <a:spcAft>
                <a:spcPts val="0"/>
              </a:spcAft>
              <a:buClrTx/>
              <a:buSzTx/>
              <a:buFontTx/>
              <a:buNone/>
              <a:tabLst/>
              <a:defRPr/>
            </a:pPr>
            <a:r>
              <a:rPr kumimoji="0" lang="en-US" sz="7851" b="0" i="0" u="none" strike="noStrike" kern="1200" cap="none" spc="0" normalizeH="0" baseline="0" noProof="0">
                <a:ln>
                  <a:noFill/>
                </a:ln>
                <a:solidFill>
                  <a:srgbClr val="FF0000"/>
                </a:solidFill>
                <a:effectLst/>
                <a:uLnTx/>
                <a:uFillTx/>
                <a:latin typeface="Arial-Rounded" pitchFamily="34" charset="0"/>
                <a:ea typeface="Arial-Rounded" pitchFamily="34" charset="0"/>
                <a:cs typeface="Arial-Rounded" pitchFamily="34" charset="0"/>
              </a:rPr>
              <a:t>iu</a:t>
            </a:r>
          </a:p>
        </p:txBody>
      </p:sp>
      <p:sp>
        <p:nvSpPr>
          <p:cNvPr id="8" name="Title 1">
            <a:extLst>
              <a:ext uri="{FF2B5EF4-FFF2-40B4-BE49-F238E27FC236}">
                <a16:creationId xmlns:a16="http://schemas.microsoft.com/office/drawing/2014/main" id="{631E3EDB-D547-E02C-E4B1-3B74FC71860B}"/>
              </a:ext>
            </a:extLst>
          </p:cNvPr>
          <p:cNvSpPr txBox="1">
            <a:spLocks/>
          </p:cNvSpPr>
          <p:nvPr/>
        </p:nvSpPr>
        <p:spPr>
          <a:xfrm>
            <a:off x="6507163" y="1227138"/>
            <a:ext cx="1517650" cy="695325"/>
          </a:xfrm>
          <a:prstGeom prst="rect">
            <a:avLst/>
          </a:prstGeom>
        </p:spPr>
        <p:txBody>
          <a:bodyPr lIns="29990" tIns="14995" rIns="29990" bIns="14995"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77296" rtl="0" eaLnBrk="1" fontAlgn="auto" latinLnBrk="0" hangingPunct="1">
              <a:lnSpc>
                <a:spcPct val="90000"/>
              </a:lnSpc>
              <a:spcBef>
                <a:spcPct val="0"/>
              </a:spcBef>
              <a:spcAft>
                <a:spcPts val="0"/>
              </a:spcAft>
              <a:buClrTx/>
              <a:buSzTx/>
              <a:buFontTx/>
              <a:buNone/>
              <a:tabLst/>
              <a:defRPr/>
            </a:pPr>
            <a:r>
              <a:rPr kumimoji="0" lang="en-US" sz="7851" b="0" i="0" u="none" strike="noStrike" kern="1200" cap="none" spc="0" normalizeH="0" baseline="0" noProof="0">
                <a:ln>
                  <a:noFill/>
                </a:ln>
                <a:solidFill>
                  <a:srgbClr val="FF0000"/>
                </a:solidFill>
                <a:effectLst/>
                <a:uLnTx/>
                <a:uFillTx/>
                <a:latin typeface="Arial-Rounded" pitchFamily="34" charset="0"/>
                <a:ea typeface="Arial-Rounded" pitchFamily="34" charset="0"/>
                <a:cs typeface="Arial-Rounded" pitchFamily="34" charset="0"/>
              </a:rPr>
              <a:t>ưu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B8C58BFB-2905-9C56-AF4C-264803982925}"/>
              </a:ext>
            </a:extLst>
          </p:cNvPr>
          <p:cNvSpPr txBox="1">
            <a:spLocks noChangeArrowheads="1"/>
          </p:cNvSpPr>
          <p:nvPr/>
        </p:nvSpPr>
        <p:spPr bwMode="auto">
          <a:xfrm>
            <a:off x="7804150" y="4983163"/>
            <a:ext cx="30749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79" tIns="44990" rIns="89979" bIns="44990" anchor="ctr"/>
          <a:lstStyle>
            <a:lvl1pPr defTabSz="676275">
              <a:defRPr>
                <a:solidFill>
                  <a:schemeClr val="tx1"/>
                </a:solidFill>
                <a:latin typeface="Arial" panose="020B0604020202020204" pitchFamily="34" charset="0"/>
              </a:defRPr>
            </a:lvl1pPr>
            <a:lvl2pPr marL="742950" indent="-285750" defTabSz="676275">
              <a:defRPr>
                <a:solidFill>
                  <a:schemeClr val="tx1"/>
                </a:solidFill>
                <a:latin typeface="Arial" panose="020B0604020202020204" pitchFamily="34" charset="0"/>
              </a:defRPr>
            </a:lvl2pPr>
            <a:lvl3pPr marL="1143000" indent="-228600" defTabSz="676275">
              <a:defRPr>
                <a:solidFill>
                  <a:schemeClr val="tx1"/>
                </a:solidFill>
                <a:latin typeface="Arial" panose="020B0604020202020204" pitchFamily="34" charset="0"/>
              </a:defRPr>
            </a:lvl3pPr>
            <a:lvl4pPr marL="1600200" indent="-228600" defTabSz="676275">
              <a:defRPr>
                <a:solidFill>
                  <a:schemeClr val="tx1"/>
                </a:solidFill>
                <a:latin typeface="Arial" panose="020B0604020202020204" pitchFamily="34" charset="0"/>
              </a:defRPr>
            </a:lvl4pPr>
            <a:lvl5pPr marL="2057400" indent="-228600" defTabSz="676275">
              <a:defRPr>
                <a:solidFill>
                  <a:schemeClr val="tx1"/>
                </a:solidFill>
                <a:latin typeface="Arial" panose="020B0604020202020204" pitchFamily="34" charset="0"/>
              </a:defRPr>
            </a:lvl5pPr>
            <a:lvl6pPr marL="2514600" indent="-228600" defTabSz="676275" eaLnBrk="0" fontAlgn="base" hangingPunct="0">
              <a:spcBef>
                <a:spcPct val="0"/>
              </a:spcBef>
              <a:spcAft>
                <a:spcPct val="0"/>
              </a:spcAft>
              <a:defRPr>
                <a:solidFill>
                  <a:schemeClr val="tx1"/>
                </a:solidFill>
                <a:latin typeface="Arial" panose="020B0604020202020204" pitchFamily="34" charset="0"/>
              </a:defRPr>
            </a:lvl6pPr>
            <a:lvl7pPr marL="2971800" indent="-228600" defTabSz="676275" eaLnBrk="0" fontAlgn="base" hangingPunct="0">
              <a:spcBef>
                <a:spcPct val="0"/>
              </a:spcBef>
              <a:spcAft>
                <a:spcPct val="0"/>
              </a:spcAft>
              <a:defRPr>
                <a:solidFill>
                  <a:schemeClr val="tx1"/>
                </a:solidFill>
                <a:latin typeface="Arial" panose="020B0604020202020204" pitchFamily="34" charset="0"/>
              </a:defRPr>
            </a:lvl7pPr>
            <a:lvl8pPr marL="3429000" indent="-228600" defTabSz="676275" eaLnBrk="0" fontAlgn="base" hangingPunct="0">
              <a:spcBef>
                <a:spcPct val="0"/>
              </a:spcBef>
              <a:spcAft>
                <a:spcPct val="0"/>
              </a:spcAft>
              <a:defRPr>
                <a:solidFill>
                  <a:schemeClr val="tx1"/>
                </a:solidFill>
                <a:latin typeface="Arial" panose="020B0604020202020204" pitchFamily="34" charset="0"/>
              </a:defRPr>
            </a:lvl8pPr>
            <a:lvl9pPr marL="3886200" indent="-228600" defTabSz="676275"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76275" rtl="0" eaLnBrk="1" fontAlgn="base" latinLnBrk="0" hangingPunct="1">
              <a:lnSpc>
                <a:spcPct val="90000"/>
              </a:lnSpc>
              <a:spcBef>
                <a:spcPct val="0"/>
              </a:spcBef>
              <a:spcAft>
                <a:spcPct val="0"/>
              </a:spcAft>
              <a:buClrTx/>
              <a:buSzTx/>
              <a:buFontTx/>
              <a:buNone/>
              <a:tabLst/>
              <a:defRPr/>
            </a:pPr>
            <a:r>
              <a:rPr kumimoji="0" lang="en-US" altLang="en-US" sz="4400" b="0" i="0" u="none" strike="noStrike" kern="1200" cap="none" spc="0" normalizeH="0" baseline="0" noProof="0">
                <a:ln>
                  <a:noFill/>
                </a:ln>
                <a:solidFill>
                  <a:srgbClr val="000000"/>
                </a:solidFill>
                <a:effectLst/>
                <a:uLnTx/>
                <a:uFillTx/>
                <a:latin typeface="HP-211" panose="020B0803050302020204" pitchFamily="34" charset="0"/>
                <a:ea typeface="+mn-ea"/>
                <a:cs typeface="Arial-Rounded" charset="0"/>
              </a:rPr>
              <a:t>con cừu</a:t>
            </a:r>
          </a:p>
        </p:txBody>
      </p:sp>
      <p:sp>
        <p:nvSpPr>
          <p:cNvPr id="52227" name="Title 1">
            <a:extLst>
              <a:ext uri="{FF2B5EF4-FFF2-40B4-BE49-F238E27FC236}">
                <a16:creationId xmlns:a16="http://schemas.microsoft.com/office/drawing/2014/main" id="{F2E4224E-2F1E-D9B5-ACD5-52E8648F2117}"/>
              </a:ext>
            </a:extLst>
          </p:cNvPr>
          <p:cNvSpPr txBox="1">
            <a:spLocks noChangeArrowheads="1"/>
          </p:cNvSpPr>
          <p:nvPr/>
        </p:nvSpPr>
        <p:spPr bwMode="auto">
          <a:xfrm>
            <a:off x="5334000" y="4983163"/>
            <a:ext cx="30749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79" tIns="44990" rIns="89979" bIns="44990" anchor="ctr"/>
          <a:lstStyle>
            <a:lvl1pPr defTabSz="676275">
              <a:defRPr>
                <a:solidFill>
                  <a:schemeClr val="tx1"/>
                </a:solidFill>
                <a:latin typeface="Arial" panose="020B0604020202020204" pitchFamily="34" charset="0"/>
              </a:defRPr>
            </a:lvl1pPr>
            <a:lvl2pPr marL="742950" indent="-285750" defTabSz="676275">
              <a:defRPr>
                <a:solidFill>
                  <a:schemeClr val="tx1"/>
                </a:solidFill>
                <a:latin typeface="Arial" panose="020B0604020202020204" pitchFamily="34" charset="0"/>
              </a:defRPr>
            </a:lvl2pPr>
            <a:lvl3pPr marL="1143000" indent="-228600" defTabSz="676275">
              <a:defRPr>
                <a:solidFill>
                  <a:schemeClr val="tx1"/>
                </a:solidFill>
                <a:latin typeface="Arial" panose="020B0604020202020204" pitchFamily="34" charset="0"/>
              </a:defRPr>
            </a:lvl3pPr>
            <a:lvl4pPr marL="1600200" indent="-228600" defTabSz="676275">
              <a:defRPr>
                <a:solidFill>
                  <a:schemeClr val="tx1"/>
                </a:solidFill>
                <a:latin typeface="Arial" panose="020B0604020202020204" pitchFamily="34" charset="0"/>
              </a:defRPr>
            </a:lvl4pPr>
            <a:lvl5pPr marL="2057400" indent="-228600" defTabSz="676275">
              <a:defRPr>
                <a:solidFill>
                  <a:schemeClr val="tx1"/>
                </a:solidFill>
                <a:latin typeface="Arial" panose="020B0604020202020204" pitchFamily="34" charset="0"/>
              </a:defRPr>
            </a:lvl5pPr>
            <a:lvl6pPr marL="2514600" indent="-228600" defTabSz="676275" eaLnBrk="0" fontAlgn="base" hangingPunct="0">
              <a:spcBef>
                <a:spcPct val="0"/>
              </a:spcBef>
              <a:spcAft>
                <a:spcPct val="0"/>
              </a:spcAft>
              <a:defRPr>
                <a:solidFill>
                  <a:schemeClr val="tx1"/>
                </a:solidFill>
                <a:latin typeface="Arial" panose="020B0604020202020204" pitchFamily="34" charset="0"/>
              </a:defRPr>
            </a:lvl6pPr>
            <a:lvl7pPr marL="2971800" indent="-228600" defTabSz="676275" eaLnBrk="0" fontAlgn="base" hangingPunct="0">
              <a:spcBef>
                <a:spcPct val="0"/>
              </a:spcBef>
              <a:spcAft>
                <a:spcPct val="0"/>
              </a:spcAft>
              <a:defRPr>
                <a:solidFill>
                  <a:schemeClr val="tx1"/>
                </a:solidFill>
                <a:latin typeface="Arial" panose="020B0604020202020204" pitchFamily="34" charset="0"/>
              </a:defRPr>
            </a:lvl7pPr>
            <a:lvl8pPr marL="3429000" indent="-228600" defTabSz="676275" eaLnBrk="0" fontAlgn="base" hangingPunct="0">
              <a:spcBef>
                <a:spcPct val="0"/>
              </a:spcBef>
              <a:spcAft>
                <a:spcPct val="0"/>
              </a:spcAft>
              <a:defRPr>
                <a:solidFill>
                  <a:schemeClr val="tx1"/>
                </a:solidFill>
                <a:latin typeface="Arial" panose="020B0604020202020204" pitchFamily="34" charset="0"/>
              </a:defRPr>
            </a:lvl8pPr>
            <a:lvl9pPr marL="3886200" indent="-228600" defTabSz="676275"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76275" rtl="0" eaLnBrk="1" fontAlgn="base" latinLnBrk="0" hangingPunct="1">
              <a:lnSpc>
                <a:spcPct val="90000"/>
              </a:lnSpc>
              <a:spcBef>
                <a:spcPct val="0"/>
              </a:spcBef>
              <a:spcAft>
                <a:spcPct val="0"/>
              </a:spcAft>
              <a:buClrTx/>
              <a:buSzTx/>
              <a:buFontTx/>
              <a:buNone/>
              <a:tabLst/>
              <a:defRPr/>
            </a:pPr>
            <a:r>
              <a:rPr kumimoji="0" lang="en-US" altLang="en-US" sz="4400" b="0" i="0" u="none" strike="noStrike" kern="1200" cap="none" spc="0" normalizeH="0" baseline="0" noProof="0">
                <a:ln>
                  <a:noFill/>
                </a:ln>
                <a:solidFill>
                  <a:srgbClr val="000000"/>
                </a:solidFill>
                <a:effectLst/>
                <a:uLnTx/>
                <a:uFillTx/>
                <a:latin typeface="HP-211" panose="020B0803050302020204" pitchFamily="34" charset="0"/>
                <a:ea typeface="+mn-ea"/>
                <a:cs typeface="Arial-Rounded" charset="0"/>
              </a:rPr>
              <a:t>quả lựu</a:t>
            </a:r>
          </a:p>
        </p:txBody>
      </p:sp>
      <p:sp>
        <p:nvSpPr>
          <p:cNvPr id="52228" name="Title 1">
            <a:extLst>
              <a:ext uri="{FF2B5EF4-FFF2-40B4-BE49-F238E27FC236}">
                <a16:creationId xmlns:a16="http://schemas.microsoft.com/office/drawing/2014/main" id="{F878EDEC-92AF-F2DB-1CF0-5D90D4EFCFDF}"/>
              </a:ext>
            </a:extLst>
          </p:cNvPr>
          <p:cNvSpPr txBox="1">
            <a:spLocks noChangeArrowheads="1"/>
          </p:cNvSpPr>
          <p:nvPr/>
        </p:nvSpPr>
        <p:spPr bwMode="auto">
          <a:xfrm>
            <a:off x="2984500" y="4983163"/>
            <a:ext cx="30765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79" tIns="44990" rIns="89979" bIns="44990" anchor="ctr"/>
          <a:lstStyle>
            <a:lvl1pPr defTabSz="676275">
              <a:defRPr>
                <a:solidFill>
                  <a:schemeClr val="tx1"/>
                </a:solidFill>
                <a:latin typeface="Arial" panose="020B0604020202020204" pitchFamily="34" charset="0"/>
              </a:defRPr>
            </a:lvl1pPr>
            <a:lvl2pPr marL="742950" indent="-285750" defTabSz="676275">
              <a:defRPr>
                <a:solidFill>
                  <a:schemeClr val="tx1"/>
                </a:solidFill>
                <a:latin typeface="Arial" panose="020B0604020202020204" pitchFamily="34" charset="0"/>
              </a:defRPr>
            </a:lvl2pPr>
            <a:lvl3pPr marL="1143000" indent="-228600" defTabSz="676275">
              <a:defRPr>
                <a:solidFill>
                  <a:schemeClr val="tx1"/>
                </a:solidFill>
                <a:latin typeface="Arial" panose="020B0604020202020204" pitchFamily="34" charset="0"/>
              </a:defRPr>
            </a:lvl3pPr>
            <a:lvl4pPr marL="1600200" indent="-228600" defTabSz="676275">
              <a:defRPr>
                <a:solidFill>
                  <a:schemeClr val="tx1"/>
                </a:solidFill>
                <a:latin typeface="Arial" panose="020B0604020202020204" pitchFamily="34" charset="0"/>
              </a:defRPr>
            </a:lvl4pPr>
            <a:lvl5pPr marL="2057400" indent="-228600" defTabSz="676275">
              <a:defRPr>
                <a:solidFill>
                  <a:schemeClr val="tx1"/>
                </a:solidFill>
                <a:latin typeface="Arial" panose="020B0604020202020204" pitchFamily="34" charset="0"/>
              </a:defRPr>
            </a:lvl5pPr>
            <a:lvl6pPr marL="2514600" indent="-228600" defTabSz="676275" eaLnBrk="0" fontAlgn="base" hangingPunct="0">
              <a:spcBef>
                <a:spcPct val="0"/>
              </a:spcBef>
              <a:spcAft>
                <a:spcPct val="0"/>
              </a:spcAft>
              <a:defRPr>
                <a:solidFill>
                  <a:schemeClr val="tx1"/>
                </a:solidFill>
                <a:latin typeface="Arial" panose="020B0604020202020204" pitchFamily="34" charset="0"/>
              </a:defRPr>
            </a:lvl6pPr>
            <a:lvl7pPr marL="2971800" indent="-228600" defTabSz="676275" eaLnBrk="0" fontAlgn="base" hangingPunct="0">
              <a:spcBef>
                <a:spcPct val="0"/>
              </a:spcBef>
              <a:spcAft>
                <a:spcPct val="0"/>
              </a:spcAft>
              <a:defRPr>
                <a:solidFill>
                  <a:schemeClr val="tx1"/>
                </a:solidFill>
                <a:latin typeface="Arial" panose="020B0604020202020204" pitchFamily="34" charset="0"/>
              </a:defRPr>
            </a:lvl7pPr>
            <a:lvl8pPr marL="3429000" indent="-228600" defTabSz="676275" eaLnBrk="0" fontAlgn="base" hangingPunct="0">
              <a:spcBef>
                <a:spcPct val="0"/>
              </a:spcBef>
              <a:spcAft>
                <a:spcPct val="0"/>
              </a:spcAft>
              <a:defRPr>
                <a:solidFill>
                  <a:schemeClr val="tx1"/>
                </a:solidFill>
                <a:latin typeface="Arial" panose="020B0604020202020204" pitchFamily="34" charset="0"/>
              </a:defRPr>
            </a:lvl8pPr>
            <a:lvl9pPr marL="3886200" indent="-228600" defTabSz="676275"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76275" rtl="0" eaLnBrk="1" fontAlgn="base" latinLnBrk="0" hangingPunct="1">
              <a:lnSpc>
                <a:spcPct val="90000"/>
              </a:lnSpc>
              <a:spcBef>
                <a:spcPct val="0"/>
              </a:spcBef>
              <a:spcAft>
                <a:spcPct val="0"/>
              </a:spcAft>
              <a:buClrTx/>
              <a:buSzTx/>
              <a:buFontTx/>
              <a:buNone/>
              <a:tabLst/>
              <a:defRPr/>
            </a:pPr>
            <a:r>
              <a:rPr kumimoji="0" lang="en-US" altLang="en-US" sz="4400" b="0" i="0" u="none" strike="noStrike" kern="1200" cap="none" spc="0" normalizeH="0" baseline="0" noProof="0">
                <a:ln>
                  <a:noFill/>
                </a:ln>
                <a:solidFill>
                  <a:srgbClr val="000000"/>
                </a:solidFill>
                <a:effectLst/>
                <a:uLnTx/>
                <a:uFillTx/>
                <a:latin typeface="HP-211" panose="020B0803050302020204" pitchFamily="34" charset="0"/>
                <a:ea typeface="+mn-ea"/>
                <a:cs typeface="Arial-Rounded" charset="0"/>
              </a:rPr>
              <a:t>cái địu</a:t>
            </a:r>
          </a:p>
        </p:txBody>
      </p:sp>
      <p:sp>
        <p:nvSpPr>
          <p:cNvPr id="52229" name="Title 1">
            <a:extLst>
              <a:ext uri="{FF2B5EF4-FFF2-40B4-BE49-F238E27FC236}">
                <a16:creationId xmlns:a16="http://schemas.microsoft.com/office/drawing/2014/main" id="{F0019BF4-490F-4CEB-EDBE-01FE9631C872}"/>
              </a:ext>
            </a:extLst>
          </p:cNvPr>
          <p:cNvSpPr txBox="1">
            <a:spLocks/>
          </p:cNvSpPr>
          <p:nvPr/>
        </p:nvSpPr>
        <p:spPr bwMode="auto">
          <a:xfrm>
            <a:off x="1377950" y="5062538"/>
            <a:ext cx="222408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625" tIns="33813" rIns="67625" bIns="33813" anchor="ctr"/>
          <a:lstStyle>
            <a:lvl1pPr defTabSz="676275">
              <a:defRPr>
                <a:solidFill>
                  <a:schemeClr val="tx1"/>
                </a:solidFill>
                <a:latin typeface="Arial" panose="020B0604020202020204" pitchFamily="34" charset="0"/>
              </a:defRPr>
            </a:lvl1pPr>
            <a:lvl2pPr marL="742950" indent="-285750" defTabSz="676275">
              <a:defRPr>
                <a:solidFill>
                  <a:schemeClr val="tx1"/>
                </a:solidFill>
                <a:latin typeface="Arial" panose="020B0604020202020204" pitchFamily="34" charset="0"/>
              </a:defRPr>
            </a:lvl2pPr>
            <a:lvl3pPr marL="1143000" indent="-228600" defTabSz="676275">
              <a:defRPr>
                <a:solidFill>
                  <a:schemeClr val="tx1"/>
                </a:solidFill>
                <a:latin typeface="Arial" panose="020B0604020202020204" pitchFamily="34" charset="0"/>
              </a:defRPr>
            </a:lvl3pPr>
            <a:lvl4pPr marL="1600200" indent="-228600" defTabSz="676275">
              <a:defRPr>
                <a:solidFill>
                  <a:schemeClr val="tx1"/>
                </a:solidFill>
                <a:latin typeface="Arial" panose="020B0604020202020204" pitchFamily="34" charset="0"/>
              </a:defRPr>
            </a:lvl4pPr>
            <a:lvl5pPr marL="2057400" indent="-228600" defTabSz="676275">
              <a:defRPr>
                <a:solidFill>
                  <a:schemeClr val="tx1"/>
                </a:solidFill>
                <a:latin typeface="Arial" panose="020B0604020202020204" pitchFamily="34" charset="0"/>
              </a:defRPr>
            </a:lvl5pPr>
            <a:lvl6pPr marL="2514600" indent="-228600" defTabSz="676275" eaLnBrk="0" fontAlgn="base" hangingPunct="0">
              <a:spcBef>
                <a:spcPct val="0"/>
              </a:spcBef>
              <a:spcAft>
                <a:spcPct val="0"/>
              </a:spcAft>
              <a:defRPr>
                <a:solidFill>
                  <a:schemeClr val="tx1"/>
                </a:solidFill>
                <a:latin typeface="Arial" panose="020B0604020202020204" pitchFamily="34" charset="0"/>
              </a:defRPr>
            </a:lvl6pPr>
            <a:lvl7pPr marL="2971800" indent="-228600" defTabSz="676275" eaLnBrk="0" fontAlgn="base" hangingPunct="0">
              <a:spcBef>
                <a:spcPct val="0"/>
              </a:spcBef>
              <a:spcAft>
                <a:spcPct val="0"/>
              </a:spcAft>
              <a:defRPr>
                <a:solidFill>
                  <a:schemeClr val="tx1"/>
                </a:solidFill>
                <a:latin typeface="Arial" panose="020B0604020202020204" pitchFamily="34" charset="0"/>
              </a:defRPr>
            </a:lvl7pPr>
            <a:lvl8pPr marL="3429000" indent="-228600" defTabSz="676275" eaLnBrk="0" fontAlgn="base" hangingPunct="0">
              <a:spcBef>
                <a:spcPct val="0"/>
              </a:spcBef>
              <a:spcAft>
                <a:spcPct val="0"/>
              </a:spcAft>
              <a:defRPr>
                <a:solidFill>
                  <a:schemeClr val="tx1"/>
                </a:solidFill>
                <a:latin typeface="Arial" panose="020B0604020202020204" pitchFamily="34" charset="0"/>
              </a:defRPr>
            </a:lvl8pPr>
            <a:lvl9pPr marL="3886200" indent="-228600" defTabSz="676275"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76275" rtl="0" eaLnBrk="1" fontAlgn="base" latinLnBrk="0" hangingPunct="1">
              <a:lnSpc>
                <a:spcPct val="90000"/>
              </a:lnSpc>
              <a:spcBef>
                <a:spcPct val="0"/>
              </a:spcBef>
              <a:spcAft>
                <a:spcPct val="0"/>
              </a:spcAft>
              <a:buClrTx/>
              <a:buSzTx/>
              <a:buFontTx/>
              <a:buNone/>
              <a:tabLst/>
              <a:defRPr/>
            </a:pPr>
            <a:r>
              <a:rPr kumimoji="0" lang="en-US" altLang="en-US" sz="4000" b="0" i="0" u="none" strike="noStrike" kern="1200" cap="none" spc="0" normalizeH="0" baseline="0" noProof="0">
                <a:ln>
                  <a:noFill/>
                </a:ln>
                <a:solidFill>
                  <a:srgbClr val="000000"/>
                </a:solidFill>
                <a:effectLst/>
                <a:uLnTx/>
                <a:uFillTx/>
                <a:latin typeface="HP-211" panose="020B0803050302020204" pitchFamily="34" charset="0"/>
                <a:ea typeface="+mn-ea"/>
                <a:cs typeface="Arial-Rounded" charset="0"/>
              </a:rPr>
              <a:t>cái rìu</a:t>
            </a:r>
          </a:p>
        </p:txBody>
      </p:sp>
      <p:pic>
        <p:nvPicPr>
          <p:cNvPr id="52230" name="Picture 2">
            <a:extLst>
              <a:ext uri="{FF2B5EF4-FFF2-40B4-BE49-F238E27FC236}">
                <a16:creationId xmlns:a16="http://schemas.microsoft.com/office/drawing/2014/main" id="{82C8C60E-B47C-E1F2-954D-B2969F758E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6463" y="3752850"/>
            <a:ext cx="7762875" cy="130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31" name="Picture 2">
            <a:extLst>
              <a:ext uri="{FF2B5EF4-FFF2-40B4-BE49-F238E27FC236}">
                <a16:creationId xmlns:a16="http://schemas.microsoft.com/office/drawing/2014/main" id="{672EE120-1604-C650-EE84-A1294A4156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7513" y="776288"/>
            <a:ext cx="3660775" cy="350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6" name="Picture 2">
            <a:extLst>
              <a:ext uri="{FF2B5EF4-FFF2-40B4-BE49-F238E27FC236}">
                <a16:creationId xmlns:a16="http://schemas.microsoft.com/office/drawing/2014/main" id="{2FA77C2A-3DB8-7B4F-8C29-B17C310396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208" t="28645" r="27379" b="28384"/>
          <a:stretch>
            <a:fillRect/>
          </a:stretch>
        </p:blipFill>
        <p:spPr bwMode="auto">
          <a:xfrm>
            <a:off x="387350" y="457200"/>
            <a:ext cx="114173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370" name="Picture 2">
            <a:extLst>
              <a:ext uri="{FF2B5EF4-FFF2-40B4-BE49-F238E27FC236}">
                <a16:creationId xmlns:a16="http://schemas.microsoft.com/office/drawing/2014/main" id="{D1466D2A-9662-A5D5-0C13-4C1139D14AE2}"/>
              </a:ext>
            </a:extLst>
          </p:cNvPr>
          <p:cNvPicPr>
            <a:picLocks noChangeAspect="1"/>
          </p:cNvPicPr>
          <p:nvPr/>
        </p:nvPicPr>
        <p:blipFill>
          <a:blip r:embed="rId2">
            <a:extLst>
              <a:ext uri="{28A0092B-C50C-407E-A947-70E740481C1C}">
                <a14:useLocalDpi xmlns:a14="http://schemas.microsoft.com/office/drawing/2010/main" val="0"/>
              </a:ext>
            </a:extLst>
          </a:blip>
          <a:srcRect l="3880" t="5858" b="63635"/>
          <a:stretch>
            <a:fillRect/>
          </a:stretch>
        </p:blipFill>
        <p:spPr bwMode="auto">
          <a:xfrm>
            <a:off x="1824038" y="147638"/>
            <a:ext cx="8439150" cy="3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371" name="Group 6">
            <a:extLst>
              <a:ext uri="{FF2B5EF4-FFF2-40B4-BE49-F238E27FC236}">
                <a16:creationId xmlns:a16="http://schemas.microsoft.com/office/drawing/2014/main" id="{CF6626F6-A3FE-7CF3-A02C-B0643E72E5B6}"/>
              </a:ext>
            </a:extLst>
          </p:cNvPr>
          <p:cNvGrpSpPr>
            <a:grpSpLocks/>
          </p:cNvGrpSpPr>
          <p:nvPr/>
        </p:nvGrpSpPr>
        <p:grpSpPr bwMode="auto">
          <a:xfrm>
            <a:off x="1284288" y="230188"/>
            <a:ext cx="1970087" cy="696912"/>
            <a:chOff x="63500" y="1429216"/>
            <a:chExt cx="1970813" cy="705889"/>
          </a:xfrm>
        </p:grpSpPr>
        <p:sp>
          <p:nvSpPr>
            <p:cNvPr id="8" name="Rounded Rectangle 7">
              <a:extLst>
                <a:ext uri="{FF2B5EF4-FFF2-40B4-BE49-F238E27FC236}">
                  <a16:creationId xmlns:a16="http://schemas.microsoft.com/office/drawing/2014/main" id="{D278886F-7B55-0A54-1186-8450FFF8DC72}"/>
                </a:ext>
              </a:extLst>
            </p:cNvPr>
            <p:cNvSpPr/>
            <p:nvPr/>
          </p:nvSpPr>
          <p:spPr>
            <a:xfrm>
              <a:off x="384293" y="1429216"/>
              <a:ext cx="1650020"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38200">
                <a:defRPr>
                  <a:solidFill>
                    <a:schemeClr val="tx1"/>
                  </a:solidFill>
                  <a:latin typeface="Arial" panose="020B0604020202020204" pitchFamily="34" charset="0"/>
                </a:defRPr>
              </a:lvl1pPr>
              <a:lvl2pPr marL="742950" indent="-285750" defTabSz="838200">
                <a:defRPr>
                  <a:solidFill>
                    <a:schemeClr val="tx1"/>
                  </a:solidFill>
                  <a:latin typeface="Arial" panose="020B0604020202020204" pitchFamily="34" charset="0"/>
                </a:defRPr>
              </a:lvl2pPr>
              <a:lvl3pPr marL="1143000" indent="-228600" defTabSz="838200">
                <a:defRPr>
                  <a:solidFill>
                    <a:schemeClr val="tx1"/>
                  </a:solidFill>
                  <a:latin typeface="Arial" panose="020B0604020202020204" pitchFamily="34" charset="0"/>
                </a:defRPr>
              </a:lvl3pPr>
              <a:lvl4pPr marL="1600200" indent="-228600" defTabSz="838200">
                <a:defRPr>
                  <a:solidFill>
                    <a:schemeClr val="tx1"/>
                  </a:solidFill>
                  <a:latin typeface="Arial" panose="020B0604020202020204" pitchFamily="34" charset="0"/>
                </a:defRPr>
              </a:lvl4pPr>
              <a:lvl5pPr marL="2057400" indent="-228600" defTabSz="838200">
                <a:defRPr>
                  <a:solidFill>
                    <a:schemeClr val="tx1"/>
                  </a:solidFill>
                  <a:latin typeface="Arial" panose="020B0604020202020204" pitchFamily="34" charset="0"/>
                </a:defRPr>
              </a:lvl5pPr>
              <a:lvl6pPr marL="2514600" indent="-228600" defTabSz="838200" eaLnBrk="0" fontAlgn="base" hangingPunct="0">
                <a:spcBef>
                  <a:spcPct val="0"/>
                </a:spcBef>
                <a:spcAft>
                  <a:spcPct val="0"/>
                </a:spcAft>
                <a:defRPr>
                  <a:solidFill>
                    <a:schemeClr val="tx1"/>
                  </a:solidFill>
                  <a:latin typeface="Arial" panose="020B0604020202020204" pitchFamily="34" charset="0"/>
                </a:defRPr>
              </a:lvl6pPr>
              <a:lvl7pPr marL="2971800" indent="-228600" defTabSz="838200" eaLnBrk="0" fontAlgn="base" hangingPunct="0">
                <a:spcBef>
                  <a:spcPct val="0"/>
                </a:spcBef>
                <a:spcAft>
                  <a:spcPct val="0"/>
                </a:spcAft>
                <a:defRPr>
                  <a:solidFill>
                    <a:schemeClr val="tx1"/>
                  </a:solidFill>
                  <a:latin typeface="Arial" panose="020B0604020202020204" pitchFamily="34" charset="0"/>
                </a:defRPr>
              </a:lvl7pPr>
              <a:lvl8pPr marL="3429000" indent="-228600" defTabSz="838200" eaLnBrk="0" fontAlgn="base" hangingPunct="0">
                <a:spcBef>
                  <a:spcPct val="0"/>
                </a:spcBef>
                <a:spcAft>
                  <a:spcPct val="0"/>
                </a:spcAft>
                <a:defRPr>
                  <a:solidFill>
                    <a:schemeClr val="tx1"/>
                  </a:solidFill>
                  <a:latin typeface="Arial" panose="020B0604020202020204" pitchFamily="34" charset="0"/>
                </a:defRPr>
              </a:lvl8pPr>
              <a:lvl9pPr marL="3886200" indent="-228600" defTabSz="838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8382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Arial-Rounded" charset="0"/>
                  <a:ea typeface="+mn-ea"/>
                  <a:cs typeface="Arial-Rounded" charset="0"/>
                </a:rPr>
                <a:t>Đọc</a:t>
              </a:r>
            </a:p>
          </p:txBody>
        </p:sp>
        <p:sp>
          <p:nvSpPr>
            <p:cNvPr id="10" name="Oval 9">
              <a:extLst>
                <a:ext uri="{FF2B5EF4-FFF2-40B4-BE49-F238E27FC236}">
                  <a16:creationId xmlns:a16="http://schemas.microsoft.com/office/drawing/2014/main" id="{DBDE9406-39B6-4F0F-1B89-60F694951942}"/>
                </a:ext>
              </a:extLst>
            </p:cNvPr>
            <p:cNvSpPr/>
            <p:nvPr/>
          </p:nvSpPr>
          <p:spPr>
            <a:xfrm>
              <a:off x="63500" y="1458159"/>
              <a:ext cx="641586" cy="64157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38492" rtl="0" eaLnBrk="1" fontAlgn="auto" latinLnBrk="0" hangingPunct="1">
                <a:lnSpc>
                  <a:spcPct val="100000"/>
                </a:lnSpc>
                <a:spcBef>
                  <a:spcPts val="0"/>
                </a:spcBef>
                <a:spcAft>
                  <a:spcPts val="0"/>
                </a:spcAft>
                <a:buClrTx/>
                <a:buSzTx/>
                <a:buFontTx/>
                <a:buNone/>
                <a:tabLst/>
                <a:defRPr/>
              </a:pPr>
              <a:r>
                <a:rPr kumimoji="0" lang="en-US" sz="3259" b="0" i="0" u="none" strike="noStrike" kern="1200" cap="none" spc="0" normalizeH="0" baseline="0" noProof="0">
                  <a:ln>
                    <a:noFill/>
                  </a:ln>
                  <a:solidFill>
                    <a:prstClr val="black"/>
                  </a:solidFill>
                  <a:effectLst/>
                  <a:uLnTx/>
                  <a:uFillTx/>
                  <a:latin typeface="Arial Rounded MT Bold" pitchFamily="34" charset="0"/>
                  <a:ea typeface="Arial-Rounded" pitchFamily="34" charset="0"/>
                  <a:cs typeface="Arial-Rounded" pitchFamily="34" charset="0"/>
                </a:rPr>
                <a:t>5</a:t>
              </a:r>
            </a:p>
          </p:txBody>
        </p:sp>
      </p:grpSp>
      <p:sp>
        <p:nvSpPr>
          <p:cNvPr id="58372" name="Title 1">
            <a:extLst>
              <a:ext uri="{FF2B5EF4-FFF2-40B4-BE49-F238E27FC236}">
                <a16:creationId xmlns:a16="http://schemas.microsoft.com/office/drawing/2014/main" id="{33A2AFA5-E343-74C2-DCEE-747DE731625B}"/>
              </a:ext>
            </a:extLst>
          </p:cNvPr>
          <p:cNvSpPr txBox="1">
            <a:spLocks noChangeArrowheads="1"/>
          </p:cNvSpPr>
          <p:nvPr/>
        </p:nvSpPr>
        <p:spPr bwMode="auto">
          <a:xfrm>
            <a:off x="1219200" y="4047519"/>
            <a:ext cx="1004887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625" tIns="33813" rIns="67625" bIns="33813" anchor="ctr"/>
          <a:lstStyle>
            <a:lvl1pPr defTabSz="676275">
              <a:defRPr>
                <a:solidFill>
                  <a:schemeClr val="tx1"/>
                </a:solidFill>
                <a:latin typeface="Arial" panose="020B0604020202020204" pitchFamily="34" charset="0"/>
              </a:defRPr>
            </a:lvl1pPr>
            <a:lvl2pPr marL="742950" indent="-285750" defTabSz="676275">
              <a:defRPr>
                <a:solidFill>
                  <a:schemeClr val="tx1"/>
                </a:solidFill>
                <a:latin typeface="Arial" panose="020B0604020202020204" pitchFamily="34" charset="0"/>
              </a:defRPr>
            </a:lvl2pPr>
            <a:lvl3pPr marL="1143000" indent="-228600" defTabSz="676275">
              <a:defRPr>
                <a:solidFill>
                  <a:schemeClr val="tx1"/>
                </a:solidFill>
                <a:latin typeface="Arial" panose="020B0604020202020204" pitchFamily="34" charset="0"/>
              </a:defRPr>
            </a:lvl3pPr>
            <a:lvl4pPr marL="1600200" indent="-228600" defTabSz="676275">
              <a:defRPr>
                <a:solidFill>
                  <a:schemeClr val="tx1"/>
                </a:solidFill>
                <a:latin typeface="Arial" panose="020B0604020202020204" pitchFamily="34" charset="0"/>
              </a:defRPr>
            </a:lvl4pPr>
            <a:lvl5pPr marL="2057400" indent="-228600" defTabSz="676275">
              <a:defRPr>
                <a:solidFill>
                  <a:schemeClr val="tx1"/>
                </a:solidFill>
                <a:latin typeface="Arial" panose="020B0604020202020204" pitchFamily="34" charset="0"/>
              </a:defRPr>
            </a:lvl5pPr>
            <a:lvl6pPr marL="2514600" indent="-228600" defTabSz="676275" eaLnBrk="0" fontAlgn="base" hangingPunct="0">
              <a:spcBef>
                <a:spcPct val="0"/>
              </a:spcBef>
              <a:spcAft>
                <a:spcPct val="0"/>
              </a:spcAft>
              <a:defRPr>
                <a:solidFill>
                  <a:schemeClr val="tx1"/>
                </a:solidFill>
                <a:latin typeface="Arial" panose="020B0604020202020204" pitchFamily="34" charset="0"/>
              </a:defRPr>
            </a:lvl6pPr>
            <a:lvl7pPr marL="2971800" indent="-228600" defTabSz="676275" eaLnBrk="0" fontAlgn="base" hangingPunct="0">
              <a:spcBef>
                <a:spcPct val="0"/>
              </a:spcBef>
              <a:spcAft>
                <a:spcPct val="0"/>
              </a:spcAft>
              <a:defRPr>
                <a:solidFill>
                  <a:schemeClr val="tx1"/>
                </a:solidFill>
                <a:latin typeface="Arial" panose="020B0604020202020204" pitchFamily="34" charset="0"/>
              </a:defRPr>
            </a:lvl7pPr>
            <a:lvl8pPr marL="3429000" indent="-228600" defTabSz="676275" eaLnBrk="0" fontAlgn="base" hangingPunct="0">
              <a:spcBef>
                <a:spcPct val="0"/>
              </a:spcBef>
              <a:spcAft>
                <a:spcPct val="0"/>
              </a:spcAft>
              <a:defRPr>
                <a:solidFill>
                  <a:schemeClr val="tx1"/>
                </a:solidFill>
                <a:latin typeface="Arial" panose="020B0604020202020204" pitchFamily="34" charset="0"/>
              </a:defRPr>
            </a:lvl8pPr>
            <a:lvl9pPr marL="3886200" indent="-228600" defTabSz="676275"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676275" rtl="0" eaLnBrk="1" fontAlgn="base" latinLnBrk="0" hangingPunct="1">
              <a:lnSpc>
                <a:spcPct val="9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rial-Rounded" charset="0"/>
                <a:ea typeface="+mn-ea"/>
                <a:cs typeface="Arial-Rounded" charset="0"/>
              </a:rPr>
              <a:t>	</a:t>
            </a:r>
            <a:r>
              <a:rPr kumimoji="0" lang="en-US" altLang="en-US" sz="3200" b="0" i="0" u="none" strike="noStrike" kern="1200" cap="none" spc="0" normalizeH="0" baseline="0" noProof="0" dirty="0" err="1">
                <a:ln>
                  <a:noFill/>
                </a:ln>
                <a:solidFill>
                  <a:srgbClr val="000000"/>
                </a:solidFill>
                <a:effectLst/>
                <a:uLnTx/>
                <a:uFillTx/>
                <a:latin typeface="HP-211" panose="020B0803050302020204" pitchFamily="34" charset="0"/>
                <a:ea typeface="+mn-ea"/>
                <a:cs typeface="Arial-Rounded" charset="0"/>
              </a:rPr>
              <a:t>Bà</a:t>
            </a:r>
            <a:r>
              <a:rPr kumimoji="0" lang="en-US" altLang="en-US" sz="3200" b="0" i="0" u="none" strike="noStrike" kern="1200" cap="none" spc="0" normalizeH="0" baseline="0" noProof="0" dirty="0">
                <a:ln>
                  <a:noFill/>
                </a:ln>
                <a:solidFill>
                  <a:srgbClr val="000000"/>
                </a:solidFill>
                <a:effectLst/>
                <a:uLnTx/>
                <a:uFillTx/>
                <a:latin typeface="HP-211" panose="020B0803050302020204" pitchFamily="34" charset="0"/>
                <a:ea typeface="+mn-ea"/>
                <a:cs typeface="Arial-Rounded" charset="0"/>
              </a:rPr>
              <a:t> </a:t>
            </a:r>
            <a:r>
              <a:rPr kumimoji="0" lang="en-US" altLang="en-US" sz="3200" b="0" i="0" u="none" strike="noStrike" kern="1200" cap="none" spc="0" normalizeH="0" baseline="0" noProof="0" dirty="0" err="1">
                <a:ln>
                  <a:noFill/>
                </a:ln>
                <a:solidFill>
                  <a:srgbClr val="000000"/>
                </a:solidFill>
                <a:effectLst/>
                <a:uLnTx/>
                <a:uFillTx/>
                <a:latin typeface="HP-211" panose="020B0803050302020204" pitchFamily="34" charset="0"/>
                <a:ea typeface="+mn-ea"/>
                <a:cs typeface="Arial-Rounded" charset="0"/>
              </a:rPr>
              <a:t>đã</a:t>
            </a:r>
            <a:r>
              <a:rPr kumimoji="0" lang="en-US" altLang="en-US" sz="3200" b="0" i="0" u="none" strike="noStrike" kern="1200" cap="none" spc="0" normalizeH="0" baseline="0" noProof="0" dirty="0">
                <a:ln>
                  <a:noFill/>
                </a:ln>
                <a:solidFill>
                  <a:srgbClr val="000000"/>
                </a:solidFill>
                <a:effectLst/>
                <a:uLnTx/>
                <a:uFillTx/>
                <a:latin typeface="HP-211" panose="020B0803050302020204" pitchFamily="34" charset="0"/>
                <a:ea typeface="+mn-ea"/>
                <a:cs typeface="Arial-Rounded" charset="0"/>
              </a:rPr>
              <a:t> </a:t>
            </a:r>
            <a:r>
              <a:rPr kumimoji="0" lang="en-US" altLang="en-US" sz="3200" b="0" i="0" u="none" strike="noStrike" kern="1200" cap="none" spc="0" normalizeH="0" baseline="0" noProof="0" dirty="0" err="1">
                <a:ln>
                  <a:noFill/>
                </a:ln>
                <a:solidFill>
                  <a:srgbClr val="000000"/>
                </a:solidFill>
                <a:effectLst/>
                <a:uLnTx/>
                <a:uFillTx/>
                <a:latin typeface="HP-211" panose="020B0803050302020204" pitchFamily="34" charset="0"/>
                <a:ea typeface="+mn-ea"/>
                <a:cs typeface="Arial-Rounded" charset="0"/>
              </a:rPr>
              <a:t>nghỉ</a:t>
            </a:r>
            <a:r>
              <a:rPr kumimoji="0" lang="en-US" altLang="en-US" sz="3200" b="0" i="0" u="none" strike="noStrike" kern="1200" cap="none" spc="0" normalizeH="0" baseline="0" noProof="0" dirty="0">
                <a:ln>
                  <a:noFill/>
                </a:ln>
                <a:solidFill>
                  <a:srgbClr val="000000"/>
                </a:solidFill>
                <a:effectLst/>
                <a:uLnTx/>
                <a:uFillTx/>
                <a:latin typeface="HP-211" panose="020B0803050302020204" pitchFamily="34" charset="0"/>
                <a:ea typeface="+mn-ea"/>
                <a:cs typeface="Arial-Rounded" charset="0"/>
              </a:rPr>
              <a:t> </a:t>
            </a:r>
            <a:r>
              <a:rPr kumimoji="0" lang="en-US" altLang="en-US" sz="3200" b="0" i="0" u="none" strike="noStrike" kern="1200" cap="none" spc="0" normalizeH="0" baseline="0" noProof="0" dirty="0" err="1">
                <a:ln>
                  <a:noFill/>
                </a:ln>
                <a:solidFill>
                  <a:srgbClr val="000000"/>
                </a:solidFill>
                <a:effectLst/>
                <a:uLnTx/>
                <a:uFillTx/>
                <a:latin typeface="HP-211" panose="020B0803050302020204" pitchFamily="34" charset="0"/>
                <a:ea typeface="+mn-ea"/>
                <a:cs typeface="Arial-Rounded" charset="0"/>
              </a:rPr>
              <a:t>hưu</a:t>
            </a:r>
            <a:r>
              <a:rPr kumimoji="0" lang="en-US" altLang="en-US" sz="3200" b="0" i="0" u="none" strike="noStrike" kern="1200" cap="none" spc="0" normalizeH="0" baseline="0" noProof="0" dirty="0">
                <a:ln>
                  <a:noFill/>
                </a:ln>
                <a:solidFill>
                  <a:srgbClr val="000000"/>
                </a:solidFill>
                <a:effectLst/>
                <a:uLnTx/>
                <a:uFillTx/>
                <a:latin typeface="HP-211" panose="020B0803050302020204" pitchFamily="34" charset="0"/>
                <a:ea typeface="+mn-ea"/>
                <a:cs typeface="Arial-Rounded" charset="0"/>
              </a:rPr>
              <a:t>. </a:t>
            </a:r>
            <a:r>
              <a:rPr kumimoji="0" lang="en-US" altLang="en-US" sz="3200" b="0" i="0" u="none" strike="noStrike" kern="1200" cap="none" spc="0" normalizeH="0" baseline="0" noProof="0" dirty="0" err="1">
                <a:ln>
                  <a:noFill/>
                </a:ln>
                <a:solidFill>
                  <a:srgbClr val="000000"/>
                </a:solidFill>
                <a:effectLst/>
                <a:uLnTx/>
                <a:uFillTx/>
                <a:latin typeface="HP-211" panose="020B0803050302020204" pitchFamily="34" charset="0"/>
                <a:ea typeface="+mn-ea"/>
                <a:cs typeface="Arial-Rounded" charset="0"/>
              </a:rPr>
              <a:t>Ngày</a:t>
            </a:r>
            <a:r>
              <a:rPr kumimoji="0" lang="en-US" altLang="en-US" sz="3200" b="0" i="0" u="none" strike="noStrike" kern="1200" cap="none" spc="0" normalizeH="0" baseline="0" noProof="0" dirty="0">
                <a:ln>
                  <a:noFill/>
                </a:ln>
                <a:solidFill>
                  <a:srgbClr val="000000"/>
                </a:solidFill>
                <a:effectLst/>
                <a:uLnTx/>
                <a:uFillTx/>
                <a:latin typeface="HP-211" panose="020B0803050302020204" pitchFamily="34" charset="0"/>
                <a:ea typeface="+mn-ea"/>
                <a:cs typeface="Arial-Rounded" charset="0"/>
              </a:rPr>
              <a:t> </a:t>
            </a:r>
            <a:r>
              <a:rPr kumimoji="0" lang="en-US" altLang="en-US" sz="3200" b="0" i="0" u="none" strike="noStrike" kern="1200" cap="none" spc="0" normalizeH="0" baseline="0" noProof="0" dirty="0" err="1">
                <a:ln>
                  <a:noFill/>
                </a:ln>
                <a:solidFill>
                  <a:srgbClr val="000000"/>
                </a:solidFill>
                <a:effectLst/>
                <a:uLnTx/>
                <a:uFillTx/>
                <a:latin typeface="HP-211" panose="020B0803050302020204" pitchFamily="34" charset="0"/>
                <a:ea typeface="+mn-ea"/>
                <a:cs typeface="Arial-Rounded" charset="0"/>
              </a:rPr>
              <a:t>ngày</a:t>
            </a:r>
            <a:r>
              <a:rPr kumimoji="0" lang="en-US" altLang="en-US" sz="3200" b="0" i="0" u="none" strike="noStrike" kern="1200" cap="none" spc="0" normalizeH="0" baseline="0" noProof="0" dirty="0">
                <a:ln>
                  <a:noFill/>
                </a:ln>
                <a:solidFill>
                  <a:srgbClr val="000000"/>
                </a:solidFill>
                <a:effectLst/>
                <a:uLnTx/>
                <a:uFillTx/>
                <a:latin typeface="HP-211" panose="020B0803050302020204" pitchFamily="34" charset="0"/>
                <a:ea typeface="+mn-ea"/>
                <a:cs typeface="Arial-Rounded" charset="0"/>
              </a:rPr>
              <a:t>, </a:t>
            </a:r>
            <a:r>
              <a:rPr kumimoji="0" lang="en-US" altLang="en-US" sz="3200" b="0" i="0" u="none" strike="noStrike" kern="1200" cap="none" spc="0" normalizeH="0" baseline="0" noProof="0" dirty="0" err="1">
                <a:ln>
                  <a:noFill/>
                </a:ln>
                <a:solidFill>
                  <a:srgbClr val="000000"/>
                </a:solidFill>
                <a:effectLst/>
                <a:uLnTx/>
                <a:uFillTx/>
                <a:latin typeface="HP-211" panose="020B0803050302020204" pitchFamily="34" charset="0"/>
                <a:ea typeface="+mn-ea"/>
                <a:cs typeface="Arial-Rounded" charset="0"/>
              </a:rPr>
              <a:t>bà</a:t>
            </a:r>
            <a:r>
              <a:rPr kumimoji="0" lang="en-US" altLang="en-US" sz="3200" b="0" i="0" u="none" strike="noStrike" kern="1200" cap="none" spc="0" normalizeH="0" baseline="0" noProof="0" dirty="0">
                <a:ln>
                  <a:noFill/>
                </a:ln>
                <a:solidFill>
                  <a:srgbClr val="000000"/>
                </a:solidFill>
                <a:effectLst/>
                <a:uLnTx/>
                <a:uFillTx/>
                <a:latin typeface="HP-211" panose="020B0803050302020204" pitchFamily="34" charset="0"/>
                <a:ea typeface="+mn-ea"/>
                <a:cs typeface="Arial-Rounded" charset="0"/>
              </a:rPr>
              <a:t> </a:t>
            </a:r>
            <a:r>
              <a:rPr kumimoji="0" lang="en-US" altLang="en-US" sz="3200" b="0" i="0" u="none" strike="noStrike" kern="1200" cap="none" spc="0" normalizeH="0" baseline="0" noProof="0" dirty="0" err="1">
                <a:ln>
                  <a:noFill/>
                </a:ln>
                <a:solidFill>
                  <a:srgbClr val="000000"/>
                </a:solidFill>
                <a:effectLst/>
                <a:uLnTx/>
                <a:uFillTx/>
                <a:latin typeface="HP-211" panose="020B0803050302020204" pitchFamily="34" charset="0"/>
                <a:ea typeface="+mn-ea"/>
                <a:cs typeface="Arial-Rounded" charset="0"/>
              </a:rPr>
              <a:t>đi</a:t>
            </a:r>
            <a:r>
              <a:rPr kumimoji="0" lang="en-US" altLang="en-US" sz="3200" b="0" i="0" u="none" strike="noStrike" kern="1200" cap="none" spc="0" normalizeH="0" baseline="0" noProof="0" dirty="0">
                <a:ln>
                  <a:noFill/>
                </a:ln>
                <a:solidFill>
                  <a:srgbClr val="000000"/>
                </a:solidFill>
                <a:effectLst/>
                <a:uLnTx/>
                <a:uFillTx/>
                <a:latin typeface="HP-211" panose="020B0803050302020204" pitchFamily="34" charset="0"/>
                <a:ea typeface="+mn-ea"/>
                <a:cs typeface="Arial-Rounded" charset="0"/>
              </a:rPr>
              <a:t> </a:t>
            </a:r>
            <a:r>
              <a:rPr kumimoji="0" lang="en-US" altLang="en-US" sz="3200" b="0" i="0" u="none" strike="noStrike" kern="1200" cap="none" spc="0" normalizeH="0" baseline="0" noProof="0" dirty="0" err="1">
                <a:ln>
                  <a:noFill/>
                </a:ln>
                <a:solidFill>
                  <a:srgbClr val="000000"/>
                </a:solidFill>
                <a:effectLst/>
                <a:uLnTx/>
                <a:uFillTx/>
                <a:latin typeface="HP-211" panose="020B0803050302020204" pitchFamily="34" charset="0"/>
                <a:ea typeface="+mn-ea"/>
                <a:cs typeface="Arial-Rounded" charset="0"/>
              </a:rPr>
              <a:t>chợ</a:t>
            </a:r>
            <a:r>
              <a:rPr kumimoji="0" lang="en-US" altLang="en-US" sz="3200" b="0" i="0" u="none" strike="noStrike" kern="1200" cap="none" spc="0" normalizeH="0" baseline="0" noProof="0" dirty="0">
                <a:ln>
                  <a:noFill/>
                </a:ln>
                <a:solidFill>
                  <a:srgbClr val="000000"/>
                </a:solidFill>
                <a:effectLst/>
                <a:uLnTx/>
                <a:uFillTx/>
                <a:latin typeface="HP-211" panose="020B0803050302020204" pitchFamily="34" charset="0"/>
                <a:ea typeface="+mn-ea"/>
                <a:cs typeface="Arial-Rounded" charset="0"/>
              </a:rPr>
              <a:t>, </a:t>
            </a:r>
            <a:r>
              <a:rPr kumimoji="0" lang="en-US" altLang="en-US" sz="3200" b="0" i="0" u="none" strike="noStrike" kern="1200" cap="none" spc="0" normalizeH="0" baseline="0" noProof="0" dirty="0" err="1">
                <a:ln>
                  <a:noFill/>
                </a:ln>
                <a:solidFill>
                  <a:srgbClr val="000000"/>
                </a:solidFill>
                <a:effectLst/>
                <a:uLnTx/>
                <a:uFillTx/>
                <a:latin typeface="HP-211" panose="020B0803050302020204" pitchFamily="34" charset="0"/>
                <a:ea typeface="+mn-ea"/>
                <a:cs typeface="Arial-Rounded" charset="0"/>
              </a:rPr>
              <a:t>nấu</a:t>
            </a:r>
            <a:r>
              <a:rPr kumimoji="0" lang="en-US" altLang="en-US" sz="3200" b="0" i="0" u="none" strike="noStrike" kern="1200" cap="none" spc="0" normalizeH="0" baseline="0" noProof="0" dirty="0">
                <a:ln>
                  <a:noFill/>
                </a:ln>
                <a:solidFill>
                  <a:srgbClr val="000000"/>
                </a:solidFill>
                <a:effectLst/>
                <a:uLnTx/>
                <a:uFillTx/>
                <a:latin typeface="HP-211" panose="020B0803050302020204" pitchFamily="34" charset="0"/>
                <a:ea typeface="+mn-ea"/>
                <a:cs typeface="Arial-Rounded" charset="0"/>
              </a:rPr>
              <a:t> </a:t>
            </a:r>
            <a:r>
              <a:rPr kumimoji="0" lang="en-US" altLang="en-US" sz="3200" b="0" i="0" u="none" strike="noStrike" kern="1200" cap="none" spc="0" normalizeH="0" baseline="0" noProof="0" dirty="0" err="1">
                <a:ln>
                  <a:noFill/>
                </a:ln>
                <a:solidFill>
                  <a:srgbClr val="000000"/>
                </a:solidFill>
                <a:effectLst/>
                <a:uLnTx/>
                <a:uFillTx/>
                <a:latin typeface="HP-211" panose="020B0803050302020204" pitchFamily="34" charset="0"/>
                <a:ea typeface="+mn-ea"/>
                <a:cs typeface="Arial-Rounded" charset="0"/>
              </a:rPr>
              <a:t>ăn</a:t>
            </a:r>
            <a:r>
              <a:rPr kumimoji="0" lang="en-US" altLang="en-US" sz="3200" b="0" i="0" u="none" strike="noStrike" kern="1200" cap="none" spc="0" normalizeH="0" baseline="0" noProof="0" dirty="0">
                <a:ln>
                  <a:noFill/>
                </a:ln>
                <a:solidFill>
                  <a:srgbClr val="000000"/>
                </a:solidFill>
                <a:effectLst/>
                <a:uLnTx/>
                <a:uFillTx/>
                <a:latin typeface="HP-211" panose="020B0803050302020204" pitchFamily="34" charset="0"/>
                <a:ea typeface="+mn-ea"/>
                <a:cs typeface="Arial-Rounded" charset="0"/>
              </a:rPr>
              <a:t> </a:t>
            </a:r>
            <a:r>
              <a:rPr kumimoji="0" lang="en-US" altLang="en-US" sz="3200" b="0" i="0" u="none" strike="noStrike" kern="1200" cap="none" spc="0" normalizeH="0" baseline="0" noProof="0" dirty="0" err="1">
                <a:ln>
                  <a:noFill/>
                </a:ln>
                <a:solidFill>
                  <a:srgbClr val="000000"/>
                </a:solidFill>
                <a:effectLst/>
                <a:uLnTx/>
                <a:uFillTx/>
                <a:latin typeface="HP-211" panose="020B0803050302020204" pitchFamily="34" charset="0"/>
                <a:ea typeface="+mn-ea"/>
                <a:cs typeface="Arial-Rounded" charset="0"/>
              </a:rPr>
              <a:t>và</a:t>
            </a:r>
            <a:r>
              <a:rPr kumimoji="0" lang="en-US" altLang="en-US" sz="3200" b="0" i="0" u="none" strike="noStrike" kern="1200" cap="none" spc="0" normalizeH="0" baseline="0" noProof="0" dirty="0">
                <a:ln>
                  <a:noFill/>
                </a:ln>
                <a:solidFill>
                  <a:srgbClr val="000000"/>
                </a:solidFill>
                <a:effectLst/>
                <a:uLnTx/>
                <a:uFillTx/>
                <a:latin typeface="HP-211" panose="020B0803050302020204" pitchFamily="34" charset="0"/>
                <a:ea typeface="+mn-ea"/>
                <a:cs typeface="Arial-Rounded" charset="0"/>
              </a:rPr>
              <a:t> </a:t>
            </a:r>
            <a:r>
              <a:rPr kumimoji="0" lang="en-US" altLang="en-US" sz="3200" b="0" i="0" u="none" strike="noStrike" kern="1200" cap="none" spc="0" normalizeH="0" baseline="0" noProof="0" dirty="0" err="1">
                <a:ln>
                  <a:noFill/>
                </a:ln>
                <a:solidFill>
                  <a:srgbClr val="000000"/>
                </a:solidFill>
                <a:effectLst/>
                <a:uLnTx/>
                <a:uFillTx/>
                <a:latin typeface="HP-211" panose="020B0803050302020204" pitchFamily="34" charset="0"/>
                <a:ea typeface="+mn-ea"/>
                <a:cs typeface="Arial-Rounded" charset="0"/>
              </a:rPr>
              <a:t>chăm</a:t>
            </a:r>
            <a:r>
              <a:rPr kumimoji="0" lang="en-US" altLang="en-US" sz="3200" b="0" i="0" u="none" strike="noStrike" kern="1200" cap="none" spc="0" normalizeH="0" baseline="0" noProof="0" dirty="0">
                <a:ln>
                  <a:noFill/>
                </a:ln>
                <a:solidFill>
                  <a:srgbClr val="000000"/>
                </a:solidFill>
                <a:effectLst/>
                <a:uLnTx/>
                <a:uFillTx/>
                <a:latin typeface="HP-211" panose="020B0803050302020204" pitchFamily="34" charset="0"/>
                <a:ea typeface="+mn-ea"/>
                <a:cs typeface="Arial-Rounded" charset="0"/>
              </a:rPr>
              <a:t> lo </a:t>
            </a:r>
            <a:r>
              <a:rPr kumimoji="0" lang="en-US" altLang="en-US" sz="3200" b="0" i="0" u="none" strike="noStrike" kern="1200" cap="none" spc="0" normalizeH="0" baseline="0" noProof="0" dirty="0" err="1">
                <a:ln>
                  <a:noFill/>
                </a:ln>
                <a:solidFill>
                  <a:srgbClr val="000000"/>
                </a:solidFill>
                <a:effectLst/>
                <a:uLnTx/>
                <a:uFillTx/>
                <a:latin typeface="HP-211" panose="020B0803050302020204" pitchFamily="34" charset="0"/>
                <a:ea typeface="+mn-ea"/>
                <a:cs typeface="Arial-Rounded" charset="0"/>
              </a:rPr>
              <a:t>cho</a:t>
            </a:r>
            <a:r>
              <a:rPr kumimoji="0" lang="en-US" altLang="en-US" sz="3200" b="0" i="0" u="none" strike="noStrike" kern="1200" cap="none" spc="0" normalizeH="0" baseline="0" noProof="0" dirty="0">
                <a:ln>
                  <a:noFill/>
                </a:ln>
                <a:solidFill>
                  <a:srgbClr val="000000"/>
                </a:solidFill>
                <a:effectLst/>
                <a:uLnTx/>
                <a:uFillTx/>
                <a:latin typeface="HP-211" panose="020B0803050302020204" pitchFamily="34" charset="0"/>
                <a:ea typeface="+mn-ea"/>
                <a:cs typeface="Arial-Rounded" charset="0"/>
              </a:rPr>
              <a:t> con </a:t>
            </a:r>
            <a:r>
              <a:rPr kumimoji="0" lang="en-US" altLang="en-US" sz="3200" b="0" i="0" u="none" strike="noStrike" kern="1200" cap="none" spc="0" normalizeH="0" baseline="0" noProof="0" dirty="0" err="1">
                <a:ln>
                  <a:noFill/>
                </a:ln>
                <a:solidFill>
                  <a:srgbClr val="000000"/>
                </a:solidFill>
                <a:effectLst/>
                <a:uLnTx/>
                <a:uFillTx/>
                <a:latin typeface="HP-211" panose="020B0803050302020204" pitchFamily="34" charset="0"/>
                <a:ea typeface="+mn-ea"/>
                <a:cs typeface="Arial-Rounded" charset="0"/>
              </a:rPr>
              <a:t>cháu</a:t>
            </a:r>
            <a:r>
              <a:rPr kumimoji="0" lang="en-US" altLang="en-US" sz="3200" b="0" i="0" u="none" strike="noStrike" kern="1200" cap="none" spc="0" normalizeH="0" baseline="0" noProof="0" dirty="0">
                <a:ln>
                  <a:noFill/>
                </a:ln>
                <a:solidFill>
                  <a:srgbClr val="000000"/>
                </a:solidFill>
                <a:effectLst/>
                <a:uLnTx/>
                <a:uFillTx/>
                <a:latin typeface="HP-211" panose="020B0803050302020204" pitchFamily="34" charset="0"/>
                <a:ea typeface="+mn-ea"/>
                <a:cs typeface="Arial-Rounded" charset="0"/>
              </a:rPr>
              <a:t>. </a:t>
            </a:r>
            <a:r>
              <a:rPr kumimoji="0" lang="en-US" altLang="en-US" sz="3200" b="0" i="0" u="none" strike="noStrike" kern="1200" cap="none" spc="0" normalizeH="0" baseline="0" noProof="0" dirty="0" err="1">
                <a:ln>
                  <a:noFill/>
                </a:ln>
                <a:solidFill>
                  <a:srgbClr val="000000"/>
                </a:solidFill>
                <a:effectLst/>
                <a:uLnTx/>
                <a:uFillTx/>
                <a:latin typeface="HP-211" panose="020B0803050302020204" pitchFamily="34" charset="0"/>
                <a:ea typeface="+mn-ea"/>
                <a:cs typeface="Arial-Rounded" charset="0"/>
              </a:rPr>
              <a:t>Mỗi</a:t>
            </a:r>
            <a:r>
              <a:rPr kumimoji="0" lang="en-US" altLang="en-US" sz="3200" b="0" i="0" u="none" strike="noStrike" kern="1200" cap="none" spc="0" normalizeH="0" baseline="0" noProof="0" dirty="0">
                <a:ln>
                  <a:noFill/>
                </a:ln>
                <a:solidFill>
                  <a:srgbClr val="000000"/>
                </a:solidFill>
                <a:effectLst/>
                <a:uLnTx/>
                <a:uFillTx/>
                <a:latin typeface="HP-211" panose="020B0803050302020204" pitchFamily="34" charset="0"/>
                <a:ea typeface="+mn-ea"/>
                <a:cs typeface="Arial-Rounded" charset="0"/>
              </a:rPr>
              <a:t> </a:t>
            </a:r>
            <a:r>
              <a:rPr kumimoji="0" lang="en-US" altLang="en-US" sz="3200" b="0" i="0" u="none" strike="noStrike" kern="1200" cap="none" spc="0" normalizeH="0" baseline="0" noProof="0" dirty="0" err="1">
                <a:ln>
                  <a:noFill/>
                </a:ln>
                <a:solidFill>
                  <a:srgbClr val="000000"/>
                </a:solidFill>
                <a:effectLst/>
                <a:uLnTx/>
                <a:uFillTx/>
                <a:latin typeface="HP-211" panose="020B0803050302020204" pitchFamily="34" charset="0"/>
                <a:ea typeface="+mn-ea"/>
                <a:cs typeface="Arial-Rounded" charset="0"/>
              </a:rPr>
              <a:t>lần</a:t>
            </a:r>
            <a:r>
              <a:rPr kumimoji="0" lang="en-US" altLang="en-US" sz="3200" b="0" i="0" u="none" strike="noStrike" kern="1200" cap="none" spc="0" normalizeH="0" baseline="0" noProof="0" dirty="0">
                <a:ln>
                  <a:noFill/>
                </a:ln>
                <a:solidFill>
                  <a:srgbClr val="000000"/>
                </a:solidFill>
                <a:effectLst/>
                <a:uLnTx/>
                <a:uFillTx/>
                <a:latin typeface="HP-211" panose="020B0803050302020204" pitchFamily="34" charset="0"/>
                <a:ea typeface="+mn-ea"/>
                <a:cs typeface="Arial-Rounded" charset="0"/>
              </a:rPr>
              <a:t> </a:t>
            </a:r>
            <a:r>
              <a:rPr kumimoji="0" lang="en-US" altLang="en-US" sz="3200" b="0" i="0" u="none" strike="noStrike" kern="1200" cap="none" spc="0" normalizeH="0" baseline="0" noProof="0" dirty="0" err="1">
                <a:ln>
                  <a:noFill/>
                </a:ln>
                <a:solidFill>
                  <a:srgbClr val="000000"/>
                </a:solidFill>
                <a:effectLst/>
                <a:uLnTx/>
                <a:uFillTx/>
                <a:latin typeface="HP-211" panose="020B0803050302020204" pitchFamily="34" charset="0"/>
                <a:ea typeface="+mn-ea"/>
                <a:cs typeface="Arial-Rounded" charset="0"/>
              </a:rPr>
              <a:t>đưa</a:t>
            </a:r>
            <a:r>
              <a:rPr kumimoji="0" lang="en-US" altLang="en-US" sz="3200" b="0" i="0" u="none" strike="noStrike" kern="1200" cap="none" spc="0" normalizeH="0" baseline="0" noProof="0" dirty="0">
                <a:ln>
                  <a:noFill/>
                </a:ln>
                <a:solidFill>
                  <a:srgbClr val="000000"/>
                </a:solidFill>
                <a:effectLst/>
                <a:uLnTx/>
                <a:uFillTx/>
                <a:latin typeface="HP-211" panose="020B0803050302020204" pitchFamily="34" charset="0"/>
                <a:ea typeface="+mn-ea"/>
                <a:cs typeface="Arial-Rounded" charset="0"/>
              </a:rPr>
              <a:t> </a:t>
            </a:r>
            <a:r>
              <a:rPr kumimoji="0" lang="en-US" altLang="en-US" sz="3200" b="0" i="0" u="none" strike="noStrike" kern="1200" cap="none" spc="0" normalizeH="0" baseline="0" noProof="0" dirty="0" err="1">
                <a:ln>
                  <a:noFill/>
                </a:ln>
                <a:solidFill>
                  <a:srgbClr val="000000"/>
                </a:solidFill>
                <a:effectLst/>
                <a:uLnTx/>
                <a:uFillTx/>
                <a:latin typeface="HP-211" panose="020B0803050302020204" pitchFamily="34" charset="0"/>
                <a:ea typeface="+mn-ea"/>
                <a:cs typeface="Arial-Rounded" charset="0"/>
              </a:rPr>
              <a:t>bé</a:t>
            </a:r>
            <a:r>
              <a:rPr kumimoji="0" lang="en-US" altLang="en-US" sz="3200" b="0" i="0" u="none" strike="noStrike" kern="1200" cap="none" spc="0" normalizeH="0" baseline="0" noProof="0" dirty="0">
                <a:ln>
                  <a:noFill/>
                </a:ln>
                <a:solidFill>
                  <a:srgbClr val="000000"/>
                </a:solidFill>
                <a:effectLst/>
                <a:uLnTx/>
                <a:uFillTx/>
                <a:latin typeface="HP-211" panose="020B0803050302020204" pitchFamily="34" charset="0"/>
                <a:ea typeface="+mn-ea"/>
                <a:cs typeface="Arial-Rounded" charset="0"/>
              </a:rPr>
              <a:t> </a:t>
            </a:r>
            <a:r>
              <a:rPr kumimoji="0" lang="en-US" altLang="en-US" sz="3200" b="0" i="0" u="none" strike="noStrike" kern="1200" cap="none" spc="0" normalizeH="0" baseline="0" noProof="0" dirty="0" err="1">
                <a:ln>
                  <a:noFill/>
                </a:ln>
                <a:solidFill>
                  <a:srgbClr val="000000"/>
                </a:solidFill>
                <a:effectLst/>
                <a:uLnTx/>
                <a:uFillTx/>
                <a:latin typeface="HP-211" panose="020B0803050302020204" pitchFamily="34" charset="0"/>
                <a:ea typeface="+mn-ea"/>
                <a:cs typeface="Arial-Rounded" charset="0"/>
              </a:rPr>
              <a:t>đi</a:t>
            </a:r>
            <a:r>
              <a:rPr kumimoji="0" lang="en-US" altLang="en-US" sz="3200" b="0" i="0" u="none" strike="noStrike" kern="1200" cap="none" spc="0" normalizeH="0" baseline="0" noProof="0" dirty="0">
                <a:ln>
                  <a:noFill/>
                </a:ln>
                <a:solidFill>
                  <a:srgbClr val="000000"/>
                </a:solidFill>
                <a:effectLst/>
                <a:uLnTx/>
                <a:uFillTx/>
                <a:latin typeface="HP-211" panose="020B0803050302020204" pitchFamily="34" charset="0"/>
                <a:ea typeface="+mn-ea"/>
                <a:cs typeface="Arial-Rounded" charset="0"/>
              </a:rPr>
              <a:t> </a:t>
            </a:r>
            <a:r>
              <a:rPr kumimoji="0" lang="en-US" altLang="en-US" sz="3200" b="0" i="0" u="none" strike="noStrike" kern="1200" cap="none" spc="0" normalizeH="0" baseline="0" noProof="0" dirty="0" err="1">
                <a:ln>
                  <a:noFill/>
                </a:ln>
                <a:solidFill>
                  <a:srgbClr val="000000"/>
                </a:solidFill>
                <a:effectLst/>
                <a:uLnTx/>
                <a:uFillTx/>
                <a:latin typeface="HP-211" panose="020B0803050302020204" pitchFamily="34" charset="0"/>
                <a:ea typeface="+mn-ea"/>
                <a:cs typeface="Arial-Rounded" charset="0"/>
              </a:rPr>
              <a:t>dạo</a:t>
            </a:r>
            <a:r>
              <a:rPr kumimoji="0" lang="en-US" altLang="en-US" sz="3200" b="0" i="0" u="none" strike="noStrike" kern="1200" cap="none" spc="0" normalizeH="0" baseline="0" noProof="0" dirty="0">
                <a:ln>
                  <a:noFill/>
                </a:ln>
                <a:solidFill>
                  <a:srgbClr val="000000"/>
                </a:solidFill>
                <a:effectLst/>
                <a:uLnTx/>
                <a:uFillTx/>
                <a:latin typeface="HP-211" panose="020B0803050302020204" pitchFamily="34" charset="0"/>
                <a:ea typeface="+mn-ea"/>
                <a:cs typeface="Arial-Rounded" charset="0"/>
              </a:rPr>
              <a:t>, </a:t>
            </a:r>
            <a:r>
              <a:rPr kumimoji="0" lang="en-US" altLang="en-US" sz="3200" b="0" i="0" u="none" strike="noStrike" kern="1200" cap="none" spc="0" normalizeH="0" baseline="0" noProof="0" dirty="0" err="1">
                <a:ln>
                  <a:noFill/>
                </a:ln>
                <a:solidFill>
                  <a:srgbClr val="000000"/>
                </a:solidFill>
                <a:effectLst/>
                <a:uLnTx/>
                <a:uFillTx/>
                <a:latin typeface="HP-211" panose="020B0803050302020204" pitchFamily="34" charset="0"/>
                <a:ea typeface="+mn-ea"/>
                <a:cs typeface="Arial-Rounded" charset="0"/>
              </a:rPr>
              <a:t>bà</a:t>
            </a:r>
            <a:r>
              <a:rPr kumimoji="0" lang="en-US" altLang="en-US" sz="3200" b="0" i="0" u="none" strike="noStrike" kern="1200" cap="none" spc="0" normalizeH="0" baseline="0" noProof="0" dirty="0">
                <a:ln>
                  <a:noFill/>
                </a:ln>
                <a:solidFill>
                  <a:srgbClr val="000000"/>
                </a:solidFill>
                <a:effectLst/>
                <a:uLnTx/>
                <a:uFillTx/>
                <a:latin typeface="HP-211" panose="020B0803050302020204" pitchFamily="34" charset="0"/>
                <a:ea typeface="+mn-ea"/>
                <a:cs typeface="Arial-Rounded" charset="0"/>
              </a:rPr>
              <a:t> hay </a:t>
            </a:r>
            <a:r>
              <a:rPr kumimoji="0" lang="en-US" altLang="en-US" sz="3200" b="0" i="0" u="none" strike="noStrike" kern="1200" cap="none" spc="0" normalizeH="0" baseline="0" noProof="0" dirty="0" err="1">
                <a:ln>
                  <a:noFill/>
                </a:ln>
                <a:solidFill>
                  <a:srgbClr val="000000"/>
                </a:solidFill>
                <a:effectLst/>
                <a:uLnTx/>
                <a:uFillTx/>
                <a:latin typeface="HP-211" panose="020B0803050302020204" pitchFamily="34" charset="0"/>
                <a:ea typeface="+mn-ea"/>
                <a:cs typeface="Arial-Rounded" charset="0"/>
              </a:rPr>
              <a:t>kể</a:t>
            </a:r>
            <a:r>
              <a:rPr kumimoji="0" lang="en-US" altLang="en-US" sz="3200" b="0" i="0" u="none" strike="noStrike" kern="1200" cap="none" spc="0" normalizeH="0" baseline="0" noProof="0" dirty="0">
                <a:ln>
                  <a:noFill/>
                </a:ln>
                <a:solidFill>
                  <a:srgbClr val="000000"/>
                </a:solidFill>
                <a:effectLst/>
                <a:uLnTx/>
                <a:uFillTx/>
                <a:latin typeface="HP-211" panose="020B0803050302020204" pitchFamily="34" charset="0"/>
                <a:ea typeface="+mn-ea"/>
                <a:cs typeface="Arial-Rounded" charset="0"/>
              </a:rPr>
              <a:t> </a:t>
            </a:r>
            <a:r>
              <a:rPr kumimoji="0" lang="en-US" altLang="en-US" sz="3200" b="0" i="0" u="none" strike="noStrike" kern="1200" cap="none" spc="0" normalizeH="0" baseline="0" noProof="0" dirty="0" err="1">
                <a:ln>
                  <a:noFill/>
                </a:ln>
                <a:solidFill>
                  <a:srgbClr val="000000"/>
                </a:solidFill>
                <a:effectLst/>
                <a:uLnTx/>
                <a:uFillTx/>
                <a:latin typeface="HP-211" panose="020B0803050302020204" pitchFamily="34" charset="0"/>
                <a:ea typeface="+mn-ea"/>
                <a:cs typeface="Arial-Rounded" charset="0"/>
              </a:rPr>
              <a:t>về</a:t>
            </a:r>
            <a:r>
              <a:rPr kumimoji="0" lang="en-US" altLang="en-US" sz="3200" b="0" i="0" u="none" strike="noStrike" kern="1200" cap="none" spc="0" normalizeH="0" baseline="0" noProof="0" dirty="0">
                <a:ln>
                  <a:noFill/>
                </a:ln>
                <a:solidFill>
                  <a:srgbClr val="000000"/>
                </a:solidFill>
                <a:effectLst/>
                <a:uLnTx/>
                <a:uFillTx/>
                <a:latin typeface="HP-211" panose="020B0803050302020204" pitchFamily="34" charset="0"/>
                <a:ea typeface="+mn-ea"/>
                <a:cs typeface="Arial-Rounded" charset="0"/>
              </a:rPr>
              <a:t> </a:t>
            </a:r>
            <a:r>
              <a:rPr kumimoji="0" lang="en-US" altLang="en-US" sz="3200" b="0" i="0" u="none" strike="noStrike" kern="1200" cap="none" spc="0" normalizeH="0" baseline="0" noProof="0" dirty="0" err="1">
                <a:ln>
                  <a:noFill/>
                </a:ln>
                <a:solidFill>
                  <a:srgbClr val="000000"/>
                </a:solidFill>
                <a:effectLst/>
                <a:uLnTx/>
                <a:uFillTx/>
                <a:latin typeface="HP-211" panose="020B0803050302020204" pitchFamily="34" charset="0"/>
                <a:ea typeface="+mn-ea"/>
                <a:cs typeface="Arial-Rounded" charset="0"/>
              </a:rPr>
              <a:t>ngày</a:t>
            </a:r>
            <a:r>
              <a:rPr kumimoji="0" lang="en-US" altLang="en-US" sz="3200" b="0" i="0" u="none" strike="noStrike" kern="1200" cap="none" spc="0" normalizeH="0" baseline="0" noProof="0" dirty="0">
                <a:ln>
                  <a:noFill/>
                </a:ln>
                <a:solidFill>
                  <a:srgbClr val="000000"/>
                </a:solidFill>
                <a:effectLst/>
                <a:uLnTx/>
                <a:uFillTx/>
                <a:latin typeface="HP-211" panose="020B0803050302020204" pitchFamily="34" charset="0"/>
                <a:ea typeface="+mn-ea"/>
                <a:cs typeface="Arial-Rounded" charset="0"/>
              </a:rPr>
              <a:t> </a:t>
            </a:r>
            <a:r>
              <a:rPr kumimoji="0" lang="en-US" altLang="en-US" sz="3200" b="0" i="0" u="none" strike="noStrike" kern="1200" cap="none" spc="0" normalizeH="0" baseline="0" noProof="0" dirty="0" err="1">
                <a:ln>
                  <a:noFill/>
                </a:ln>
                <a:solidFill>
                  <a:srgbClr val="000000"/>
                </a:solidFill>
                <a:effectLst/>
                <a:uLnTx/>
                <a:uFillTx/>
                <a:latin typeface="HP-211" panose="020B0803050302020204" pitchFamily="34" charset="0"/>
                <a:ea typeface="+mn-ea"/>
                <a:cs typeface="Arial-Rounded" charset="0"/>
              </a:rPr>
              <a:t>xưa</a:t>
            </a:r>
            <a:r>
              <a:rPr kumimoji="0" lang="en-US" altLang="en-US" sz="3200" b="0" i="0" u="none" strike="noStrike" kern="1200" cap="none" spc="0" normalizeH="0" baseline="0" noProof="0" dirty="0">
                <a:ln>
                  <a:noFill/>
                </a:ln>
                <a:solidFill>
                  <a:srgbClr val="000000"/>
                </a:solidFill>
                <a:effectLst/>
                <a:uLnTx/>
                <a:uFillTx/>
                <a:latin typeface="HP-211" panose="020B0803050302020204" pitchFamily="34" charset="0"/>
                <a:ea typeface="+mn-ea"/>
                <a:cs typeface="Arial-Rounded" charset="0"/>
              </a:rPr>
              <a:t>. </a:t>
            </a:r>
            <a:r>
              <a:rPr kumimoji="0" lang="en-US" altLang="en-US" sz="3200" b="0" i="0" u="none" strike="noStrike" kern="1200" cap="none" spc="0" normalizeH="0" baseline="0" noProof="0" dirty="0" err="1">
                <a:ln>
                  <a:noFill/>
                </a:ln>
                <a:solidFill>
                  <a:srgbClr val="000000"/>
                </a:solidFill>
                <a:effectLst/>
                <a:uLnTx/>
                <a:uFillTx/>
                <a:latin typeface="HP-211" panose="020B0803050302020204" pitchFamily="34" charset="0"/>
                <a:ea typeface="+mn-ea"/>
                <a:cs typeface="Arial-Rounded" charset="0"/>
              </a:rPr>
              <a:t>Lời</a:t>
            </a:r>
            <a:r>
              <a:rPr kumimoji="0" lang="en-US" altLang="en-US" sz="3200" b="0" i="0" u="none" strike="noStrike" kern="1200" cap="none" spc="0" normalizeH="0" baseline="0" noProof="0" dirty="0">
                <a:ln>
                  <a:noFill/>
                </a:ln>
                <a:solidFill>
                  <a:srgbClr val="000000"/>
                </a:solidFill>
                <a:effectLst/>
                <a:uLnTx/>
                <a:uFillTx/>
                <a:latin typeface="HP-211" panose="020B0803050302020204" pitchFamily="34" charset="0"/>
                <a:ea typeface="+mn-ea"/>
                <a:cs typeface="Arial-Rounded" charset="0"/>
              </a:rPr>
              <a:t> </a:t>
            </a:r>
            <a:r>
              <a:rPr kumimoji="0" lang="en-US" altLang="en-US" sz="3200" b="0" i="0" u="none" strike="noStrike" kern="1200" cap="none" spc="0" normalizeH="0" baseline="0" noProof="0" dirty="0" err="1">
                <a:ln>
                  <a:noFill/>
                </a:ln>
                <a:solidFill>
                  <a:srgbClr val="000000"/>
                </a:solidFill>
                <a:effectLst/>
                <a:uLnTx/>
                <a:uFillTx/>
                <a:latin typeface="HP-211" panose="020B0803050302020204" pitchFamily="34" charset="0"/>
                <a:ea typeface="+mn-ea"/>
                <a:cs typeface="Arial-Rounded" charset="0"/>
              </a:rPr>
              <a:t>bà</a:t>
            </a:r>
            <a:r>
              <a:rPr kumimoji="0" lang="en-US" altLang="en-US" sz="3200" b="0" i="0" u="none" strike="noStrike" kern="1200" cap="none" spc="0" normalizeH="0" baseline="0" noProof="0" dirty="0">
                <a:ln>
                  <a:noFill/>
                </a:ln>
                <a:solidFill>
                  <a:srgbClr val="000000"/>
                </a:solidFill>
                <a:effectLst/>
                <a:uLnTx/>
                <a:uFillTx/>
                <a:latin typeface="HP-211" panose="020B0803050302020204" pitchFamily="34" charset="0"/>
                <a:ea typeface="+mn-ea"/>
                <a:cs typeface="Arial-Rounded" charset="0"/>
              </a:rPr>
              <a:t> </a:t>
            </a:r>
            <a:r>
              <a:rPr kumimoji="0" lang="en-US" altLang="en-US" sz="3200" b="0" i="0" u="none" strike="noStrike" kern="1200" cap="none" spc="0" normalizeH="0" baseline="0" noProof="0" dirty="0" err="1">
                <a:ln>
                  <a:noFill/>
                </a:ln>
                <a:solidFill>
                  <a:srgbClr val="000000"/>
                </a:solidFill>
                <a:effectLst/>
                <a:uLnTx/>
                <a:uFillTx/>
                <a:latin typeface="HP-211" panose="020B0803050302020204" pitchFamily="34" charset="0"/>
                <a:ea typeface="+mn-ea"/>
                <a:cs typeface="Arial-Rounded" charset="0"/>
              </a:rPr>
              <a:t>dịu</a:t>
            </a:r>
            <a:r>
              <a:rPr kumimoji="0" lang="en-US" altLang="en-US" sz="3200" b="0" i="0" u="none" strike="noStrike" kern="1200" cap="none" spc="0" normalizeH="0" baseline="0" noProof="0" dirty="0">
                <a:ln>
                  <a:noFill/>
                </a:ln>
                <a:solidFill>
                  <a:srgbClr val="000000"/>
                </a:solidFill>
                <a:effectLst/>
                <a:uLnTx/>
                <a:uFillTx/>
                <a:latin typeface="HP-211" panose="020B0803050302020204" pitchFamily="34" charset="0"/>
                <a:ea typeface="+mn-ea"/>
                <a:cs typeface="Arial-Rounded" charset="0"/>
              </a:rPr>
              <a:t> </a:t>
            </a:r>
            <a:r>
              <a:rPr kumimoji="0" lang="en-US" altLang="en-US" sz="3200" b="0" i="0" u="none" strike="noStrike" kern="1200" cap="none" spc="0" normalizeH="0" baseline="0" noProof="0" dirty="0" err="1">
                <a:ln>
                  <a:noFill/>
                </a:ln>
                <a:solidFill>
                  <a:srgbClr val="000000"/>
                </a:solidFill>
                <a:effectLst/>
                <a:uLnTx/>
                <a:uFillTx/>
                <a:latin typeface="HP-211" panose="020B0803050302020204" pitchFamily="34" charset="0"/>
                <a:ea typeface="+mn-ea"/>
                <a:cs typeface="Arial-Rounded" charset="0"/>
              </a:rPr>
              <a:t>êm</a:t>
            </a:r>
            <a:r>
              <a:rPr kumimoji="0" lang="en-US" altLang="en-US" sz="3200" b="0" i="0" u="none" strike="noStrike" kern="1200" cap="none" spc="0" normalizeH="0" baseline="0" noProof="0" dirty="0">
                <a:ln>
                  <a:noFill/>
                </a:ln>
                <a:solidFill>
                  <a:srgbClr val="000000"/>
                </a:solidFill>
                <a:effectLst/>
                <a:uLnTx/>
                <a:uFillTx/>
                <a:latin typeface="HP-211" panose="020B0803050302020204" pitchFamily="34" charset="0"/>
                <a:ea typeface="+mn-ea"/>
                <a:cs typeface="Arial-Rounded" charset="0"/>
              </a:rPr>
              <a:t>.</a:t>
            </a:r>
          </a:p>
        </p:txBody>
      </p:sp>
      <p:cxnSp>
        <p:nvCxnSpPr>
          <p:cNvPr id="32" name="Straight Connector 31">
            <a:extLst>
              <a:ext uri="{FF2B5EF4-FFF2-40B4-BE49-F238E27FC236}">
                <a16:creationId xmlns:a16="http://schemas.microsoft.com/office/drawing/2014/main" id="{EBFA8DD5-0CB2-C338-D30C-42B499E6FE53}"/>
              </a:ext>
            </a:extLst>
          </p:cNvPr>
          <p:cNvCxnSpPr/>
          <p:nvPr/>
        </p:nvCxnSpPr>
        <p:spPr>
          <a:xfrm>
            <a:off x="4004098" y="4686621"/>
            <a:ext cx="6302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7AD105B-329F-E811-C2C0-478AF6406D50}"/>
              </a:ext>
            </a:extLst>
          </p:cNvPr>
          <p:cNvCxnSpPr/>
          <p:nvPr/>
        </p:nvCxnSpPr>
        <p:spPr>
          <a:xfrm flipH="1">
            <a:off x="4122911" y="4694327"/>
            <a:ext cx="73025" cy="4127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57F6CE3-20B2-1706-F8F2-1A7B24356FBA}"/>
              </a:ext>
            </a:extLst>
          </p:cNvPr>
          <p:cNvSpPr/>
          <p:nvPr/>
        </p:nvSpPr>
        <p:spPr>
          <a:xfrm>
            <a:off x="1533525" y="4160838"/>
            <a:ext cx="392113" cy="2809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38492" rtl="0" eaLnBrk="1" fontAlgn="auto" latinLnBrk="0" hangingPunct="1">
              <a:lnSpc>
                <a:spcPct val="100000"/>
              </a:lnSpc>
              <a:spcBef>
                <a:spcPts val="0"/>
              </a:spcBef>
              <a:spcAft>
                <a:spcPts val="0"/>
              </a:spcAft>
              <a:buClrTx/>
              <a:buSzTx/>
              <a:buFontTx/>
              <a:buNone/>
              <a:tabLst/>
              <a:defRPr/>
            </a:pPr>
            <a:r>
              <a:rPr kumimoji="0" lang="en-US" sz="2074" b="1" i="0" u="none" strike="noStrike" kern="1200" cap="none" spc="0" normalizeH="0" baseline="0" noProof="0">
                <a:ln>
                  <a:noFill/>
                </a:ln>
                <a:solidFill>
                  <a:prstClr val="black"/>
                </a:solidFill>
                <a:effectLst/>
                <a:uLnTx/>
                <a:uFillTx/>
                <a:latin typeface="Arial" pitchFamily="34" charset="0"/>
                <a:ea typeface="Arial-Rounded" pitchFamily="34" charset="0"/>
                <a:cs typeface="Arial" pitchFamily="34" charset="0"/>
              </a:rPr>
              <a:t>1</a:t>
            </a:r>
          </a:p>
        </p:txBody>
      </p:sp>
      <p:sp>
        <p:nvSpPr>
          <p:cNvPr id="13" name="Oval 12">
            <a:extLst>
              <a:ext uri="{FF2B5EF4-FFF2-40B4-BE49-F238E27FC236}">
                <a16:creationId xmlns:a16="http://schemas.microsoft.com/office/drawing/2014/main" id="{F762111E-955F-2F94-6AEB-E11B6A256E80}"/>
              </a:ext>
            </a:extLst>
          </p:cNvPr>
          <p:cNvSpPr/>
          <p:nvPr/>
        </p:nvSpPr>
        <p:spPr>
          <a:xfrm>
            <a:off x="4422775" y="3962401"/>
            <a:ext cx="316760" cy="4127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38492" rtl="0" eaLnBrk="1" fontAlgn="auto" latinLnBrk="0" hangingPunct="1">
              <a:lnSpc>
                <a:spcPct val="100000"/>
              </a:lnSpc>
              <a:spcBef>
                <a:spcPts val="0"/>
              </a:spcBef>
              <a:spcAft>
                <a:spcPts val="0"/>
              </a:spcAft>
              <a:buClrTx/>
              <a:buSzTx/>
              <a:buFontTx/>
              <a:buNone/>
              <a:tabLst/>
              <a:defRPr/>
            </a:pPr>
            <a:r>
              <a:rPr kumimoji="0" lang="en-US" sz="2074" b="1"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2</a:t>
            </a:r>
          </a:p>
        </p:txBody>
      </p:sp>
      <p:cxnSp>
        <p:nvCxnSpPr>
          <p:cNvPr id="14" name="Straight Connector 13">
            <a:extLst>
              <a:ext uri="{FF2B5EF4-FFF2-40B4-BE49-F238E27FC236}">
                <a16:creationId xmlns:a16="http://schemas.microsoft.com/office/drawing/2014/main" id="{2BCD19F8-F6A4-540A-477B-5662ED7C3D81}"/>
              </a:ext>
            </a:extLst>
          </p:cNvPr>
          <p:cNvCxnSpPr/>
          <p:nvPr/>
        </p:nvCxnSpPr>
        <p:spPr>
          <a:xfrm flipH="1">
            <a:off x="4660160" y="4294562"/>
            <a:ext cx="79375" cy="4127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A2231D5-7E46-4AF5-3EF4-07105D0488A3}"/>
              </a:ext>
            </a:extLst>
          </p:cNvPr>
          <p:cNvCxnSpPr/>
          <p:nvPr/>
        </p:nvCxnSpPr>
        <p:spPr>
          <a:xfrm flipH="1">
            <a:off x="2057400" y="5079760"/>
            <a:ext cx="65088" cy="4524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397674A9-3CA8-BEA7-5EC6-FEE975146FFE}"/>
              </a:ext>
            </a:extLst>
          </p:cNvPr>
          <p:cNvSpPr/>
          <p:nvPr/>
        </p:nvSpPr>
        <p:spPr>
          <a:xfrm>
            <a:off x="3867150" y="4582862"/>
            <a:ext cx="390525" cy="27244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38492" rtl="0" eaLnBrk="1" fontAlgn="auto" latinLnBrk="0" hangingPunct="1">
              <a:lnSpc>
                <a:spcPct val="100000"/>
              </a:lnSpc>
              <a:spcBef>
                <a:spcPts val="0"/>
              </a:spcBef>
              <a:spcAft>
                <a:spcPts val="0"/>
              </a:spcAft>
              <a:buClrTx/>
              <a:buSzTx/>
              <a:buFontTx/>
              <a:buNone/>
              <a:tabLst/>
              <a:defRPr/>
            </a:pPr>
            <a:r>
              <a:rPr kumimoji="0" lang="en-US" sz="2074" b="1"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3</a:t>
            </a:r>
          </a:p>
        </p:txBody>
      </p:sp>
      <p:sp>
        <p:nvSpPr>
          <p:cNvPr id="20" name="Oval 19">
            <a:extLst>
              <a:ext uri="{FF2B5EF4-FFF2-40B4-BE49-F238E27FC236}">
                <a16:creationId xmlns:a16="http://schemas.microsoft.com/office/drawing/2014/main" id="{CE6BC573-1A19-76B0-7081-F4F18917357F}"/>
              </a:ext>
            </a:extLst>
          </p:cNvPr>
          <p:cNvSpPr/>
          <p:nvPr/>
        </p:nvSpPr>
        <p:spPr>
          <a:xfrm>
            <a:off x="1839458" y="5046404"/>
            <a:ext cx="233362" cy="279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38492" rtl="0" eaLnBrk="1" fontAlgn="auto" latinLnBrk="0" hangingPunct="1">
              <a:lnSpc>
                <a:spcPct val="100000"/>
              </a:lnSpc>
              <a:spcBef>
                <a:spcPts val="0"/>
              </a:spcBef>
              <a:spcAft>
                <a:spcPts val="0"/>
              </a:spcAft>
              <a:buClrTx/>
              <a:buSzTx/>
              <a:buFontTx/>
              <a:buNone/>
              <a:tabLst/>
              <a:defRPr/>
            </a:pPr>
            <a:r>
              <a:rPr kumimoji="0" lang="en-US" sz="2074" b="1"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4</a:t>
            </a:r>
          </a:p>
        </p:txBody>
      </p:sp>
      <p:cxnSp>
        <p:nvCxnSpPr>
          <p:cNvPr id="18" name="Straight Connector 17">
            <a:extLst>
              <a:ext uri="{FF2B5EF4-FFF2-40B4-BE49-F238E27FC236}">
                <a16:creationId xmlns:a16="http://schemas.microsoft.com/office/drawing/2014/main" id="{55527160-5B6E-BCE7-0CD2-231A566F969D}"/>
              </a:ext>
            </a:extLst>
          </p:cNvPr>
          <p:cNvCxnSpPr/>
          <p:nvPr/>
        </p:nvCxnSpPr>
        <p:spPr>
          <a:xfrm>
            <a:off x="3200400" y="5527104"/>
            <a:ext cx="6048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 name="Straight Connector 18">
            <a:extLst>
              <a:ext uri="{FF2B5EF4-FFF2-40B4-BE49-F238E27FC236}">
                <a16:creationId xmlns:a16="http://schemas.microsoft.com/office/drawing/2014/main" id="{9FCEA117-7E5A-B014-D7F1-8E0BDF866C2A}"/>
              </a:ext>
            </a:extLst>
          </p:cNvPr>
          <p:cNvCxnSpPr/>
          <p:nvPr/>
        </p:nvCxnSpPr>
        <p:spPr>
          <a:xfrm flipH="1">
            <a:off x="4527973" y="5074666"/>
            <a:ext cx="106363" cy="4524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BA4FB2C-2BCD-8995-26D9-D61376871BAB}"/>
              </a:ext>
            </a:extLst>
          </p:cNvPr>
          <p:cNvSpPr txBox="1">
            <a:spLocks noChangeArrowheads="1"/>
          </p:cNvSpPr>
          <p:nvPr/>
        </p:nvSpPr>
        <p:spPr bwMode="auto">
          <a:xfrm>
            <a:off x="2011363" y="2484438"/>
            <a:ext cx="4346575" cy="1085850"/>
          </a:xfrm>
          <a:prstGeom prst="rect">
            <a:avLst/>
          </a:prstGeom>
          <a:solidFill>
            <a:srgbClr val="006F9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7625" tIns="33813" rIns="67625" bIns="33813" anchor="ctr"/>
          <a:lstStyle>
            <a:lvl1pPr defTabSz="676275">
              <a:defRPr>
                <a:solidFill>
                  <a:schemeClr val="tx1"/>
                </a:solidFill>
                <a:latin typeface="Arial" panose="020B0604020202020204" pitchFamily="34" charset="0"/>
              </a:defRPr>
            </a:lvl1pPr>
            <a:lvl2pPr marL="742950" indent="-285750" defTabSz="676275">
              <a:defRPr>
                <a:solidFill>
                  <a:schemeClr val="tx1"/>
                </a:solidFill>
                <a:latin typeface="Arial" panose="020B0604020202020204" pitchFamily="34" charset="0"/>
              </a:defRPr>
            </a:lvl2pPr>
            <a:lvl3pPr marL="1143000" indent="-228600" defTabSz="676275">
              <a:defRPr>
                <a:solidFill>
                  <a:schemeClr val="tx1"/>
                </a:solidFill>
                <a:latin typeface="Arial" panose="020B0604020202020204" pitchFamily="34" charset="0"/>
              </a:defRPr>
            </a:lvl3pPr>
            <a:lvl4pPr marL="1600200" indent="-228600" defTabSz="676275">
              <a:defRPr>
                <a:solidFill>
                  <a:schemeClr val="tx1"/>
                </a:solidFill>
                <a:latin typeface="Arial" panose="020B0604020202020204" pitchFamily="34" charset="0"/>
              </a:defRPr>
            </a:lvl4pPr>
            <a:lvl5pPr marL="2057400" indent="-228600" defTabSz="676275">
              <a:defRPr>
                <a:solidFill>
                  <a:schemeClr val="tx1"/>
                </a:solidFill>
                <a:latin typeface="Arial" panose="020B0604020202020204" pitchFamily="34" charset="0"/>
              </a:defRPr>
            </a:lvl5pPr>
            <a:lvl6pPr marL="2514600" indent="-228600" defTabSz="676275" eaLnBrk="0" fontAlgn="base" hangingPunct="0">
              <a:spcBef>
                <a:spcPct val="0"/>
              </a:spcBef>
              <a:spcAft>
                <a:spcPct val="0"/>
              </a:spcAft>
              <a:defRPr>
                <a:solidFill>
                  <a:schemeClr val="tx1"/>
                </a:solidFill>
                <a:latin typeface="Arial" panose="020B0604020202020204" pitchFamily="34" charset="0"/>
              </a:defRPr>
            </a:lvl6pPr>
            <a:lvl7pPr marL="2971800" indent="-228600" defTabSz="676275" eaLnBrk="0" fontAlgn="base" hangingPunct="0">
              <a:spcBef>
                <a:spcPct val="0"/>
              </a:spcBef>
              <a:spcAft>
                <a:spcPct val="0"/>
              </a:spcAft>
              <a:defRPr>
                <a:solidFill>
                  <a:schemeClr val="tx1"/>
                </a:solidFill>
                <a:latin typeface="Arial" panose="020B0604020202020204" pitchFamily="34" charset="0"/>
              </a:defRPr>
            </a:lvl7pPr>
            <a:lvl8pPr marL="3429000" indent="-228600" defTabSz="676275" eaLnBrk="0" fontAlgn="base" hangingPunct="0">
              <a:spcBef>
                <a:spcPct val="0"/>
              </a:spcBef>
              <a:spcAft>
                <a:spcPct val="0"/>
              </a:spcAft>
              <a:defRPr>
                <a:solidFill>
                  <a:schemeClr val="tx1"/>
                </a:solidFill>
                <a:latin typeface="Arial" panose="020B0604020202020204" pitchFamily="34" charset="0"/>
              </a:defRPr>
            </a:lvl8pPr>
            <a:lvl9pPr marL="3886200" indent="-228600" defTabSz="676275"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76275" rtl="0" eaLnBrk="1" fontAlgn="base" latinLnBrk="0" hangingPunct="1">
              <a:lnSpc>
                <a:spcPct val="90000"/>
              </a:lnSpc>
              <a:spcBef>
                <a:spcPct val="0"/>
              </a:spcBef>
              <a:spcAft>
                <a:spcPct val="0"/>
              </a:spcAft>
              <a:buClrTx/>
              <a:buSzTx/>
              <a:buFontTx/>
              <a:buNone/>
              <a:tabLst/>
              <a:defRPr/>
            </a:pPr>
            <a:r>
              <a:rPr kumimoji="0" lang="en-US" altLang="en-US" sz="7100" b="0" i="0" u="none" strike="noStrike" kern="1200" cap="none" spc="0" normalizeH="0" baseline="0" noProof="0">
                <a:ln>
                  <a:noFill/>
                </a:ln>
                <a:solidFill>
                  <a:srgbClr val="FFFFFF"/>
                </a:solidFill>
                <a:effectLst/>
                <a:uLnTx/>
                <a:uFillTx/>
                <a:latin typeface="Arial-Rounded" charset="0"/>
                <a:ea typeface="+mn-ea"/>
                <a:cs typeface="Arial-Rounded" charset="0"/>
              </a:rPr>
              <a:t>nghỉ hưu</a:t>
            </a:r>
          </a:p>
        </p:txBody>
      </p:sp>
      <p:sp>
        <p:nvSpPr>
          <p:cNvPr id="7" name="Title 1">
            <a:extLst>
              <a:ext uri="{FF2B5EF4-FFF2-40B4-BE49-F238E27FC236}">
                <a16:creationId xmlns:a16="http://schemas.microsoft.com/office/drawing/2014/main" id="{B84D0A96-3481-6007-A5E7-A5A15BFCBEB9}"/>
              </a:ext>
            </a:extLst>
          </p:cNvPr>
          <p:cNvSpPr txBox="1">
            <a:spLocks noChangeArrowheads="1"/>
          </p:cNvSpPr>
          <p:nvPr/>
        </p:nvSpPr>
        <p:spPr bwMode="auto">
          <a:xfrm>
            <a:off x="6865938" y="2484438"/>
            <a:ext cx="3282950" cy="1085850"/>
          </a:xfrm>
          <a:prstGeom prst="rect">
            <a:avLst/>
          </a:prstGeom>
          <a:solidFill>
            <a:srgbClr val="006F9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7625" tIns="33813" rIns="67625" bIns="33813" anchor="ctr"/>
          <a:lstStyle>
            <a:lvl1pPr defTabSz="676275">
              <a:defRPr>
                <a:solidFill>
                  <a:schemeClr val="tx1"/>
                </a:solidFill>
                <a:latin typeface="Arial" panose="020B0604020202020204" pitchFamily="34" charset="0"/>
              </a:defRPr>
            </a:lvl1pPr>
            <a:lvl2pPr marL="742950" indent="-285750" defTabSz="676275">
              <a:defRPr>
                <a:solidFill>
                  <a:schemeClr val="tx1"/>
                </a:solidFill>
                <a:latin typeface="Arial" panose="020B0604020202020204" pitchFamily="34" charset="0"/>
              </a:defRPr>
            </a:lvl2pPr>
            <a:lvl3pPr marL="1143000" indent="-228600" defTabSz="676275">
              <a:defRPr>
                <a:solidFill>
                  <a:schemeClr val="tx1"/>
                </a:solidFill>
                <a:latin typeface="Arial" panose="020B0604020202020204" pitchFamily="34" charset="0"/>
              </a:defRPr>
            </a:lvl3pPr>
            <a:lvl4pPr marL="1600200" indent="-228600" defTabSz="676275">
              <a:defRPr>
                <a:solidFill>
                  <a:schemeClr val="tx1"/>
                </a:solidFill>
                <a:latin typeface="Arial" panose="020B0604020202020204" pitchFamily="34" charset="0"/>
              </a:defRPr>
            </a:lvl4pPr>
            <a:lvl5pPr marL="2057400" indent="-228600" defTabSz="676275">
              <a:defRPr>
                <a:solidFill>
                  <a:schemeClr val="tx1"/>
                </a:solidFill>
                <a:latin typeface="Arial" panose="020B0604020202020204" pitchFamily="34" charset="0"/>
              </a:defRPr>
            </a:lvl5pPr>
            <a:lvl6pPr marL="2514600" indent="-228600" defTabSz="676275" eaLnBrk="0" fontAlgn="base" hangingPunct="0">
              <a:spcBef>
                <a:spcPct val="0"/>
              </a:spcBef>
              <a:spcAft>
                <a:spcPct val="0"/>
              </a:spcAft>
              <a:defRPr>
                <a:solidFill>
                  <a:schemeClr val="tx1"/>
                </a:solidFill>
                <a:latin typeface="Arial" panose="020B0604020202020204" pitchFamily="34" charset="0"/>
              </a:defRPr>
            </a:lvl6pPr>
            <a:lvl7pPr marL="2971800" indent="-228600" defTabSz="676275" eaLnBrk="0" fontAlgn="base" hangingPunct="0">
              <a:spcBef>
                <a:spcPct val="0"/>
              </a:spcBef>
              <a:spcAft>
                <a:spcPct val="0"/>
              </a:spcAft>
              <a:defRPr>
                <a:solidFill>
                  <a:schemeClr val="tx1"/>
                </a:solidFill>
                <a:latin typeface="Arial" panose="020B0604020202020204" pitchFamily="34" charset="0"/>
              </a:defRPr>
            </a:lvl7pPr>
            <a:lvl8pPr marL="3429000" indent="-228600" defTabSz="676275" eaLnBrk="0" fontAlgn="base" hangingPunct="0">
              <a:spcBef>
                <a:spcPct val="0"/>
              </a:spcBef>
              <a:spcAft>
                <a:spcPct val="0"/>
              </a:spcAft>
              <a:defRPr>
                <a:solidFill>
                  <a:schemeClr val="tx1"/>
                </a:solidFill>
                <a:latin typeface="Arial" panose="020B0604020202020204" pitchFamily="34" charset="0"/>
              </a:defRPr>
            </a:lvl8pPr>
            <a:lvl9pPr marL="3886200" indent="-228600" defTabSz="676275"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76275" rtl="0" eaLnBrk="1" fontAlgn="base" latinLnBrk="0" hangingPunct="1">
              <a:lnSpc>
                <a:spcPct val="90000"/>
              </a:lnSpc>
              <a:spcBef>
                <a:spcPct val="0"/>
              </a:spcBef>
              <a:spcAft>
                <a:spcPct val="0"/>
              </a:spcAft>
              <a:buClrTx/>
              <a:buSzTx/>
              <a:buFontTx/>
              <a:buNone/>
              <a:tabLst/>
              <a:defRPr/>
            </a:pPr>
            <a:r>
              <a:rPr kumimoji="0" lang="en-US" altLang="en-US" sz="7100" b="0" i="0" u="none" strike="noStrike" kern="1200" cap="none" spc="0" normalizeH="0" baseline="0" noProof="0">
                <a:ln>
                  <a:noFill/>
                </a:ln>
                <a:solidFill>
                  <a:srgbClr val="FFFFFF"/>
                </a:solidFill>
                <a:effectLst/>
                <a:uLnTx/>
                <a:uFillTx/>
                <a:latin typeface="Arial-Rounded" charset="0"/>
                <a:ea typeface="+mn-ea"/>
                <a:cs typeface="Arial-Rounded" charset="0"/>
              </a:rPr>
              <a:t>dịu êm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59&quot;/&gt;&lt;/object&gt;&lt;object type=&quot;3&quot; unique_id=&quot;10008&quot;&gt;&lt;property id=&quot;20148&quot; value=&quot;5&quot;/&gt;&lt;property id=&quot;20300&quot; value=&quot;Slide 5&quot;/&gt;&lt;property id=&quot;20307&quot; value=&quot;260&quot;/&gt;&lt;/object&gt;&lt;object type=&quot;3&quot; unique_id=&quot;10009&quot;&gt;&lt;property id=&quot;20148&quot; value=&quot;5&quot;/&gt;&lt;property id=&quot;20300&quot; value=&quot;Slide 6&quot;/&gt;&lt;property id=&quot;20307&quot; value=&quot;261&quot;/&gt;&lt;/object&gt;&lt;object type=&quot;3&quot; unique_id=&quot;10010&quot;&gt;&lt;property id=&quot;20148&quot; value=&quot;5&quot;/&gt;&lt;property id=&quot;20300&quot; value=&quot;Slide 7&quot;/&gt;&lt;property id=&quot;20307&quot; value=&quot;262&quot;/&gt;&lt;/object&gt;&lt;object type=&quot;3&quot; unique_id=&quot;10011&quot;&gt;&lt;property id=&quot;20148&quot; value=&quot;5&quot;/&gt;&lt;property id=&quot;20300&quot; value=&quot;Slide 8&quot;/&gt;&lt;property id=&quot;20307&quot; value=&quot;263&quot;/&gt;&lt;/object&gt;&lt;object type=&quot;3&quot; unique_id=&quot;10012&quot;&gt;&lt;property id=&quot;20148&quot; value=&quot;5&quot;/&gt;&lt;property id=&quot;20300&quot; value=&quot;Slide 9&quot;/&gt;&lt;property id=&quot;20307&quot; value=&quot;264&quot;/&gt;&lt;/object&gt;&lt;object type=&quot;3&quot; unique_id=&quot;10013&quot;&gt;&lt;property id=&quot;20148&quot; value=&quot;5&quot;/&gt;&lt;property id=&quot;20300&quot; value=&quot;Slide 10&quot;/&gt;&lt;property id=&quot;20307&quot; value=&quot;266&quot;/&gt;&lt;/object&gt;&lt;object type=&quot;3&quot; unique_id=&quot;10014&quot;&gt;&lt;property id=&quot;20148&quot; value=&quot;5&quot;/&gt;&lt;property id=&quot;20300&quot; value=&quot;Slide 11&quot;/&gt;&lt;property id=&quot;20307&quot; value=&quot;265&quot;/&gt;&lt;/object&gt;&lt;object type=&quot;3&quot; unique_id=&quot;10015&quot;&gt;&lt;property id=&quot;20148&quot; value=&quot;5&quot;/&gt;&lt;property id=&quot;20300&quot; value=&quot;Slide 12&quot;/&gt;&lt;property id=&quot;20307&quot; value=&quot;267&quot;/&gt;&lt;/object&gt;&lt;object type=&quot;3&quot; unique_id=&quot;10016&quot;&gt;&lt;property id=&quot;20148&quot; value=&quot;5&quot;/&gt;&lt;property id=&quot;20300&quot; value=&quot;Slide 13&quot;/&gt;&lt;property id=&quot;20307&quot; value=&quot;268&quot;/&gt;&lt;/object&gt;&lt;object type=&quot;3&quot; unique_id=&quot;10017&quot;&gt;&lt;property id=&quot;20148&quot; value=&quot;5&quot;/&gt;&lt;property id=&quot;20300&quot; value=&quot;Slide 14&quot;/&gt;&lt;property id=&quot;20307&quot; value=&quot;271&quot;/&gt;&lt;/object&gt;&lt;object type=&quot;3&quot; unique_id=&quot;10018&quot;&gt;&lt;property id=&quot;20148&quot; value=&quot;5&quot;/&gt;&lt;property id=&quot;20300&quot; value=&quot;Slide 15&quot;/&gt;&lt;property id=&quot;20307&quot; value=&quot;270&quot;/&gt;&lt;/object&gt;&lt;object type=&quot;3&quot; unique_id=&quot;10019&quot;&gt;&lt;property id=&quot;20148&quot; value=&quot;5&quot;/&gt;&lt;property id=&quot;20300&quot; value=&quot;Slide 16&quot;/&gt;&lt;property id=&quot;20307&quot; value=&quot;272&quot;/&gt;&lt;/objec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1645</TotalTime>
  <Words>127</Words>
  <Application>Microsoft Office PowerPoint</Application>
  <PresentationFormat>Widescreen</PresentationFormat>
  <Paragraphs>50</Paragraphs>
  <Slides>12</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.VnCooper</vt:lpstr>
      <vt:lpstr>Arial</vt:lpstr>
      <vt:lpstr>Arial Rounded MT Bold</vt:lpstr>
      <vt:lpstr>Arial-Rounded</vt:lpstr>
      <vt:lpstr>Arrus-Black</vt:lpstr>
      <vt:lpstr>Calibri</vt:lpstr>
      <vt:lpstr>HP-211</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LeHieu.KD</dc:creator>
  <cp:lastModifiedBy>NHATMINH</cp:lastModifiedBy>
  <cp:revision>373</cp:revision>
  <dcterms:created xsi:type="dcterms:W3CDTF">2011-09-30T13:18:00Z</dcterms:created>
  <dcterms:modified xsi:type="dcterms:W3CDTF">2025-11-11T06:11:17Z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