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5" r:id="rId3"/>
    <p:sldMasterId id="2147483697" r:id="rId4"/>
  </p:sldMasterIdLst>
  <p:notesMasterIdLst>
    <p:notesMasterId r:id="rId26"/>
  </p:notesMasterIdLst>
  <p:sldIdLst>
    <p:sldId id="303" r:id="rId5"/>
    <p:sldId id="1022" r:id="rId6"/>
    <p:sldId id="1023" r:id="rId7"/>
    <p:sldId id="1024" r:id="rId8"/>
    <p:sldId id="1025" r:id="rId9"/>
    <p:sldId id="1026" r:id="rId10"/>
    <p:sldId id="1027" r:id="rId11"/>
    <p:sldId id="1028" r:id="rId12"/>
    <p:sldId id="1029" r:id="rId13"/>
    <p:sldId id="1030" r:id="rId14"/>
    <p:sldId id="1032" r:id="rId15"/>
    <p:sldId id="1033" r:id="rId16"/>
    <p:sldId id="476" r:id="rId17"/>
    <p:sldId id="1035" r:id="rId18"/>
    <p:sldId id="1036" r:id="rId19"/>
    <p:sldId id="1037" r:id="rId20"/>
    <p:sldId id="1038" r:id="rId21"/>
    <p:sldId id="1039" r:id="rId22"/>
    <p:sldId id="1040" r:id="rId23"/>
    <p:sldId id="1041" r:id="rId24"/>
    <p:sldId id="1042" r:id="rId25"/>
  </p:sldIdLst>
  <p:sldSz cx="12192000" cy="6858000"/>
  <p:notesSz cx="6858000" cy="9144000"/>
  <p:embeddedFontLst>
    <p:embeddedFont>
      <p:font typeface="Arial Rounded MT Bold" panose="020F0704030504030204" pitchFamily="34" charset="0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HP-211" panose="020B08030503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DBC4-A53D-4622-A51C-51507DD9A82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E9B2-D96D-4E90-BA78-DD238612DB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D8C4B50-1ACD-6F01-C7D8-B2DA3E008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E256B6D-D15F-A7F4-64AD-4DC1E0BFD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3D26A00-4EFB-A41F-2BCB-8666BBD8D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D8762-CB0E-485D-959E-91C0D4CB02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2F67070-59F0-6DCB-3702-C7BDB17C7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2A01E28B-E1F5-B09E-D71E-4997A12E6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FD90055-07B1-6C4A-E8F2-A1C688AD4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B0279-F6FB-47D6-B4C0-925BC44BB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9778C097-3E83-51B0-08F0-EE9E27D1C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1CD217B-F07B-3457-B914-1129A93B5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381D8E1-E608-A813-236B-530F4BCF7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710C8-AA3E-4083-94FF-D3AE6C1E29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629C57C-8104-3F12-2BAF-0E02450B1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CDEA5CDB-0E6F-BF84-99C4-A5375FB39D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Chói lọi: sáng và đẹp rực rỡ. VD: Nắng hè chói lọi; “Đồn rằng chúa mở khoa thi/Bảng vàng chói lọi đỗ thì tên anh”.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02FDAE8-F70D-6455-FBD3-1599D6CE9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DBCA5-C386-410B-8FF5-1C328F8D4A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ADC4508-F3E8-538C-10BE-2EBF01334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70C8CEF-E608-BDE1-9390-27CDC77D6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chú ý giải thích cho HS hiểu tác dụng của dấu ngoặc kép.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541CB5F-5211-2341-E452-A3BBD0B6B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88F214-9D67-4C49-BB9C-88FBE3412C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C8F6AF0-215B-D598-87B4-C3E3E514B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5CE717B0-10BE-26C2-07EB-52B3858BC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Tam Đảo ở Vĩnh Phúc nhé thầy cô.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4CCAE50-B183-1A9B-6D52-8C11F74A3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C0672-01AF-42B2-A8BC-A78B3136E9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A628287-0B26-A004-3A31-B35A0D07E0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4CB2706-ADA1-DCEE-38EF-000C2B39BC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212D772-02F0-03F6-94A8-43A0CFEF9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5BEFD-11C5-4EAA-884F-1340C2898F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108949-1039-A252-475F-B838FA33D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7DFD5A-B7DB-EBC7-3A06-92513A9AC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43B3DD-823D-4897-D32B-B4084972C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B195E-9B19-4094-9401-A496FDFD1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6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C6E77-AA38-5C09-CC61-C383A16A6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CBA6E-3CB7-94B8-F6DB-15AB70CDB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3AAF40-03D2-F357-1922-C5959D1C49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B3E8-D109-4C33-859A-6E028067E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52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25709B-F352-BCE8-87A2-C1EA34E68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B0EA1-91DA-E058-8832-7CB48E58F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857DCC-2C75-8BEF-9F6E-F3D8582F4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667B-B455-4EFB-9A84-81F65F188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81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A6390E-2623-8CE0-8554-F76788E796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40B4B-75CB-DC5B-4F55-AE08065DE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B5344-6BA2-8E73-C233-3AF3C4E60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79BA-A6D0-4FA4-98E4-0A2BB3B525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28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47BFA-6C6D-5ADE-FF44-035E513BB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09F241-E72B-BACB-490E-F02796CE4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F0CCC7-8C5D-BFA2-5835-10524942F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F43AF-FA61-45E8-A3F0-E7C7F5AE7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66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0555EC-3285-BC3B-00F4-4A4BEEDFA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FBC399-AF5D-1942-A504-F6D5869CB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271666-8351-7EC7-2722-74985C40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50F79-1B54-4552-8430-0A2504972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65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2B4AE4-6775-37C1-473B-FC151E4AC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D746D1-DD3F-61C5-61A3-E3D50E7E4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D3EFE7-802F-1ACC-0DA8-5D5294FC9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0D70-67C5-4288-86AE-73F525EF7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8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86F58-3672-9A5C-5103-DF47BC489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E8FAB-0277-DFAB-248B-4EF095634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0FA04-7664-BDCF-4FAE-BA93EE5AF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5CB7F-5B4C-48E9-BEE0-B49149438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1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C5D73-78FB-50FC-7405-DDA916528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302EA-FB2D-F646-B6EC-1CEA4A39F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FBBB9-3E25-2704-95E5-138BBCE8C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E094-CDE4-4809-BEC2-142D7C8C1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27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AFF888-0971-3CA2-8D1A-8C33CB2A9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E35B48-3D89-9659-C4E3-D7A45B798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7A207D-9536-D59B-9C28-998C5F210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B7910-356F-4145-AFEA-4557C327F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8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AC1B4D-CBB0-E7A2-824D-75376FDAA9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2E6A3-36EC-28D9-7B0C-20C41EEB3D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4A8B0-972A-9FA6-B1AD-38A86B911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C8FCD-0306-4714-8D7E-DAA44A293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2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FB4A8C-3327-C7CC-0404-FEB1A07E2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F1777-D0CB-5D2F-F2BF-AF7004D94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D50B3E-8ED4-14B5-EBAB-B9937C0E4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5E8F-8481-4933-93C1-6E4ED77DD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23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6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50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1EFED-5B0B-0E36-FB08-7400ACF1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7756-EA86-46CC-9CA3-2372907BC730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DC88-977F-3799-A11A-C0A3D230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7216-19E6-14EB-7549-DB5FD37E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E143-26F0-4054-BDA3-C7D50CF73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F289-9381-B849-744E-3CCFC01D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C800-3BB9-4882-AE4B-679F5223788C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95F46-1853-18E5-BF10-FD6EAB5C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850D-3CB4-F725-FE0F-83491D51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AEBD1-DA35-4C48-A0EF-863BAAE74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058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1pPr>
            <a:lvl2pPr marL="343769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1394-5732-5CB1-1786-71A9F7F9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E1A42-2782-4617-BC94-E1C8F4395AF1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C94B-90C8-ECB5-9DBA-6845DDA7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38BF-C12D-B498-2A1F-7C933769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60A4-8180-43C4-A7E7-6643DF1F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853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3"/>
            <a:ext cx="7194549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3"/>
            <a:ext cx="7196667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  <a:lvl6pPr>
              <a:defRPr sz="1353"/>
            </a:lvl6pPr>
            <a:lvl7pPr>
              <a:defRPr sz="1353"/>
            </a:lvl7pPr>
            <a:lvl8pPr>
              <a:defRPr sz="1353"/>
            </a:lvl8pPr>
            <a:lvl9pPr>
              <a:defRPr sz="13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97BC85-3C70-50A1-D052-7886E51D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85F6-2CFE-4F64-9E10-B2471A4E5457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5FBB6A-11F5-3C66-AA4A-6A2AE283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E39F09-B9BB-C2FE-29D1-CA196AD7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4CD8-492B-4683-8EE3-2DF403D8E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67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2B6F4B-892D-CE5E-5A34-33FFEAE4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FB34-404F-411F-B540-8CD1D153334C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FE3A6-B608-6BAB-75DE-F855D26A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ADF826-E33B-7306-203C-77CEDD9F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4F8D-4269-4C09-AE37-2F3F045F2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83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D6B981-95EA-DA56-E073-E339B31C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9598-8019-479D-9AF8-7526A6F6B129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8712EF-783B-54E5-2F89-3287DDF3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8921F6-7E36-847F-DDF0-7CD5426E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4517-47B5-401D-A893-CD269C0BD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70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06491-6425-6C39-CD10-F92121A0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E55C-660E-444A-A194-FA69D5338D9D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006E35-9574-D091-96B8-9993A35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423831-2AC2-EED2-9190-D1072138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3283-57C3-43A0-8112-89035CFC2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739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AD64DA-A7A6-8C85-20CA-E9121A78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4483-60F2-4F1D-9A60-C9231C36B6EB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BC111A-6E97-B77A-93E7-5B6F8513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6A4AA4-3F72-2EEB-0B0B-67B858CD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D07B-14C6-4D51-9897-CCFAD612E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3"/>
            </a:lvl1pPr>
            <a:lvl2pPr marL="343769" indent="0">
              <a:buNone/>
              <a:defRPr sz="902"/>
            </a:lvl2pPr>
            <a:lvl3pPr marL="687537" indent="0">
              <a:buNone/>
              <a:defRPr sz="752"/>
            </a:lvl3pPr>
            <a:lvl4pPr marL="1031306" indent="0">
              <a:buNone/>
              <a:defRPr sz="677"/>
            </a:lvl4pPr>
            <a:lvl5pPr marL="1375075" indent="0">
              <a:buNone/>
              <a:defRPr sz="677"/>
            </a:lvl5pPr>
            <a:lvl6pPr marL="1718843" indent="0">
              <a:buNone/>
              <a:defRPr sz="677"/>
            </a:lvl6pPr>
            <a:lvl7pPr marL="2062612" indent="0">
              <a:buNone/>
              <a:defRPr sz="677"/>
            </a:lvl7pPr>
            <a:lvl8pPr marL="2406381" indent="0">
              <a:buNone/>
              <a:defRPr sz="677"/>
            </a:lvl8pPr>
            <a:lvl9pPr marL="2750149" indent="0">
              <a:buNone/>
              <a:defRPr sz="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E6FEFD-8640-8B15-CC17-03DCBFAC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FFBD-68FD-4590-BF28-96D2BDEF2398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A3D270-201D-A59C-F5E0-F29A3015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623AA7-FC8D-55E1-3960-CCB689C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C0954-828C-4A25-AFEE-454E4C92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11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7962A-722D-4DF7-ECE3-1B45934F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B210-2B1D-41CE-BF86-BC3E53153326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1295-636F-807B-6974-7D97055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DE6D7-22FE-7776-3E0D-EF10C65D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3B97-0FDB-4CDE-82A7-1B1F69E0F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35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1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1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404A-BE20-B2CE-832E-90BFD32B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6842-3BBA-48FF-AC81-829893410A7B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2A292-D663-D16F-DD65-6E4BCA5E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052B-2E98-92C3-D4D1-62E58CAD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5DF5-33F8-4902-9917-03C235EB9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33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1DF3-CE9C-1243-5007-71C0CAB3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65D8C-7609-A24C-9BA3-8732279C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6604-A369-F411-9825-7231F0BF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0052-0ECA-462B-A565-5EDCECEE3D3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669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EF0D-46DF-5EC6-E35C-B0EAE6E5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A1D7-E378-4B9F-B5DD-51428C5B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2787-4D6B-B64E-FAD2-00FB6717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3380-EBC2-4EB7-8784-BEBA9B6772B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249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4E3B-40E7-B2AF-F523-B225316B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8C0A5-5AFC-4FE2-97E6-5D23EDE9A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A92D-B986-7797-5F2D-42ADE3EA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D61B-42F0-47BF-A39D-C103E12796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439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9BB9E-1F4C-C2BE-8E14-C5212DF4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18E7-DC13-28DE-34EA-E294A097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280B-EF5A-F661-C0EC-96EBCC1E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9A9E-7A92-4F19-B221-8887F0614B3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045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689BA5-B594-6093-5B2F-2CA7A017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05F19-6DDB-0E8D-44F4-A281C4B1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14927-ED82-0E07-025C-02E73986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5179-4FAD-4CDE-B21F-ACE73456427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50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B273A-16B8-CA2C-8050-C4C0D483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A5ED5-B304-142C-7521-6C0992C2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D3DB2-E1C2-F87F-F1D0-76291A38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8D4D-A370-4BC8-81DF-54ACA1333EB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727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C30A1-DCD1-1CEA-8ABC-621E21D5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E89F7-6C11-08F4-B387-7628C1D7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B54F-6BC3-71C2-70CA-B43DE659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0940-2B4F-4067-A11F-6C20D91E905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425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ABD6-47EB-B62F-D8DF-48E533555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61E7E-55D2-227B-F71C-4B01447D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FECA5-7339-010A-61CA-B6BEA6E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4889-E6AA-43AB-9585-ECE995938E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4905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A0EE2-7868-4E94-CBC5-CAD3BDC3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A306C-2A96-293E-F44D-1C9CF78C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13013-CFEF-CA64-C3A7-FCC891FB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32DC-B882-4A73-B0D5-A593570BE19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813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A1A3-3A04-5109-9B1E-F60F59E3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9990-F436-B21A-3336-C5999850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514B-AD89-995B-AA29-853EE4A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6471-6616-4FD1-9088-1B8798F953B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947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EDCB-E5F5-465C-C051-FC62509B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81936-CDBB-24A3-3EF1-FC08347C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7469-622C-E750-2453-6E00A79B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A3B1-DACD-4463-8802-C3D0512D19B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732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A6EC68-D5A2-CCB0-B864-052A0BB66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72EFA3-A5BC-7369-3FA0-FB27E9695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F0CFBB0-9F67-CF7F-4F6E-51C6B47E8C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AE40603-F189-0B5B-AA62-2658652EB5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B1A121DE-213A-5A40-AE02-5F343C8196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B00968F-B425-44D4-B7C7-3F68B30BF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1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6D908ED-3418-31D6-756E-F254DB1B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FC2FDC0-1FA8-B407-3FF4-B0D1AEFE7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7D3C-8991-6D6F-828C-43CBE61B3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7537" eaLnBrk="1" fontAlgn="auto" hangingPunct="1">
              <a:spcBef>
                <a:spcPts val="0"/>
              </a:spcBef>
              <a:spcAft>
                <a:spcPts val="0"/>
              </a:spcAft>
              <a:defRPr sz="90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1E6B03C-87E4-4E8E-99AC-82A4BFD37A63}" type="datetimeFigureOut">
              <a:rPr lang="en-US"/>
              <a:pPr>
                <a:defRPr/>
              </a:pPr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C3C47-BA43-4930-AD19-5B93609C3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7537" eaLnBrk="1" fontAlgn="auto" hangingPunct="1">
              <a:spcBef>
                <a:spcPts val="0"/>
              </a:spcBef>
              <a:spcAft>
                <a:spcPts val="0"/>
              </a:spcAft>
              <a:defRPr sz="902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79BE9-0A4C-0D49-F239-80C1FD8EE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7388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209D60-FD49-4F1C-8AF3-B6E470CA9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40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7388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7388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7388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171450" algn="l" defTabSz="687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spcBef>
          <a:spcPct val="20000"/>
        </a:spcBef>
        <a:buFont typeface="Arial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B42BC71-8EE7-C02F-76B3-2927B67AC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7656FD6-E1FE-7172-86DB-76ED344E4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56DC8-3F46-C326-2FFD-4EDA741ED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7847-75B1-E057-75A2-F741923B7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9A722-4771-5B1F-CE66-F074683E9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E8D1CD-78DD-46BC-8D27-1A9919756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98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hyperlink" Target="http://jp59.centerblog.net/rub-GIifs-barre-separateur-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>
            <a:extLst>
              <a:ext uri="{FF2B5EF4-FFF2-40B4-BE49-F238E27FC236}">
                <a16:creationId xmlns:a16="http://schemas.microsoft.com/office/drawing/2014/main" id="{C21AC27C-7A6F-C7BC-1817-660CAAFB2BC6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1524000" y="0"/>
            <a:ext cx="1800225" cy="1565275"/>
            <a:chOff x="4368" y="2880"/>
            <a:chExt cx="1200" cy="1289"/>
          </a:xfrm>
        </p:grpSpPr>
        <p:sp>
          <p:nvSpPr>
            <p:cNvPr id="17446" name="Freeform 5">
              <a:extLst>
                <a:ext uri="{FF2B5EF4-FFF2-40B4-BE49-F238E27FC236}">
                  <a16:creationId xmlns:a16="http://schemas.microsoft.com/office/drawing/2014/main" id="{3D7715A5-E280-C13D-9EC6-2300E7EB1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47" name="Freeform 6">
              <a:extLst>
                <a:ext uri="{FF2B5EF4-FFF2-40B4-BE49-F238E27FC236}">
                  <a16:creationId xmlns:a16="http://schemas.microsoft.com/office/drawing/2014/main" id="{D506EA30-81B0-A24E-E01C-B2D374506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48" name="Freeform 7">
              <a:extLst>
                <a:ext uri="{FF2B5EF4-FFF2-40B4-BE49-F238E27FC236}">
                  <a16:creationId xmlns:a16="http://schemas.microsoft.com/office/drawing/2014/main" id="{C87E4E69-3877-C68A-F85C-5C93D511D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49" name="Freeform 8">
              <a:extLst>
                <a:ext uri="{FF2B5EF4-FFF2-40B4-BE49-F238E27FC236}">
                  <a16:creationId xmlns:a16="http://schemas.microsoft.com/office/drawing/2014/main" id="{F8EAF665-331C-1AF5-46D5-9BE3E0A40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50" name="Freeform 9">
              <a:extLst>
                <a:ext uri="{FF2B5EF4-FFF2-40B4-BE49-F238E27FC236}">
                  <a16:creationId xmlns:a16="http://schemas.microsoft.com/office/drawing/2014/main" id="{E6AB248C-5A25-C847-2CBB-D6325676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51" name="Freeform 10">
              <a:extLst>
                <a:ext uri="{FF2B5EF4-FFF2-40B4-BE49-F238E27FC236}">
                  <a16:creationId xmlns:a16="http://schemas.microsoft.com/office/drawing/2014/main" id="{67F19815-999B-A12B-50C6-A5C953304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52" name="Freeform 11">
              <a:extLst>
                <a:ext uri="{FF2B5EF4-FFF2-40B4-BE49-F238E27FC236}">
                  <a16:creationId xmlns:a16="http://schemas.microsoft.com/office/drawing/2014/main" id="{0FB36E6E-E312-FAAB-F6E6-23008B9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453" name="Group 12">
              <a:extLst>
                <a:ext uri="{FF2B5EF4-FFF2-40B4-BE49-F238E27FC236}">
                  <a16:creationId xmlns:a16="http://schemas.microsoft.com/office/drawing/2014/main" id="{4FBDDBC0-7B1A-43E8-30E0-EE9504B5B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7454" name="Picture 13" descr="POINTSTA">
                <a:extLst>
                  <a:ext uri="{FF2B5EF4-FFF2-40B4-BE49-F238E27FC236}">
                    <a16:creationId xmlns:a16="http://schemas.microsoft.com/office/drawing/2014/main" id="{51EBF035-D924-884D-6442-664BA03D937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5" name="Picture 14" descr="POINTSTA">
                <a:extLst>
                  <a:ext uri="{FF2B5EF4-FFF2-40B4-BE49-F238E27FC236}">
                    <a16:creationId xmlns:a16="http://schemas.microsoft.com/office/drawing/2014/main" id="{FDBC2E61-B549-7F0E-A32D-DE93BDF8CD1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6" name="Picture 15" descr="POINTSTA">
                <a:extLst>
                  <a:ext uri="{FF2B5EF4-FFF2-40B4-BE49-F238E27FC236}">
                    <a16:creationId xmlns:a16="http://schemas.microsoft.com/office/drawing/2014/main" id="{D1A05D35-876A-8875-55A3-4D878BD5FC6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7" name="Picture 16" descr="POINTSTA">
                <a:extLst>
                  <a:ext uri="{FF2B5EF4-FFF2-40B4-BE49-F238E27FC236}">
                    <a16:creationId xmlns:a16="http://schemas.microsoft.com/office/drawing/2014/main" id="{620FB0D0-2F30-5C46-D035-F35216367FC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8" name="Picture 17" descr="POINTSTA">
                <a:extLst>
                  <a:ext uri="{FF2B5EF4-FFF2-40B4-BE49-F238E27FC236}">
                    <a16:creationId xmlns:a16="http://schemas.microsoft.com/office/drawing/2014/main" id="{5C0C5F23-18B4-75B6-C92E-CCBFC7200A6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9" name="Picture 18" descr="POINTSTA">
                <a:extLst>
                  <a:ext uri="{FF2B5EF4-FFF2-40B4-BE49-F238E27FC236}">
                    <a16:creationId xmlns:a16="http://schemas.microsoft.com/office/drawing/2014/main" id="{2198ABFB-187F-F5A7-9CCB-45FC94166C7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0" name="Picture 19" descr="POINTSTA">
                <a:extLst>
                  <a:ext uri="{FF2B5EF4-FFF2-40B4-BE49-F238E27FC236}">
                    <a16:creationId xmlns:a16="http://schemas.microsoft.com/office/drawing/2014/main" id="{FE02A279-9D53-901C-E1F9-066DA471B4D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1" name="Picture 20" descr="POINTSTA">
                <a:extLst>
                  <a:ext uri="{FF2B5EF4-FFF2-40B4-BE49-F238E27FC236}">
                    <a16:creationId xmlns:a16="http://schemas.microsoft.com/office/drawing/2014/main" id="{CA968A64-F015-022C-DA46-4326B3326C4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2" name="Picture 21" descr="POINTSTA">
                <a:extLst>
                  <a:ext uri="{FF2B5EF4-FFF2-40B4-BE49-F238E27FC236}">
                    <a16:creationId xmlns:a16="http://schemas.microsoft.com/office/drawing/2014/main" id="{2635AE9D-9F29-09DE-8A24-40FBC09E28E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1" name="Picture 8" descr="x53122380[1]">
            <a:extLst>
              <a:ext uri="{FF2B5EF4-FFF2-40B4-BE49-F238E27FC236}">
                <a16:creationId xmlns:a16="http://schemas.microsoft.com/office/drawing/2014/main" id="{0836A492-AC11-4633-BE14-D2D60FF41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3" descr="20070910141832536">
            <a:extLst>
              <a:ext uri="{FF2B5EF4-FFF2-40B4-BE49-F238E27FC236}">
                <a16:creationId xmlns:a16="http://schemas.microsoft.com/office/drawing/2014/main" id="{B82C5214-406D-1F11-B7AB-A0E2F1E7C1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-838200"/>
            <a:ext cx="819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x53122380[1]">
            <a:extLst>
              <a:ext uri="{FF2B5EF4-FFF2-40B4-BE49-F238E27FC236}">
                <a16:creationId xmlns:a16="http://schemas.microsoft.com/office/drawing/2014/main" id="{817E6EC9-BB1A-953F-954A-2221D7521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7200" y="-685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5" descr="5">
            <a:extLst>
              <a:ext uri="{FF2B5EF4-FFF2-40B4-BE49-F238E27FC236}">
                <a16:creationId xmlns:a16="http://schemas.microsoft.com/office/drawing/2014/main" id="{BB1A382A-3C04-00ED-2EA7-81BF6996C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7800" y="-38100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6" descr="20070910141832536">
            <a:extLst>
              <a:ext uri="{FF2B5EF4-FFF2-40B4-BE49-F238E27FC236}">
                <a16:creationId xmlns:a16="http://schemas.microsoft.com/office/drawing/2014/main" id="{19D913C2-8305-C3C2-3EAE-E0894E2F1A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7" descr="20070910141832536">
            <a:extLst>
              <a:ext uri="{FF2B5EF4-FFF2-40B4-BE49-F238E27FC236}">
                <a16:creationId xmlns:a16="http://schemas.microsoft.com/office/drawing/2014/main" id="{720EDBC1-D71B-BA15-7ADA-E04540F90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286000"/>
            <a:ext cx="457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28" descr="5">
            <a:extLst>
              <a:ext uri="{FF2B5EF4-FFF2-40B4-BE49-F238E27FC236}">
                <a16:creationId xmlns:a16="http://schemas.microsoft.com/office/drawing/2014/main" id="{E722D993-EADC-E00E-003D-912D37F4F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20097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Group 29">
            <a:extLst>
              <a:ext uri="{FF2B5EF4-FFF2-40B4-BE49-F238E27FC236}">
                <a16:creationId xmlns:a16="http://schemas.microsoft.com/office/drawing/2014/main" id="{99E8897C-3BAA-6380-2B47-4E08CFD9710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8867775" y="5292725"/>
            <a:ext cx="1800225" cy="1565275"/>
            <a:chOff x="4368" y="2880"/>
            <a:chExt cx="1200" cy="1289"/>
          </a:xfrm>
        </p:grpSpPr>
        <p:sp>
          <p:nvSpPr>
            <p:cNvPr id="17429" name="Freeform 30">
              <a:extLst>
                <a:ext uri="{FF2B5EF4-FFF2-40B4-BE49-F238E27FC236}">
                  <a16:creationId xmlns:a16="http://schemas.microsoft.com/office/drawing/2014/main" id="{695858D6-570D-327E-0C3F-7CDFEB42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0" name="Freeform 31">
              <a:extLst>
                <a:ext uri="{FF2B5EF4-FFF2-40B4-BE49-F238E27FC236}">
                  <a16:creationId xmlns:a16="http://schemas.microsoft.com/office/drawing/2014/main" id="{61D86854-47C9-F88B-BDF3-0FCCE3D52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1" name="Freeform 32">
              <a:extLst>
                <a:ext uri="{FF2B5EF4-FFF2-40B4-BE49-F238E27FC236}">
                  <a16:creationId xmlns:a16="http://schemas.microsoft.com/office/drawing/2014/main" id="{8F0AC864-AED4-B38A-85FE-DC7FB616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2" name="Freeform 33">
              <a:extLst>
                <a:ext uri="{FF2B5EF4-FFF2-40B4-BE49-F238E27FC236}">
                  <a16:creationId xmlns:a16="http://schemas.microsoft.com/office/drawing/2014/main" id="{E7096FC9-F84E-BD39-FFA6-EC20E533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3" name="Freeform 34">
              <a:extLst>
                <a:ext uri="{FF2B5EF4-FFF2-40B4-BE49-F238E27FC236}">
                  <a16:creationId xmlns:a16="http://schemas.microsoft.com/office/drawing/2014/main" id="{BA7766DC-48DC-FA50-FF93-797AAA079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4" name="Freeform 35">
              <a:extLst>
                <a:ext uri="{FF2B5EF4-FFF2-40B4-BE49-F238E27FC236}">
                  <a16:creationId xmlns:a16="http://schemas.microsoft.com/office/drawing/2014/main" id="{DB7BC735-09DD-AC31-94ED-69A80605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35" name="Freeform 36">
              <a:extLst>
                <a:ext uri="{FF2B5EF4-FFF2-40B4-BE49-F238E27FC236}">
                  <a16:creationId xmlns:a16="http://schemas.microsoft.com/office/drawing/2014/main" id="{A2A0782C-E0A4-E50D-2274-0C464022F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436" name="Group 37">
              <a:extLst>
                <a:ext uri="{FF2B5EF4-FFF2-40B4-BE49-F238E27FC236}">
                  <a16:creationId xmlns:a16="http://schemas.microsoft.com/office/drawing/2014/main" id="{6908E2F2-3DB9-67D7-453B-0DD7025FD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7437" name="Picture 38" descr="POINTSTA">
                <a:extLst>
                  <a:ext uri="{FF2B5EF4-FFF2-40B4-BE49-F238E27FC236}">
                    <a16:creationId xmlns:a16="http://schemas.microsoft.com/office/drawing/2014/main" id="{050E824B-85DD-6AED-2193-9B56A5CFAB1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8" name="Picture 39" descr="POINTSTA">
                <a:extLst>
                  <a:ext uri="{FF2B5EF4-FFF2-40B4-BE49-F238E27FC236}">
                    <a16:creationId xmlns:a16="http://schemas.microsoft.com/office/drawing/2014/main" id="{FDCE633E-2178-DE2C-9A0D-F3E8A9D6840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9" name="Picture 40" descr="POINTSTA">
                <a:extLst>
                  <a:ext uri="{FF2B5EF4-FFF2-40B4-BE49-F238E27FC236}">
                    <a16:creationId xmlns:a16="http://schemas.microsoft.com/office/drawing/2014/main" id="{88F8DE8B-2111-E61E-9C26-149DF7BF760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0" name="Picture 41" descr="POINTSTA">
                <a:extLst>
                  <a:ext uri="{FF2B5EF4-FFF2-40B4-BE49-F238E27FC236}">
                    <a16:creationId xmlns:a16="http://schemas.microsoft.com/office/drawing/2014/main" id="{3C1F256D-BA1E-FF26-AD03-AF0365C0BDA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Picture 42" descr="POINTSTA">
                <a:extLst>
                  <a:ext uri="{FF2B5EF4-FFF2-40B4-BE49-F238E27FC236}">
                    <a16:creationId xmlns:a16="http://schemas.microsoft.com/office/drawing/2014/main" id="{52510C3F-FA70-945E-5B9D-A2471F00FCB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2" name="Picture 43" descr="POINTSTA">
                <a:extLst>
                  <a:ext uri="{FF2B5EF4-FFF2-40B4-BE49-F238E27FC236}">
                    <a16:creationId xmlns:a16="http://schemas.microsoft.com/office/drawing/2014/main" id="{B0549AE2-2AE3-E06C-3755-791EF3E2FB2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3" name="Picture 44" descr="POINTSTA">
                <a:extLst>
                  <a:ext uri="{FF2B5EF4-FFF2-40B4-BE49-F238E27FC236}">
                    <a16:creationId xmlns:a16="http://schemas.microsoft.com/office/drawing/2014/main" id="{315F75D2-EDF8-CAD6-8B32-48CE56383DB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4" name="Picture 45" descr="POINTSTA">
                <a:extLst>
                  <a:ext uri="{FF2B5EF4-FFF2-40B4-BE49-F238E27FC236}">
                    <a16:creationId xmlns:a16="http://schemas.microsoft.com/office/drawing/2014/main" id="{805D851B-7519-AEFF-1AEE-EA8314342DD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5" name="Picture 46" descr="POINTSTA">
                <a:extLst>
                  <a:ext uri="{FF2B5EF4-FFF2-40B4-BE49-F238E27FC236}">
                    <a16:creationId xmlns:a16="http://schemas.microsoft.com/office/drawing/2014/main" id="{1ACE94CD-71ED-26D3-65B8-60DABF059A7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9" name="Picture 8" descr="x53122380[1]">
            <a:extLst>
              <a:ext uri="{FF2B5EF4-FFF2-40B4-BE49-F238E27FC236}">
                <a16:creationId xmlns:a16="http://schemas.microsoft.com/office/drawing/2014/main" id="{3F349904-7EFB-C5A3-3637-E4EA75E610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6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8" descr="20070910141832536">
            <a:extLst>
              <a:ext uri="{FF2B5EF4-FFF2-40B4-BE49-F238E27FC236}">
                <a16:creationId xmlns:a16="http://schemas.microsoft.com/office/drawing/2014/main" id="{56D2CCA7-C43C-EB32-4DB0-9A0492BF9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86425" y="5153025"/>
            <a:ext cx="819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" descr="x53122380[1]">
            <a:extLst>
              <a:ext uri="{FF2B5EF4-FFF2-40B4-BE49-F238E27FC236}">
                <a16:creationId xmlns:a16="http://schemas.microsoft.com/office/drawing/2014/main" id="{889206F5-1EC4-BCDE-1405-C33D824AC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5410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C8197C7-3B41-D525-2CAB-DE230F188A31}"/>
              </a:ext>
            </a:extLst>
          </p:cNvPr>
          <p:cNvSpPr/>
          <p:nvPr/>
        </p:nvSpPr>
        <p:spPr>
          <a:xfrm>
            <a:off x="4284137" y="919493"/>
            <a:ext cx="3159839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XÃ GÒ QUAO</a:t>
            </a:r>
            <a:endParaRPr kumimoji="0" lang="en-US" sz="2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414988-31C9-74A5-CF51-E750F697C00D}"/>
              </a:ext>
            </a:extLst>
          </p:cNvPr>
          <p:cNvSpPr/>
          <p:nvPr/>
        </p:nvSpPr>
        <p:spPr>
          <a:xfrm>
            <a:off x="4284137" y="900410"/>
            <a:ext cx="3159839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XÃ GÒ QUAO</a:t>
            </a:r>
            <a:endParaRPr kumimoji="0" lang="en-US" sz="24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24" name="Picture 69" descr="BARRE JP59">
            <a:hlinkClick r:id="rId7" tooltip="&quot;Agrandir l'image de jp59.centerblog.net&quot;"/>
            <a:extLst>
              <a:ext uri="{FF2B5EF4-FFF2-40B4-BE49-F238E27FC236}">
                <a16:creationId xmlns:a16="http://schemas.microsoft.com/office/drawing/2014/main" id="{16F2A490-61E0-8640-87D1-DDBD72A3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9812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539CE6E-758F-DF51-2C4E-D47366871415}"/>
              </a:ext>
            </a:extLst>
          </p:cNvPr>
          <p:cNvSpPr/>
          <p:nvPr/>
        </p:nvSpPr>
        <p:spPr>
          <a:xfrm>
            <a:off x="3368095" y="1565275"/>
            <a:ext cx="5596405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</a:t>
            </a:r>
            <a:r>
              <a:rPr kumimoji="0" lang="en-US" sz="2400" b="1" i="0" u="none" strike="noStrike" kern="1200" cap="none" spc="0" normalizeH="0" baseline="0" noProof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 VĨNH PHƯỚC B </a:t>
            </a:r>
            <a:endParaRPr kumimoji="0" lang="vi-VN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6" name="WordArt 15">
            <a:extLst>
              <a:ext uri="{FF2B5EF4-FFF2-40B4-BE49-F238E27FC236}">
                <a16:creationId xmlns:a16="http://schemas.microsoft.com/office/drawing/2014/main" id="{9518C1C3-B984-BF10-F171-DC61E1A1B6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4403725"/>
            <a:ext cx="4648200" cy="904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Tiếng Việt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27" name="TextBox 9">
            <a:extLst>
              <a:ext uri="{FF2B5EF4-FFF2-40B4-BE49-F238E27FC236}">
                <a16:creationId xmlns:a16="http://schemas.microsoft.com/office/drawing/2014/main" id="{BB100C5A-31A9-F65E-27C0-C5770A90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513388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Giáo viên: Trần Hoàng Diệu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428" name="TextBox 9">
            <a:extLst>
              <a:ext uri="{FF2B5EF4-FFF2-40B4-BE49-F238E27FC236}">
                <a16:creationId xmlns:a16="http://schemas.microsoft.com/office/drawing/2014/main" id="{E45D924A-070E-B61C-48EE-48939784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55118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Giáo viên: Trần Hoàng Diệu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>
            <a:extLst>
              <a:ext uri="{FF2B5EF4-FFF2-40B4-BE49-F238E27FC236}">
                <a16:creationId xmlns:a16="http://schemas.microsoft.com/office/drawing/2014/main" id="{EF820E0A-22FC-24D7-7B08-7516AEC48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 bwMode="auto">
          <a:xfrm>
            <a:off x="1524000" y="4076700"/>
            <a:ext cx="21193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8">
            <a:extLst>
              <a:ext uri="{FF2B5EF4-FFF2-40B4-BE49-F238E27FC236}">
                <a16:creationId xmlns:a16="http://schemas.microsoft.com/office/drawing/2014/main" id="{8A4DC07E-092D-321F-AC2F-136085F1B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7" b="17249"/>
          <a:stretch>
            <a:fillRect/>
          </a:stretch>
        </p:blipFill>
        <p:spPr bwMode="auto">
          <a:xfrm>
            <a:off x="8736013" y="4187825"/>
            <a:ext cx="19319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17B5DE78-2C48-B99A-F1FA-E92224C62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>
            <a:fillRect/>
          </a:stretch>
        </p:blipFill>
        <p:spPr bwMode="auto">
          <a:xfrm>
            <a:off x="2887663" y="965200"/>
            <a:ext cx="66103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673CCF-2965-DE28-8527-AD5F8E00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475" y="2970213"/>
            <a:ext cx="7886700" cy="995362"/>
          </a:xfrm>
        </p:spPr>
        <p:txBody>
          <a:bodyPr rtlCol="0">
            <a:noAutofit/>
          </a:bodyPr>
          <a:lstStyle/>
          <a:p>
            <a:pPr defTabSz="687537" eaLnBrk="1" fontAlgn="auto" hangingPunct="1">
              <a:spcAft>
                <a:spcPts val="0"/>
              </a:spcAft>
              <a:defRPr/>
            </a:pPr>
            <a:r>
              <a:rPr lang="en-US" sz="7218" b="1">
                <a:solidFill>
                  <a:srgbClr val="0070C0"/>
                </a:solidFill>
                <a:latin typeface="HP-211" panose="020B0803050302020204" pitchFamily="34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T.mp4">
            <a:hlinkClick r:id="" action="ppaction://media"/>
            <a:extLst>
              <a:ext uri="{FF2B5EF4-FFF2-40B4-BE49-F238E27FC236}">
                <a16:creationId xmlns:a16="http://schemas.microsoft.com/office/drawing/2014/main" id="{137D65BE-99CE-CFBF-CDF0-4A91715D7E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900" y="1136650"/>
            <a:ext cx="4981575" cy="4983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1">
            <a:extLst>
              <a:ext uri="{FF2B5EF4-FFF2-40B4-BE49-F238E27FC236}">
                <a16:creationId xmlns:a16="http://schemas.microsoft.com/office/drawing/2014/main" id="{1F7F3DF9-6B44-58DE-066F-21E42E56CB49}"/>
              </a:ext>
            </a:extLst>
          </p:cNvPr>
          <p:cNvGrpSpPr>
            <a:grpSpLocks/>
          </p:cNvGrpSpPr>
          <p:nvPr/>
        </p:nvGrpSpPr>
        <p:grpSpPr bwMode="auto">
          <a:xfrm>
            <a:off x="1395413" y="381000"/>
            <a:ext cx="2543175" cy="708025"/>
            <a:chOff x="63500" y="1429216"/>
            <a:chExt cx="2542972" cy="70588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EB23E32-0D58-3F96-7B91-9B851A8EE9D6}"/>
                </a:ext>
              </a:extLst>
            </p:cNvPr>
            <p:cNvSpPr/>
            <p:nvPr/>
          </p:nvSpPr>
          <p:spPr>
            <a:xfrm>
              <a:off x="384149" y="1429216"/>
              <a:ext cx="2222323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</a:rPr>
                <a:t>Viết vở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270DBD-BEAB-96A8-7CD7-7F77C4425198}"/>
                </a:ext>
              </a:extLst>
            </p:cNvPr>
            <p:cNvSpPr/>
            <p:nvPr/>
          </p:nvSpPr>
          <p:spPr>
            <a:xfrm>
              <a:off x="63500" y="1459288"/>
              <a:ext cx="641299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B7DD6E9-C7B7-07F4-67C8-18D8DA75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8384" r="30453" b="27605"/>
          <a:stretch>
            <a:fillRect/>
          </a:stretch>
        </p:blipFill>
        <p:spPr bwMode="auto">
          <a:xfrm>
            <a:off x="2438400" y="1322388"/>
            <a:ext cx="7907338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Sự tích hoa cúc trắng  SGK Tiếng Việt 1 Kết nối tri thức với cuộc sống_360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766" y="483326"/>
            <a:ext cx="11103428" cy="5693637"/>
          </a:xfrm>
        </p:spPr>
      </p:pic>
    </p:spTree>
    <p:extLst>
      <p:ext uri="{BB962C8B-B14F-4D97-AF65-F5344CB8AC3E}">
        <p14:creationId xmlns:p14="http://schemas.microsoft.com/office/powerpoint/2010/main" val="22084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8">
            <a:extLst>
              <a:ext uri="{FF2B5EF4-FFF2-40B4-BE49-F238E27FC236}">
                <a16:creationId xmlns:a16="http://schemas.microsoft.com/office/drawing/2014/main" id="{40D14767-C305-9B25-B0D1-8BDFD47C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228600"/>
            <a:ext cx="67945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Sự tích hoa cúc trắng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9CA43A21-7C51-4BE9-AC23-7D6898B8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7428" r="48334" b="39101"/>
          <a:stretch>
            <a:fillRect/>
          </a:stretch>
        </p:blipFill>
        <p:spPr bwMode="auto">
          <a:xfrm>
            <a:off x="3159125" y="1014413"/>
            <a:ext cx="5873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50354129-74FA-C649-01CA-BBE1666D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3" t="26814" r="-133" b="39713"/>
          <a:stretch>
            <a:fillRect/>
          </a:stretch>
        </p:blipFill>
        <p:spPr bwMode="auto">
          <a:xfrm>
            <a:off x="3200400" y="228600"/>
            <a:ext cx="61864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7E6FB3FA-F998-6F2B-2A34-88DF63A5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60532" r="48334" b="5997"/>
          <a:stretch>
            <a:fillRect/>
          </a:stretch>
        </p:blipFill>
        <p:spPr bwMode="auto">
          <a:xfrm>
            <a:off x="3276600" y="685800"/>
            <a:ext cx="5638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0CA188C5-6050-10B9-B34D-171E105CE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6" b="6111"/>
          <a:stretch>
            <a:fillRect/>
          </a:stretch>
        </p:blipFill>
        <p:spPr bwMode="auto">
          <a:xfrm>
            <a:off x="3276600" y="533400"/>
            <a:ext cx="63436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>
            <a:extLst>
              <a:ext uri="{FF2B5EF4-FFF2-40B4-BE49-F238E27FC236}">
                <a16:creationId xmlns:a16="http://schemas.microsoft.com/office/drawing/2014/main" id="{3E2F52F8-4709-51DD-0A68-782B7456B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088"/>
            <a:ext cx="6794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Sự tích hoa cúc trắng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E8ED7801-7B89-5D65-0EAD-3FFE727ED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6111"/>
          <a:stretch>
            <a:fillRect/>
          </a:stretch>
        </p:blipFill>
        <p:spPr bwMode="auto">
          <a:xfrm>
            <a:off x="2776538" y="850900"/>
            <a:ext cx="596582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9AFF482-B87D-DD2E-2BC8-CC253F7DB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638175"/>
            <a:ext cx="8313738" cy="2806700"/>
          </a:xfrm>
        </p:spPr>
        <p:txBody>
          <a:bodyPr/>
          <a:lstStyle/>
          <a:p>
            <a:pPr algn="l" eaLnBrk="1" hangingPunct="1"/>
            <a:r>
              <a:rPr lang="en-US" altLang="en-US" sz="4000" u="sng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  <a:t>Nội dung: </a:t>
            </a:r>
            <a:br>
              <a:rPr lang="en-US" altLang="en-US" sz="4000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</a:br>
            <a:r>
              <a:rPr lang="en-US" altLang="en-US" sz="4000">
                <a:solidFill>
                  <a:srgbClr val="002060"/>
                </a:solidFill>
                <a:latin typeface="HP-211" panose="020B0803050302020204" pitchFamily="34" charset="0"/>
                <a:cs typeface="Arial-Rounded" charset="0"/>
              </a:rPr>
              <a:t>	Ca ngợi tấm lòng hiếu thảo của cô bé đối với người mẹ.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5371491-B14B-5EE0-4C53-8415C592EC61}"/>
              </a:ext>
            </a:extLst>
          </p:cNvPr>
          <p:cNvSpPr txBox="1">
            <a:spLocks/>
          </p:cNvSpPr>
          <p:nvPr/>
        </p:nvSpPr>
        <p:spPr>
          <a:xfrm>
            <a:off x="1524000" y="850872"/>
            <a:ext cx="9144000" cy="2272572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lIns="68640" tIns="34320" rIns="68640" bIns="343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565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97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461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05894D1D-EA40-98A9-D71F-0D467769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1771650" y="1198563"/>
            <a:ext cx="1533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itle 3">
            <a:extLst>
              <a:ext uri="{FF2B5EF4-FFF2-40B4-BE49-F238E27FC236}">
                <a16:creationId xmlns:a16="http://schemas.microsoft.com/office/drawing/2014/main" id="{39D3E81A-EECF-8086-5978-126BAF7202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24225" y="1793875"/>
            <a:ext cx="6264275" cy="996950"/>
          </a:xfrm>
        </p:spPr>
        <p:txBody>
          <a:bodyPr/>
          <a:lstStyle/>
          <a:p>
            <a:pPr eaLnBrk="1" hangingPunct="1"/>
            <a:r>
              <a:rPr lang="en-US" altLang="en-US" sz="7900" b="1">
                <a:solidFill>
                  <a:schemeClr val="bg1"/>
                </a:solidFill>
                <a:latin typeface="AvantGarde" charset="0"/>
                <a:cs typeface="AvantGarde" charset="0"/>
              </a:rPr>
              <a:t>TIẾNG VIỆT </a:t>
            </a:r>
            <a:r>
              <a:rPr lang="en-US" altLang="en-US" sz="7900" b="1">
                <a:solidFill>
                  <a:schemeClr val="bg1"/>
                </a:solidFill>
                <a:latin typeface=".VnArialH"/>
                <a:cs typeface="AvantGarde" charset="0"/>
              </a:rPr>
              <a:t>1</a:t>
            </a:r>
          </a:p>
        </p:txBody>
      </p:sp>
      <p:pic>
        <p:nvPicPr>
          <p:cNvPr id="19463" name="Picture 5">
            <a:extLst>
              <a:ext uri="{FF2B5EF4-FFF2-40B4-BE49-F238E27FC236}">
                <a16:creationId xmlns:a16="http://schemas.microsoft.com/office/drawing/2014/main" id="{81E4628D-9A13-571F-9C1D-F530234A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013200"/>
            <a:ext cx="3392487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6">
            <a:extLst>
              <a:ext uri="{FF2B5EF4-FFF2-40B4-BE49-F238E27FC236}">
                <a16:creationId xmlns:a16="http://schemas.microsoft.com/office/drawing/2014/main" id="{67E38001-6E34-CB2B-3425-6F0E3391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22575"/>
            <a:ext cx="2586038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627FA8-3A8D-0442-D611-C5759F68ACD1}"/>
              </a:ext>
            </a:extLst>
          </p:cNvPr>
          <p:cNvCxnSpPr/>
          <p:nvPr/>
        </p:nvCxnSpPr>
        <p:spPr>
          <a:xfrm flipH="1" flipV="1">
            <a:off x="1524000" y="5969000"/>
            <a:ext cx="9144000" cy="12700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extLst>
              <a:ext uri="{FF2B5EF4-FFF2-40B4-BE49-F238E27FC236}">
                <a16:creationId xmlns:a16="http://schemas.microsoft.com/office/drawing/2014/main" id="{3CCE269F-E3D6-F442-3245-B183515D8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 bwMode="auto">
          <a:xfrm>
            <a:off x="1524000" y="4076700"/>
            <a:ext cx="21193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>
            <a:extLst>
              <a:ext uri="{FF2B5EF4-FFF2-40B4-BE49-F238E27FC236}">
                <a16:creationId xmlns:a16="http://schemas.microsoft.com/office/drawing/2014/main" id="{AA8F489C-6DF6-6AFD-365A-F4890FC1D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7" b="17249"/>
          <a:stretch>
            <a:fillRect/>
          </a:stretch>
        </p:blipFill>
        <p:spPr bwMode="auto">
          <a:xfrm>
            <a:off x="8736013" y="4187825"/>
            <a:ext cx="19319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">
            <a:extLst>
              <a:ext uri="{FF2B5EF4-FFF2-40B4-BE49-F238E27FC236}">
                <a16:creationId xmlns:a16="http://schemas.microsoft.com/office/drawing/2014/main" id="{2BE9BC40-8F83-2158-14D1-591A8BF19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>
            <a:fillRect/>
          </a:stretch>
        </p:blipFill>
        <p:spPr bwMode="auto">
          <a:xfrm>
            <a:off x="2944813" y="879475"/>
            <a:ext cx="66103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>
            <a:extLst>
              <a:ext uri="{FF2B5EF4-FFF2-40B4-BE49-F238E27FC236}">
                <a16:creationId xmlns:a16="http://schemas.microsoft.com/office/drawing/2014/main" id="{A3681786-B8BD-7098-DB60-4405538F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06650"/>
            <a:ext cx="45989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97DD6157-9EE1-1FEB-6FC2-2F195CFA3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 bwMode="auto">
          <a:xfrm>
            <a:off x="1524000" y="4076700"/>
            <a:ext cx="21193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>
            <a:extLst>
              <a:ext uri="{FF2B5EF4-FFF2-40B4-BE49-F238E27FC236}">
                <a16:creationId xmlns:a16="http://schemas.microsoft.com/office/drawing/2014/main" id="{29C4CC3E-D5C7-6A57-8DAA-91C929BD1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7" b="17249"/>
          <a:stretch>
            <a:fillRect/>
          </a:stretch>
        </p:blipFill>
        <p:spPr bwMode="auto">
          <a:xfrm>
            <a:off x="8736013" y="4187825"/>
            <a:ext cx="19319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51177D84-584A-60F3-A44B-2BB368945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>
            <a:fillRect/>
          </a:stretch>
        </p:blipFill>
        <p:spPr bwMode="auto">
          <a:xfrm>
            <a:off x="2944813" y="879475"/>
            <a:ext cx="66103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065831-9C5E-5ACB-7F9C-9CE580E1FACF}"/>
              </a:ext>
            </a:extLst>
          </p:cNvPr>
          <p:cNvSpPr txBox="1"/>
          <p:nvPr/>
        </p:nvSpPr>
        <p:spPr>
          <a:xfrm>
            <a:off x="3779838" y="2873375"/>
            <a:ext cx="4913312" cy="101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ình nền Powerpoint đẹp nhất">
            <a:extLst>
              <a:ext uri="{FF2B5EF4-FFF2-40B4-BE49-F238E27FC236}">
                <a16:creationId xmlns:a16="http://schemas.microsoft.com/office/drawing/2014/main" id="{3343F19C-EC30-8640-7A86-2E092E04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7838"/>
            <a:ext cx="11255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him Hoạt Hình Nhà Bình Dị Vật Liệu Vector Hình ảnh | Định dạng hình ảnh  PSD 610502324| vn.lovepik.com">
            <a:extLst>
              <a:ext uri="{FF2B5EF4-FFF2-40B4-BE49-F238E27FC236}">
                <a16:creationId xmlns:a16="http://schemas.microsoft.com/office/drawing/2014/main" id="{9146FBA0-44A4-7717-DB5A-BDE8133F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902075"/>
            <a:ext cx="20113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Hình ảnh Phim Hoạt Hình Vector Cây Xanh, Vectơ, Hoạt Hình, Cây Xanh Vector  và PNG với nền trong suốt để tải xuống miễn phí">
            <a:extLst>
              <a:ext uri="{FF2B5EF4-FFF2-40B4-BE49-F238E27FC236}">
                <a16:creationId xmlns:a16="http://schemas.microsoft.com/office/drawing/2014/main" id="{4471534D-61EB-717C-2059-04EF9164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976313"/>
            <a:ext cx="509905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ình ảnh Mặt Trời Hoạt Hình Tinh Tế, Phim Hoạt Hình, Mặt Trời, Hoạt Hình  Vector và PNG với nền trong suốt để tải xuống miễn phí">
            <a:extLst>
              <a:ext uri="{FF2B5EF4-FFF2-40B4-BE49-F238E27FC236}">
                <a16:creationId xmlns:a16="http://schemas.microsoft.com/office/drawing/2014/main" id="{D8AD9939-69FD-0D26-A2B0-B326D1BA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90563"/>
            <a:ext cx="1922462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The Boy Rolls A Wheelbarrow With Apples. Vector Illustration.. Royalty Free  Cliparts, Vectors, And Stock Illustration. Image 82986023.">
            <a:extLst>
              <a:ext uri="{FF2B5EF4-FFF2-40B4-BE49-F238E27FC236}">
                <a16:creationId xmlns:a16="http://schemas.microsoft.com/office/drawing/2014/main" id="{C940D762-A9D6-2D8A-2916-6B86617F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3902075"/>
            <a:ext cx="217011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8" descr="Ghim của Polly Dream trên Катя trong 2020 | Nghệ thuật viết chữ, Đang yêu,  Lì xì">
            <a:extLst>
              <a:ext uri="{FF2B5EF4-FFF2-40B4-BE49-F238E27FC236}">
                <a16:creationId xmlns:a16="http://schemas.microsoft.com/office/drawing/2014/main" id="{67E456F5-41F1-6DEB-EB64-E8D9D1BFC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4733925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8E7661-8F75-2B0F-9368-97D23493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698625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A3A33F-748A-C3D0-145A-ACEC7100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2046288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B98FDD-5AE0-CBA7-01E6-4DBE01A2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2747963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1AF9A0-57F8-9F7C-DF2E-E44F84C3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1292225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03F57A-BB3E-AB5F-58C4-D475DCC2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551113"/>
            <a:ext cx="8001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45D2FA-8889-BA45-1BDE-E022A7662655}"/>
              </a:ext>
            </a:extLst>
          </p:cNvPr>
          <p:cNvSpPr txBox="1"/>
          <p:nvPr/>
        </p:nvSpPr>
        <p:spPr>
          <a:xfrm>
            <a:off x="1438275" y="3579813"/>
            <a:ext cx="2138363" cy="731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quả lựu</a:t>
            </a:r>
            <a:endParaRPr kumimoji="0" lang="en-US" sz="415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57223-0F07-F9B4-B6B3-424BA0090091}"/>
              </a:ext>
            </a:extLst>
          </p:cNvPr>
          <p:cNvSpPr txBox="1"/>
          <p:nvPr/>
        </p:nvSpPr>
        <p:spPr>
          <a:xfrm>
            <a:off x="1658938" y="2520950"/>
            <a:ext cx="1931987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cái rìu</a:t>
            </a:r>
            <a:endParaRPr kumimoji="0" lang="en-US" sz="415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99612-7C31-2AE9-226E-533619260289}"/>
              </a:ext>
            </a:extLst>
          </p:cNvPr>
          <p:cNvSpPr txBox="1"/>
          <p:nvPr/>
        </p:nvSpPr>
        <p:spPr>
          <a:xfrm>
            <a:off x="4419600" y="2520950"/>
            <a:ext cx="1978025" cy="731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cái địu</a:t>
            </a:r>
            <a:endParaRPr kumimoji="0" lang="en-US" sz="415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B558F4-DD1D-CB4B-40D8-3A053A3801C3}"/>
              </a:ext>
            </a:extLst>
          </p:cNvPr>
          <p:cNvSpPr txBox="1"/>
          <p:nvPr/>
        </p:nvSpPr>
        <p:spPr>
          <a:xfrm>
            <a:off x="4410075" y="3478213"/>
            <a:ext cx="2333625" cy="731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con cừu</a:t>
            </a:r>
            <a:endParaRPr kumimoji="0" lang="en-US" sz="415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C1B1FA-DE99-C070-C1C7-472D824CE9DD}"/>
              </a:ext>
            </a:extLst>
          </p:cNvPr>
          <p:cNvSpPr txBox="1"/>
          <p:nvPr/>
        </p:nvSpPr>
        <p:spPr>
          <a:xfrm>
            <a:off x="2757488" y="4611688"/>
            <a:ext cx="1581150" cy="73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55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hưu</a:t>
            </a:r>
            <a:endParaRPr kumimoji="0" lang="en-US" sz="415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FA44F3-1696-A5B5-A150-9BA7E29AC1F9}"/>
              </a:ext>
            </a:extLst>
          </p:cNvPr>
          <p:cNvSpPr/>
          <p:nvPr/>
        </p:nvSpPr>
        <p:spPr>
          <a:xfrm>
            <a:off x="2533513" y="895330"/>
            <a:ext cx="4255851" cy="660536"/>
          </a:xfrm>
          <a:prstGeom prst="rect">
            <a:avLst/>
          </a:prstGeom>
          <a:noFill/>
        </p:spPr>
        <p:txBody>
          <a:bodyPr wrap="none" lIns="105508" tIns="52754" rIns="105508" bIns="527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HP-211" panose="020B0803050302020204" pitchFamily="34" charset="0"/>
                <a:ea typeface="+mn-ea"/>
                <a:cs typeface="Arial" panose="020B0604020202020204" pitchFamily="34" charset="0"/>
              </a:rPr>
              <a:t>TRÒ CHƠI HÁI TÁO</a:t>
            </a:r>
            <a:endParaRPr kumimoji="0" lang="en-US" sz="3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HP-211" panose="020B08030503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164751-12AD-55EA-1103-303B97023716}"/>
              </a:ext>
            </a:extLst>
          </p:cNvPr>
          <p:cNvGraphicFramePr>
            <a:graphicFrameLocks noGrp="1"/>
          </p:cNvGraphicFramePr>
          <p:nvPr/>
        </p:nvGraphicFramePr>
        <p:xfrm>
          <a:off x="1798638" y="4002088"/>
          <a:ext cx="8574084" cy="57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6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3087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757" marR="68757" marT="34385" marB="3438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5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D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2012F26-F9B0-DEC5-2EDC-E105654CC113}"/>
              </a:ext>
            </a:extLst>
          </p:cNvPr>
          <p:cNvSpPr/>
          <p:nvPr/>
        </p:nvSpPr>
        <p:spPr>
          <a:xfrm>
            <a:off x="1460500" y="725488"/>
            <a:ext cx="8826500" cy="1674812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20" tIns="45760" rIns="91520" bIns="45760"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553" name="Picture 3">
            <a:extLst>
              <a:ext uri="{FF2B5EF4-FFF2-40B4-BE49-F238E27FC236}">
                <a16:creationId xmlns:a16="http://schemas.microsoft.com/office/drawing/2014/main" id="{26AB7BD4-4D52-0C17-25EB-7B83DDA5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11250"/>
            <a:ext cx="165576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4901BC-7354-2AF6-3D7D-EC4888BC52E7}"/>
              </a:ext>
            </a:extLst>
          </p:cNvPr>
          <p:cNvSpPr txBox="1"/>
          <p:nvPr/>
        </p:nvSpPr>
        <p:spPr>
          <a:xfrm>
            <a:off x="1658938" y="1073150"/>
            <a:ext cx="1069975" cy="509588"/>
          </a:xfrm>
          <a:prstGeom prst="rect">
            <a:avLst/>
          </a:prstGeom>
          <a:noFill/>
        </p:spPr>
        <p:txBody>
          <a:bodyPr lIns="91520" tIns="45760" rIns="91520" bIns="45760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9F4B01-7B2D-8D64-2FA6-3B9A3FFE3244}"/>
              </a:ext>
            </a:extLst>
          </p:cNvPr>
          <p:cNvSpPr txBox="1"/>
          <p:nvPr/>
        </p:nvSpPr>
        <p:spPr>
          <a:xfrm>
            <a:off x="2555875" y="1481138"/>
            <a:ext cx="847725" cy="704850"/>
          </a:xfrm>
          <a:prstGeom prst="rect">
            <a:avLst/>
          </a:prstGeom>
          <a:noFill/>
        </p:spPr>
        <p:txBody>
          <a:bodyPr lIns="91520" tIns="45760" rIns="91520" bIns="45760">
            <a:spAutoFit/>
          </a:bodyPr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85" b="1" i="0" u="none" strike="noStrike" kern="1200" cap="none" spc="0" normalizeH="0" baseline="0" noProof="0">
                <a:ln>
                  <a:noFill/>
                </a:ln>
                <a:solidFill>
                  <a:srgbClr val="BD196F"/>
                </a:solidFill>
                <a:effectLst/>
                <a:uLnTx/>
                <a:uFillTx/>
                <a:latin typeface=".VnCooper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44E016-449B-703F-511E-16F8514CCF1E}"/>
              </a:ext>
            </a:extLst>
          </p:cNvPr>
          <p:cNvGrpSpPr>
            <a:grpSpLocks/>
          </p:cNvGrpSpPr>
          <p:nvPr/>
        </p:nvGrpSpPr>
        <p:grpSpPr bwMode="auto">
          <a:xfrm>
            <a:off x="1674813" y="2513013"/>
            <a:ext cx="2592387" cy="706437"/>
            <a:chOff x="63500" y="1429216"/>
            <a:chExt cx="2592937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7E57679-B6C4-FADA-049A-A9B1EE96C2DB}"/>
                </a:ext>
              </a:extLst>
            </p:cNvPr>
            <p:cNvSpPr/>
            <p:nvPr/>
          </p:nvSpPr>
          <p:spPr>
            <a:xfrm>
              <a:off x="384243" y="1429216"/>
              <a:ext cx="2272194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7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charset="0"/>
                  <a:ea typeface="+mn-ea"/>
                  <a:cs typeface="Arial-Rounded" charset="0"/>
                </a:rPr>
                <a:t>Đọc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A37960-6163-5B1E-E3CC-347012AEA92D}"/>
                </a:ext>
              </a:extLst>
            </p:cNvPr>
            <p:cNvSpPr/>
            <p:nvPr/>
          </p:nvSpPr>
          <p:spPr>
            <a:xfrm>
              <a:off x="63500" y="1459355"/>
              <a:ext cx="641486" cy="64085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75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937536C5-3BBB-B516-9DE8-5537E748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915988"/>
            <a:ext cx="80581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738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      ÔN TẬP</a:t>
            </a:r>
          </a:p>
          <a:p>
            <a:pPr marL="0" marR="0" lvl="0" indent="0" algn="l" defTabSz="687388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VÀ KỂ CHUYỆN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FE1F5862-2C30-1349-51A9-0EA79A4E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4013200"/>
            <a:ext cx="10906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chào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312F5EC8-EFC0-280D-9887-5E19221C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4013200"/>
            <a:ext cx="13192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đẽo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A2132DFB-55B4-3588-56FC-B7DAA47A7FD0}"/>
              </a:ext>
            </a:extLst>
          </p:cNvPr>
          <p:cNvSpPr txBox="1">
            <a:spLocks/>
          </p:cNvSpPr>
          <p:nvPr/>
        </p:nvSpPr>
        <p:spPr>
          <a:xfrm>
            <a:off x="5627688" y="4002088"/>
            <a:ext cx="900112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rau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BAC53444-07EA-DF71-E647-D4F1A0F057E4}"/>
              </a:ext>
            </a:extLst>
          </p:cNvPr>
          <p:cNvSpPr txBox="1">
            <a:spLocks/>
          </p:cNvSpPr>
          <p:nvPr/>
        </p:nvSpPr>
        <p:spPr>
          <a:xfrm>
            <a:off x="6546850" y="4013200"/>
            <a:ext cx="990600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câu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E3CC60C7-1BC6-6772-058C-79E038E7EB24}"/>
              </a:ext>
            </a:extLst>
          </p:cNvPr>
          <p:cNvSpPr txBox="1">
            <a:spLocks/>
          </p:cNvSpPr>
          <p:nvPr/>
        </p:nvSpPr>
        <p:spPr>
          <a:xfrm>
            <a:off x="7434263" y="4002088"/>
            <a:ext cx="1090612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rêu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EF3D0AB-09FE-F370-0AE5-FE9C88D1C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63" y="4002088"/>
            <a:ext cx="990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dịu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88EBA08F-69F1-C31B-8476-4037D1204457}"/>
              </a:ext>
            </a:extLst>
          </p:cNvPr>
          <p:cNvSpPr txBox="1">
            <a:spLocks/>
          </p:cNvSpPr>
          <p:nvPr/>
        </p:nvSpPr>
        <p:spPr>
          <a:xfrm>
            <a:off x="9478963" y="4013200"/>
            <a:ext cx="819150" cy="55562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sưu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10AD994-5C64-7DD1-0B26-AB11D798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013200"/>
            <a:ext cx="901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củi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71577755-5A9F-E3A4-07C6-80465360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013200"/>
            <a:ext cx="9017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cửi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64" grpId="0"/>
      <p:bldP spid="65" grpId="0"/>
      <p:bldP spid="66" grpId="0"/>
      <p:bldP spid="67" grpId="0"/>
      <p:bldP spid="68" grpId="0"/>
      <p:bldP spid="69" grpId="0"/>
      <p:bldP spid="75" grpId="0"/>
      <p:bldP spid="39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4">
            <a:extLst>
              <a:ext uri="{FF2B5EF4-FFF2-40B4-BE49-F238E27FC236}">
                <a16:creationId xmlns:a16="http://schemas.microsoft.com/office/drawing/2014/main" id="{D36029D8-C9BE-5FC9-5F8E-1C1B6198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"/>
          <a:stretch>
            <a:fillRect/>
          </a:stretch>
        </p:blipFill>
        <p:spPr bwMode="auto">
          <a:xfrm>
            <a:off x="115888" y="-4763"/>
            <a:ext cx="11960225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BF465EC1-36F9-02D5-76EE-354EDB1F27EF}"/>
              </a:ext>
            </a:extLst>
          </p:cNvPr>
          <p:cNvSpPr txBox="1">
            <a:spLocks/>
          </p:cNvSpPr>
          <p:nvPr/>
        </p:nvSpPr>
        <p:spPr>
          <a:xfrm rot="20679050">
            <a:off x="1295400" y="1939925"/>
            <a:ext cx="1625600" cy="5572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0" i="0" u="none" strike="noStrike" kern="1200" cap="none" spc="0" normalizeH="0" baseline="0" noProof="0">
                <a:ln>
                  <a:noFill/>
                </a:ln>
                <a:solidFill>
                  <a:srgbClr val="FF19AD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khâu vá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8F93EBB-668F-4A97-C709-E59F3F6C51F7}"/>
              </a:ext>
            </a:extLst>
          </p:cNvPr>
          <p:cNvSpPr/>
          <p:nvPr/>
        </p:nvSpPr>
        <p:spPr>
          <a:xfrm>
            <a:off x="3717925" y="3556000"/>
            <a:ext cx="365125" cy="36512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7C670E-69FB-9619-51B1-D7DDD0040D94}"/>
              </a:ext>
            </a:extLst>
          </p:cNvPr>
          <p:cNvSpPr/>
          <p:nvPr/>
        </p:nvSpPr>
        <p:spPr>
          <a:xfrm>
            <a:off x="7277100" y="3311525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ED068D-A227-38F7-FB32-05A6258A8011}"/>
              </a:ext>
            </a:extLst>
          </p:cNvPr>
          <p:cNvSpPr/>
          <p:nvPr/>
        </p:nvSpPr>
        <p:spPr>
          <a:xfrm>
            <a:off x="5526088" y="4379913"/>
            <a:ext cx="363537" cy="365125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3FBB25-8BC5-9F16-7598-A19D75709CAA}"/>
              </a:ext>
            </a:extLst>
          </p:cNvPr>
          <p:cNvSpPr/>
          <p:nvPr/>
        </p:nvSpPr>
        <p:spPr>
          <a:xfrm>
            <a:off x="9437688" y="5033963"/>
            <a:ext cx="331787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038384-558E-1F28-6974-CDDD55C969FB}"/>
              </a:ext>
            </a:extLst>
          </p:cNvPr>
          <p:cNvSpPr/>
          <p:nvPr/>
        </p:nvSpPr>
        <p:spPr>
          <a:xfrm>
            <a:off x="7180263" y="852488"/>
            <a:ext cx="333375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D43F3B-D304-7156-D9D0-3120CB6C732A}"/>
              </a:ext>
            </a:extLst>
          </p:cNvPr>
          <p:cNvSpPr/>
          <p:nvPr/>
        </p:nvSpPr>
        <p:spPr>
          <a:xfrm>
            <a:off x="2108200" y="3825875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B6213D0-7EDC-1B4F-B786-D0895E8A0E8D}"/>
              </a:ext>
            </a:extLst>
          </p:cNvPr>
          <p:cNvSpPr/>
          <p:nvPr/>
        </p:nvSpPr>
        <p:spPr>
          <a:xfrm>
            <a:off x="2735263" y="2208213"/>
            <a:ext cx="331787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3783617-C685-D550-C5A3-3A75A380EA0F}"/>
              </a:ext>
            </a:extLst>
          </p:cNvPr>
          <p:cNvSpPr/>
          <p:nvPr/>
        </p:nvSpPr>
        <p:spPr>
          <a:xfrm>
            <a:off x="4295775" y="1898650"/>
            <a:ext cx="331788" cy="331788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99696AF-9BDA-974B-1097-49746E02FBE3}"/>
              </a:ext>
            </a:extLst>
          </p:cNvPr>
          <p:cNvSpPr txBox="1">
            <a:spLocks noChangeArrowheads="1"/>
          </p:cNvSpPr>
          <p:nvPr/>
        </p:nvSpPr>
        <p:spPr bwMode="auto">
          <a:xfrm rot="164376">
            <a:off x="4383088" y="2103438"/>
            <a:ext cx="16652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gửi quà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9A4A519-7938-0B42-D3B9-AE855E5728C4}"/>
              </a:ext>
            </a:extLst>
          </p:cNvPr>
          <p:cNvSpPr txBox="1">
            <a:spLocks noChangeArrowheads="1"/>
          </p:cNvSpPr>
          <p:nvPr/>
        </p:nvSpPr>
        <p:spPr bwMode="auto">
          <a:xfrm rot="807882">
            <a:off x="588963" y="4681538"/>
            <a:ext cx="1631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vui vẻ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3737CED-9854-599F-0B8B-829F8FAA4434}"/>
              </a:ext>
            </a:extLst>
          </p:cNvPr>
          <p:cNvSpPr txBox="1">
            <a:spLocks noChangeArrowheads="1"/>
          </p:cNvSpPr>
          <p:nvPr/>
        </p:nvSpPr>
        <p:spPr bwMode="auto">
          <a:xfrm rot="-382477">
            <a:off x="3009900" y="4087813"/>
            <a:ext cx="17240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kêu gọi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B10C4F2-DA21-2E03-EEC7-9FD76151C3C9}"/>
              </a:ext>
            </a:extLst>
          </p:cNvPr>
          <p:cNvSpPr txBox="1">
            <a:spLocks/>
          </p:cNvSpPr>
          <p:nvPr/>
        </p:nvSpPr>
        <p:spPr>
          <a:xfrm rot="20801981">
            <a:off x="9632950" y="5214938"/>
            <a:ext cx="1708150" cy="458787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mưu trí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44FA18C-D0A2-3D48-5A2B-C2DB1A5A6622}"/>
              </a:ext>
            </a:extLst>
          </p:cNvPr>
          <p:cNvSpPr txBox="1">
            <a:spLocks/>
          </p:cNvSpPr>
          <p:nvPr/>
        </p:nvSpPr>
        <p:spPr>
          <a:xfrm rot="21264737">
            <a:off x="7418388" y="3538538"/>
            <a:ext cx="1835150" cy="625475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cây cau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BE7E845-E32A-AAA2-CEAD-361E9701E0EA}"/>
              </a:ext>
            </a:extLst>
          </p:cNvPr>
          <p:cNvSpPr txBox="1">
            <a:spLocks/>
          </p:cNvSpPr>
          <p:nvPr/>
        </p:nvSpPr>
        <p:spPr>
          <a:xfrm rot="1005429">
            <a:off x="7165975" y="1327150"/>
            <a:ext cx="1790700" cy="603250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0" i="0" u="none" strike="noStrike" kern="1200" cap="none" spc="0" normalizeH="0" baseline="0" noProof="0">
                <a:ln>
                  <a:noFill/>
                </a:ln>
                <a:solidFill>
                  <a:srgbClr val="FF19AD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ngôi sao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4D6D7E8-2598-9EEB-9B48-FEE97B6A90BF}"/>
              </a:ext>
            </a:extLst>
          </p:cNvPr>
          <p:cNvSpPr txBox="1">
            <a:spLocks noChangeArrowheads="1"/>
          </p:cNvSpPr>
          <p:nvPr/>
        </p:nvSpPr>
        <p:spPr bwMode="auto">
          <a:xfrm rot="1056513">
            <a:off x="5400675" y="4987925"/>
            <a:ext cx="17938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0" tIns="34320" rIns="68640" bIns="34320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chịu khó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B0FE18CC-D993-B2E7-BB89-1227E1FCBD47}"/>
              </a:ext>
            </a:extLst>
          </p:cNvPr>
          <p:cNvSpPr txBox="1">
            <a:spLocks/>
          </p:cNvSpPr>
          <p:nvPr/>
        </p:nvSpPr>
        <p:spPr>
          <a:xfrm rot="535393">
            <a:off x="9950450" y="2374900"/>
            <a:ext cx="1901825" cy="557213"/>
          </a:xfrm>
          <a:prstGeom prst="rect">
            <a:avLst/>
          </a:prstGeom>
        </p:spPr>
        <p:txBody>
          <a:bodyPr lIns="68640" tIns="34320" rIns="68640" bIns="343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75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8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kéo co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5681C82-5B51-BFA0-9253-A3822BB912F1}"/>
              </a:ext>
            </a:extLst>
          </p:cNvPr>
          <p:cNvSpPr/>
          <p:nvPr/>
        </p:nvSpPr>
        <p:spPr>
          <a:xfrm>
            <a:off x="10042525" y="1890713"/>
            <a:ext cx="331788" cy="331787"/>
          </a:xfrm>
          <a:prstGeom prst="ellipse">
            <a:avLst/>
          </a:prstGeom>
          <a:solidFill>
            <a:srgbClr val="71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6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: Trò chơi Kéo co">
            <a:extLst>
              <a:ext uri="{FF2B5EF4-FFF2-40B4-BE49-F238E27FC236}">
                <a16:creationId xmlns:a16="http://schemas.microsoft.com/office/drawing/2014/main" id="{3C66510C-6DB4-AFF7-294D-C17911B6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90500"/>
            <a:ext cx="92646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41694E7-EEB0-AE3B-F36E-8AAD0CA8E8FF}"/>
              </a:ext>
            </a:extLst>
          </p:cNvPr>
          <p:cNvSpPr/>
          <p:nvPr/>
        </p:nvSpPr>
        <p:spPr>
          <a:xfrm>
            <a:off x="814388" y="985838"/>
            <a:ext cx="10691812" cy="4729162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Nghỉ hè, nhà Hà đi Tam Đảo. Khi tán cây, ngọn cỏ còn thiu thiu ngủ, Hà đã dậy ngắm mây mù. Đến trưa, trời như vào thu. Mùa hè ở Tam đảo quả là dễ chịu.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D7A951-654D-907C-FDF9-125678BB4644}"/>
              </a:ext>
            </a:extLst>
          </p:cNvPr>
          <p:cNvCxnSpPr/>
          <p:nvPr/>
        </p:nvCxnSpPr>
        <p:spPr>
          <a:xfrm flipH="1">
            <a:off x="9220200" y="1690688"/>
            <a:ext cx="171450" cy="611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E23385A-F8B6-3277-DF68-CF2ABEB98E59}"/>
              </a:ext>
            </a:extLst>
          </p:cNvPr>
          <p:cNvSpPr/>
          <p:nvPr/>
        </p:nvSpPr>
        <p:spPr>
          <a:xfrm>
            <a:off x="1447800" y="1639888"/>
            <a:ext cx="458788" cy="458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CFBAFD4-D1B1-6DB1-1746-0BC80819DAE5}"/>
              </a:ext>
            </a:extLst>
          </p:cNvPr>
          <p:cNvSpPr/>
          <p:nvPr/>
        </p:nvSpPr>
        <p:spPr>
          <a:xfrm>
            <a:off x="8993188" y="1587500"/>
            <a:ext cx="398462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15F1E-5C70-6245-99FD-CD87400CBB40}"/>
              </a:ext>
            </a:extLst>
          </p:cNvPr>
          <p:cNvCxnSpPr/>
          <p:nvPr/>
        </p:nvCxnSpPr>
        <p:spPr>
          <a:xfrm flipH="1">
            <a:off x="6400800" y="2952750"/>
            <a:ext cx="171450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87545A-8954-387C-A9E0-58EF67838A89}"/>
              </a:ext>
            </a:extLst>
          </p:cNvPr>
          <p:cNvCxnSpPr/>
          <p:nvPr/>
        </p:nvCxnSpPr>
        <p:spPr>
          <a:xfrm flipH="1">
            <a:off x="3217863" y="3619500"/>
            <a:ext cx="171450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0F1B7B2-A532-6B7B-D8C9-F0DAACEDC5D4}"/>
              </a:ext>
            </a:extLst>
          </p:cNvPr>
          <p:cNvSpPr/>
          <p:nvPr/>
        </p:nvSpPr>
        <p:spPr>
          <a:xfrm>
            <a:off x="6113463" y="2886075"/>
            <a:ext cx="458787" cy="392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CCD26A-E422-2AD5-83D9-B87B174AE22C}"/>
              </a:ext>
            </a:extLst>
          </p:cNvPr>
          <p:cNvCxnSpPr/>
          <p:nvPr/>
        </p:nvCxnSpPr>
        <p:spPr>
          <a:xfrm flipH="1">
            <a:off x="2355850" y="4240213"/>
            <a:ext cx="173038" cy="612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8D5EDDD-529A-D7BB-5C84-5AFDD84870AF}"/>
              </a:ext>
            </a:extLst>
          </p:cNvPr>
          <p:cNvSpPr/>
          <p:nvPr/>
        </p:nvSpPr>
        <p:spPr>
          <a:xfrm>
            <a:off x="2930525" y="3498850"/>
            <a:ext cx="458788" cy="4587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75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m Đảo - Kỳ nghỉ lý tưởng cho gia đình và bè bạn | Mytour.vn">
            <a:extLst>
              <a:ext uri="{FF2B5EF4-FFF2-40B4-BE49-F238E27FC236}">
                <a16:creationId xmlns:a16="http://schemas.microsoft.com/office/drawing/2014/main" id="{6F49202F-DD12-BEAD-D4F6-130A7D428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244600"/>
            <a:ext cx="75263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hám phá Tam Đảo Vĩnh Phúc - Thị trấn sương mù - BlogAnChoi">
            <a:extLst>
              <a:ext uri="{FF2B5EF4-FFF2-40B4-BE49-F238E27FC236}">
                <a16:creationId xmlns:a16="http://schemas.microsoft.com/office/drawing/2014/main" id="{798B8C09-A405-9551-B2D8-0CABDA90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022350"/>
            <a:ext cx="9166225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7B00CA4-91FC-7357-8C1E-3BD0BCEEC0E9}"/>
              </a:ext>
            </a:extLst>
          </p:cNvPr>
          <p:cNvSpPr/>
          <p:nvPr/>
        </p:nvSpPr>
        <p:spPr>
          <a:xfrm>
            <a:off x="1227138" y="563563"/>
            <a:ext cx="9753600" cy="3794125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	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-Rounded" charset="0"/>
              </a:rPr>
              <a:t>Nghỉ hè, nhà Hà đi Tam Đảo. Khi tán cây, ngọn cỏ còn thiu thiu ngủ, Hà đã dậy ngắm mây mù. Đến trưa, trời như vào thu. Mùa hè ở Tam đảo quả là dễ chịu.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A16D33-EC04-244D-B829-44A7C600AEE2}"/>
              </a:ext>
            </a:extLst>
          </p:cNvPr>
          <p:cNvCxnSpPr/>
          <p:nvPr/>
        </p:nvCxnSpPr>
        <p:spPr>
          <a:xfrm>
            <a:off x="7543800" y="1524000"/>
            <a:ext cx="1897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7D1F5F-E907-7E12-F0AC-F73D82A22224}"/>
              </a:ext>
            </a:extLst>
          </p:cNvPr>
          <p:cNvSpPr/>
          <p:nvPr/>
        </p:nvSpPr>
        <p:spPr>
          <a:xfrm>
            <a:off x="1978025" y="4878388"/>
            <a:ext cx="8220075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Nghỉ hè, nhà Hà đi đâu?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9E37CE-89E3-F69A-AADD-AA28FAF2C332}"/>
              </a:ext>
            </a:extLst>
          </p:cNvPr>
          <p:cNvCxnSpPr>
            <a:cxnSpLocks/>
          </p:cNvCxnSpPr>
          <p:nvPr/>
        </p:nvCxnSpPr>
        <p:spPr>
          <a:xfrm>
            <a:off x="1600200" y="2133600"/>
            <a:ext cx="883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B0CBBE-EA35-75DC-5282-469C0690AE5F}"/>
              </a:ext>
            </a:extLst>
          </p:cNvPr>
          <p:cNvCxnSpPr>
            <a:cxnSpLocks/>
          </p:cNvCxnSpPr>
          <p:nvPr/>
        </p:nvCxnSpPr>
        <p:spPr>
          <a:xfrm>
            <a:off x="8077200" y="33528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E60E23-B7EE-33E6-A6DB-289B404E25A3}"/>
              </a:ext>
            </a:extLst>
          </p:cNvPr>
          <p:cNvCxnSpPr>
            <a:cxnSpLocks/>
          </p:cNvCxnSpPr>
          <p:nvPr/>
        </p:nvCxnSpPr>
        <p:spPr>
          <a:xfrm>
            <a:off x="1752600" y="3962400"/>
            <a:ext cx="563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EF8F689-9439-BC31-AFA4-57B968B4C392}"/>
              </a:ext>
            </a:extLst>
          </p:cNvPr>
          <p:cNvSpPr/>
          <p:nvPr/>
        </p:nvSpPr>
        <p:spPr>
          <a:xfrm>
            <a:off x="1990725" y="4878388"/>
            <a:ext cx="8218488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Hà ngắm mây mù khi nào?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50FEAD3-68B7-D36C-13ED-63DDCBA9E4EC}"/>
              </a:ext>
            </a:extLst>
          </p:cNvPr>
          <p:cNvSpPr/>
          <p:nvPr/>
        </p:nvSpPr>
        <p:spPr>
          <a:xfrm>
            <a:off x="1993900" y="4878388"/>
            <a:ext cx="8218488" cy="993775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7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charset="0"/>
                <a:ea typeface="+mn-ea"/>
                <a:cs typeface="Arial-Rounded" charset="0"/>
              </a:rPr>
              <a:t>Mùa hè ở Tam Đảo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314</Words>
  <Application>Microsoft Office PowerPoint</Application>
  <PresentationFormat>Widescreen</PresentationFormat>
  <Paragraphs>72</Paragraphs>
  <Slides>21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.VnCooper</vt:lpstr>
      <vt:lpstr>AvantGarde</vt:lpstr>
      <vt:lpstr>Arial-Rounded</vt:lpstr>
      <vt:lpstr>.VnArialH</vt:lpstr>
      <vt:lpstr>Times New Roman</vt:lpstr>
      <vt:lpstr>HP001 4 hàng</vt:lpstr>
      <vt:lpstr>.VnArial</vt:lpstr>
      <vt:lpstr>Calibri</vt:lpstr>
      <vt:lpstr>HP-211</vt:lpstr>
      <vt:lpstr>Arrus-Black</vt:lpstr>
      <vt:lpstr>Calibri Light</vt:lpstr>
      <vt:lpstr>Arial Rounded MT Bold</vt:lpstr>
      <vt:lpstr>Office Theme</vt:lpstr>
      <vt:lpstr>1_Default Design</vt:lpstr>
      <vt:lpstr>2_Office Theme</vt:lpstr>
      <vt:lpstr>1_Office Theme</vt:lpstr>
      <vt:lpstr>PowerPoint Presentation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 Ca ngợi tấm lòng hiếu thảo của cô bé đối với người mẹ.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166</cp:revision>
  <dcterms:created xsi:type="dcterms:W3CDTF">2020-10-19T12:51:00Z</dcterms:created>
  <dcterms:modified xsi:type="dcterms:W3CDTF">2025-07-22T14:03:02Z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587FD9741ADA4BFC8C3E21A0E485F5BD</vt:lpwstr>
  </property>
  <property fmtid="{D5CDD505-2E9C-101B-9397-08002B2CF9AE}" pid="3" name="KSOProductBuildVer">
    <vt:lpwstr>1033-11.2.0.11380</vt:lpwstr>
  </property>
</Properties>
</file>