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5" r:id="rId2"/>
    <p:sldMasterId id="2147483769" r:id="rId3"/>
    <p:sldMasterId id="2147483781" r:id="rId4"/>
    <p:sldMasterId id="2147483793" r:id="rId5"/>
  </p:sldMasterIdLst>
  <p:notesMasterIdLst>
    <p:notesMasterId r:id="rId32"/>
  </p:notesMasterIdLst>
  <p:sldIdLst>
    <p:sldId id="378" r:id="rId6"/>
    <p:sldId id="301" r:id="rId7"/>
    <p:sldId id="379" r:id="rId8"/>
    <p:sldId id="381" r:id="rId9"/>
    <p:sldId id="259" r:id="rId10"/>
    <p:sldId id="260" r:id="rId11"/>
    <p:sldId id="324" r:id="rId12"/>
    <p:sldId id="372" r:id="rId13"/>
    <p:sldId id="263" r:id="rId14"/>
    <p:sldId id="282" r:id="rId15"/>
    <p:sldId id="283" r:id="rId16"/>
    <p:sldId id="284" r:id="rId17"/>
    <p:sldId id="264" r:id="rId18"/>
    <p:sldId id="265" r:id="rId19"/>
    <p:sldId id="380" r:id="rId20"/>
    <p:sldId id="314" r:id="rId21"/>
    <p:sldId id="272" r:id="rId22"/>
    <p:sldId id="338" r:id="rId23"/>
    <p:sldId id="341" r:id="rId24"/>
    <p:sldId id="340" r:id="rId25"/>
    <p:sldId id="339" r:id="rId26"/>
    <p:sldId id="326" r:id="rId27"/>
    <p:sldId id="274" r:id="rId28"/>
    <p:sldId id="4411" r:id="rId29"/>
    <p:sldId id="305" r:id="rId30"/>
    <p:sldId id="30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2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720"/>
  </p:normalViewPr>
  <p:slideViewPr>
    <p:cSldViewPr snapToGrid="0">
      <p:cViewPr varScale="1">
        <p:scale>
          <a:sx n="102" d="100"/>
          <a:sy n="102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73191-AB1A-4091-83BF-AD8A60A0FBDE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159ED-524C-4477-827B-1614E5DDD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4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</a:t>
            </a:r>
            <a:r>
              <a:rPr lang="en-US"/>
              <a:t>hú</a:t>
            </a:r>
            <a:r>
              <a:rPr lang="en-US" baseline="0"/>
              <a:t> ý HD cho HS hiểu ý nghĩa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6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6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3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36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7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6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5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7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6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DBE98-8F9F-4BA8-92F2-C34CE7DB7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C03D88-7750-44D8-8B3A-45C7EBFA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4ADA2-32C6-45D0-AACE-E80703D3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DF4A7-5192-4043-9835-522A0A07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68022-C69C-4ABF-8601-1841C1F7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7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DF2F-C755-4160-8995-0F0C78D6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7F8E6-0CC5-4AB8-AB95-77485D2B3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E87F7-FF7A-4A40-A4F5-B62A93341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A735A-1F25-463B-955A-3E8FEFE6F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D15FB-0D63-49BE-B300-67CEF276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4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BFF1-F057-4AE6-8151-29579624A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60B04-066E-4D0D-8B5D-DF293826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D7113-BD45-4238-B37E-D9F6296A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0E23C-41E9-442D-8CC4-D439A550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93932-F9E8-4AB7-9EE4-00CB7E19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3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0F44F-CB49-4CC6-B272-F0E7D49A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B5382-C60A-4E7D-A6DA-9748C67E8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DFEAD-C49A-4377-A080-6060AAAE1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4AB21-624F-4774-B273-2EBFC0A6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A94E-2020-4718-B251-E272F42A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FE0F2-90BC-4747-AA91-1953BB92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36E2-7CDE-4197-8FF2-44874B66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DBE7B-0563-47DF-ABE4-4CD64CCC6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B198F-07B2-4C8F-BEFD-4C905EC2E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06F7A-E2F9-4253-8CDD-8D9E8FC93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76424-9B29-452C-B1FE-5A85C31AB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7BEEFC-198E-4FE8-97C2-0DDF1F47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87F434-BF1A-49E0-B245-AF409622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7D3040-1480-440C-8E68-82B302FFC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209BA-8E57-40F6-8A69-93AE45B0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EC1F1F-408A-417B-8054-1A0D61C2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C884E-0755-4806-8D0B-FBD2E716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43C45-4733-4BC5-BAE3-6AC98C8F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8929DA-49C3-400C-BDBF-47177EB0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925E41-6084-448C-90BE-2FEA990B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899C6-42B4-41F4-B9B2-F730B2D8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6D2CA-3F36-40AD-A0E5-EE62BDB9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125D8-5BA5-4807-8355-06863A75D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30056-5D7C-4A70-9A6D-1296EAF6A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D246F-B3B3-4D1D-97A9-C58B5FCD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CDFF1-81A8-47C4-8421-C3983DAC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A22BF-A263-4068-8247-0002604C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60FB-C645-409E-9C37-4088543B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0CA5D2-0D4B-4B0F-87BF-E9D5F74EB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F7260-E45E-428F-B0AD-5C4E07DC4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6E42F-4C3E-4498-9179-FCBA4B351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1608F-DCA2-4081-95B1-8052F6F3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CD0FE-FAE5-4C16-A2B8-FA7447CB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8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365A5-835B-433B-ADE7-A7D552AF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C12493-1F16-4173-9F38-A25259C7A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6865C-5BE4-435D-91DF-AFE96784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7EA37-6990-4358-919A-94BCB5F5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D52A-2A76-471A-8AE0-87B4FCB5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326265-D050-40A3-8EEA-C35526FAE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53EB8-4089-4940-A19B-6ABD228A8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51838-AC0C-4087-99EC-D3995750F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FEADE-9150-4BDD-A50F-31CBA4DB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E075B-8E69-432A-B3BA-C72BEFB0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DBE98-8F9F-4BA8-92F2-C34CE7DB7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C03D88-7750-44D8-8B3A-45C7EBFA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4ADA2-32C6-45D0-AACE-E80703D3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DF4A7-5192-4043-9835-522A0A07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68022-C69C-4ABF-8601-1841C1F7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6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DF2F-C755-4160-8995-0F0C78D67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7F8E6-0CC5-4AB8-AB95-77485D2B3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E87F7-FF7A-4A40-A4F5-B62A93341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A735A-1F25-463B-955A-3E8FEFE6F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D15FB-0D63-49BE-B300-67CEF276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5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BFF1-F057-4AE6-8151-29579624A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60B04-066E-4D0D-8B5D-DF293826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D7113-BD45-4238-B37E-D9F6296A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0E23C-41E9-442D-8CC4-D439A550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93932-F9E8-4AB7-9EE4-00CB7E19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0F44F-CB49-4CC6-B272-F0E7D49A9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B5382-C60A-4E7D-A6DA-9748C67E8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DFEAD-C49A-4377-A080-6060AAAE1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4AB21-624F-4774-B273-2EBFC0A6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A94E-2020-4718-B251-E272F42A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FE0F2-90BC-4747-AA91-1953BB92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36E2-7CDE-4197-8FF2-44874B66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DBE7B-0563-47DF-ABE4-4CD64CCC6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B198F-07B2-4C8F-BEFD-4C905EC2E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06F7A-E2F9-4253-8CDD-8D9E8FC93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76424-9B29-452C-B1FE-5A85C31AB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7BEEFC-198E-4FE8-97C2-0DDF1F47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87F434-BF1A-49E0-B245-AF409622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7D3040-1480-440C-8E68-82B302FFC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209BA-8E57-40F6-8A69-93AE45B0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EC1F1F-408A-417B-8054-1A0D61C2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C884E-0755-4806-8D0B-FBD2E716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43C45-4733-4BC5-BAE3-6AC98C8F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8929DA-49C3-400C-BDBF-47177EB0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925E41-6084-448C-90BE-2FEA990B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899C6-42B4-41F4-B9B2-F730B2D8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2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6D2CA-3F36-40AD-A0E5-EE62BDB9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125D8-5BA5-4807-8355-06863A75D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30056-5D7C-4A70-9A6D-1296EAF6A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D246F-B3B3-4D1D-97A9-C58B5FCD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CDFF1-81A8-47C4-8421-C3983DAC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A22BF-A263-4068-8247-0002604C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8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60FB-C645-409E-9C37-4088543B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0CA5D2-0D4B-4B0F-87BF-E9D5F74EB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F7260-E45E-428F-B0AD-5C4E07DC4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6E42F-4C3E-4498-9179-FCBA4B351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1608F-DCA2-4081-95B1-8052F6F3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CD0FE-FAE5-4C16-A2B8-FA7447CB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365A5-835B-433B-ADE7-A7D552AFB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C12493-1F16-4173-9F38-A25259C7A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6865C-5BE4-435D-91DF-AFE96784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7EA37-6990-4358-919A-94BCB5F5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D52A-2A76-471A-8AE0-87B4FCB5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326265-D050-40A3-8EEA-C35526FAE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53EB8-4089-4940-A19B-6ABD228A8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51838-AC0C-4087-99EC-D3995750F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FEADE-9150-4BDD-A50F-31CBA4DB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E075B-8E69-432A-B3BA-C72BEFB0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5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53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ADD74D4-83AF-5CE5-12D1-2FBE93258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81096"/>
            <a:ext cx="1277366" cy="1277366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E4BF28E-EDB2-8538-2EF5-F3184E7B49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80" y="5683109"/>
            <a:ext cx="1277366" cy="12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4A2CFC-3136-F3DB-C2AA-D9B4C47B4AB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81096"/>
            <a:ext cx="1277366" cy="1277366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4539B9A-0815-63A4-071C-6236FDD5D04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80" y="5683109"/>
            <a:ext cx="1277366" cy="12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9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43EBCE-27BE-ADE3-88DD-4403F4E32B4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3035" cy="6858000"/>
          </a:xfrm>
          <a:prstGeom prst="rect">
            <a:avLst/>
          </a:prstGeom>
        </p:spPr>
      </p:pic>
      <p:sp>
        <p:nvSpPr>
          <p:cNvPr id="9" name="Rectangle: Rounded Corners 21">
            <a:extLst>
              <a:ext uri="{FF2B5EF4-FFF2-40B4-BE49-F238E27FC236}">
                <a16:creationId xmlns:a16="http://schemas.microsoft.com/office/drawing/2014/main" id="{6CBE1146-BE1B-B355-5BF9-1A88EAFF3813}"/>
              </a:ext>
            </a:extLst>
          </p:cNvPr>
          <p:cNvSpPr/>
          <p:nvPr userDrawn="1"/>
        </p:nvSpPr>
        <p:spPr>
          <a:xfrm>
            <a:off x="300111" y="204716"/>
            <a:ext cx="11591778" cy="6455391"/>
          </a:xfrm>
          <a:prstGeom prst="roundRect">
            <a:avLst>
              <a:gd name="adj" fmla="val 11589"/>
            </a:avLst>
          </a:prstGeom>
          <a:solidFill>
            <a:schemeClr val="bg1">
              <a:alpha val="79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86638DC-675D-67C3-F141-EA49921D3E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81096"/>
            <a:ext cx="1277366" cy="1277366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1A3E85-C242-A3EC-2C9C-5077CDB37BD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80" y="5683109"/>
            <a:ext cx="1277366" cy="12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6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C06999-FEA2-836A-528F-BDF1829B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ACE8B-B201-A217-3E34-8F4303B9C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3D70C-3AE8-6006-FE55-41441FAE7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F125A-0D20-E2C3-00B7-7199CC69B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D082-211F-D811-F097-42710A277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C8B74-D3A1-0A65-848C-B624765053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3035" cy="6858000"/>
          </a:xfrm>
          <a:prstGeom prst="rect">
            <a:avLst/>
          </a:prstGeom>
        </p:spPr>
      </p:pic>
      <p:sp>
        <p:nvSpPr>
          <p:cNvPr id="8" name="Rectangle: Rounded Corners 21">
            <a:extLst>
              <a:ext uri="{FF2B5EF4-FFF2-40B4-BE49-F238E27FC236}">
                <a16:creationId xmlns:a16="http://schemas.microsoft.com/office/drawing/2014/main" id="{7BFA6C3A-D3CA-05C1-B5DD-3AF1F088E912}"/>
              </a:ext>
            </a:extLst>
          </p:cNvPr>
          <p:cNvSpPr/>
          <p:nvPr userDrawn="1"/>
        </p:nvSpPr>
        <p:spPr>
          <a:xfrm>
            <a:off x="300111" y="204716"/>
            <a:ext cx="11591778" cy="6455391"/>
          </a:xfrm>
          <a:prstGeom prst="roundRect">
            <a:avLst>
              <a:gd name="adj" fmla="val 11589"/>
            </a:avLst>
          </a:prstGeom>
          <a:solidFill>
            <a:schemeClr val="bg1">
              <a:alpha val="79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86BAFE2-36F7-718D-95FE-E83FA6D6E17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81096"/>
            <a:ext cx="1277366" cy="1277366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76B8D6-93F4-1567-D959-9334C5C6690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80" y="5683109"/>
            <a:ext cx="1277366" cy="12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5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2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EDE4D1D-AE27-ED7D-AD03-7DEC2165992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D75991-BE61-4561-929A-1C1044F2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C7BF0-3A48-4C8E-A2C4-460193F99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DECDF-7746-4978-B88D-C3D458339D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9F425-094F-4CBE-B25C-DEEB36416557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39F29-DB1E-4016-A34C-E8B4BE44B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A2CFD-9AF5-49E1-A40C-1067326F1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4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9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8.jpeg"/><Relationship Id="rId17" Type="http://schemas.openxmlformats.org/officeDocument/2006/relationships/image" Target="../media/image13.png"/><Relationship Id="rId2" Type="http://schemas.openxmlformats.org/officeDocument/2006/relationships/tags" Target="../tags/tag2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5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38950" y="51357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pic>
        <p:nvPicPr>
          <p:cNvPr id="2" name="Picture 2" descr="Vải thiều Lục Ngạn được cấp bằng bảo hộ chỉ dẫn địa lý tại Nhật Bản | Báo  Dân tộc và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264" y="366560"/>
            <a:ext cx="6451937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439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52950" y="5439506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579991" y="5439506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pic>
        <p:nvPicPr>
          <p:cNvPr id="2050" name="Picture 2" descr="Kinh nghiệm chọn mua máy cày cũ - Máy nông ngư nghiệp - Cơ khí Hồng K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269" y="381000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281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55012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pic>
        <p:nvPicPr>
          <p:cNvPr id="6" name="Picture 6" descr="hình ảnh : đám mây, Bầu trời, Ánh sáng mặt trời, không khí, Ban ngày,  Cumulus, màu xanh da trời, trời xanh, mây che phủ, Đám mây, Bạch cầu, Hiện  tượng k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9230"/>
            <a:ext cx="6781800" cy="45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93244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504634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689430" y="4719096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3074" name="Picture 2" descr="Vải thiều Lục Ngạn được cấp bằng bảo hộ chỉ dẫn địa lý tại Nhật Bản | Báo  Dân tộc và Phát triể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31" y="1905001"/>
            <a:ext cx="3310864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chọn mua máy cày cũ - Máy nông ngư nghiệp - Cơ khí Hồng K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19" y="1912258"/>
            <a:ext cx="3767030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: đám mây, Bầu trời, Ánh sáng mặt trời, không khí, Ban ngày,  Cumulus, màu xanh da trời, trời xanh, mây che phủ, Đám mây, Bạch cầu, Hiện  tượng k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17" y="1912258"/>
            <a:ext cx="3178429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7296874" y="58674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508264" y="58674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685800" y="58674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62401"/>
            <a:ext cx="12217401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29" y="-229886"/>
            <a:ext cx="6673273" cy="46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9">
            <a:extLst>
              <a:ext uri="{FF2B5EF4-FFF2-40B4-BE49-F238E27FC236}">
                <a16:creationId xmlns:a16="http://schemas.microsoft.com/office/drawing/2014/main" id="{A23300E6-798B-18DD-4AD0-EEFB84567C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2538" y="2815708"/>
            <a:ext cx="1815577" cy="3842491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B6BE6969-F22E-D1F2-0F9D-D0C2D9B49E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967" y="2923793"/>
            <a:ext cx="1497369" cy="3814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C9C08B-6AB2-9720-ADC1-D7B2C4B0C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916" y="1917081"/>
            <a:ext cx="493818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25595" r="32399" b="35516"/>
          <a:stretch/>
        </p:blipFill>
        <p:spPr bwMode="auto">
          <a:xfrm>
            <a:off x="1370072" y="677637"/>
            <a:ext cx="9221728" cy="520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t="3540" b="61905"/>
          <a:stretch/>
        </p:blipFill>
        <p:spPr>
          <a:xfrm>
            <a:off x="2263140" y="118627"/>
            <a:ext cx="7351945" cy="389542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39872" y="424434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tỉm tỉm: “Bạn nhím đấy, con ạ”.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184767" y="4668882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026141" y="4712424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816785" y="5328906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787140" y="5365457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84767" y="387614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777740" y="459611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549140" y="4772278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004060" y="5922085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080488" y="517620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630502" y="5328530"/>
            <a:ext cx="1052239" cy="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46919" y="5922085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797541" y="5939665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[hanhtrangso.nxbgd.vn] Audio_ Nai con..._HTS">
            <a:hlinkClick r:id="" action="ppaction://media"/>
            <a:extLst>
              <a:ext uri="{FF2B5EF4-FFF2-40B4-BE49-F238E27FC236}">
                <a16:creationId xmlns:a16="http://schemas.microsoft.com/office/drawing/2014/main" id="{AD7AED89-549D-968E-28A0-DA55983A8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9480" y="254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25285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28800" y="3393468"/>
            <a:ext cx="448570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 gai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13166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59085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469085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️⃣ Bộ 30+ hình nền hươu nai rừng ngây thơ đẹp nhất ™ WikiLaptop.co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1"/>
          <a:stretch/>
        </p:blipFill>
        <p:spPr bwMode="auto">
          <a:xfrm>
            <a:off x="5638801" y="2667001"/>
            <a:ext cx="6215595" cy="386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ikilaptop.com/wp-content/uploads/2021/01/1610481525_394_Bo-30-hinh-nen-huou-nai-rung-ngay-tho-de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5"/>
          <a:stretch/>
        </p:blipFill>
        <p:spPr bwMode="auto">
          <a:xfrm>
            <a:off x="342448" y="381001"/>
            <a:ext cx="6173105" cy="375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28880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38: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   ay    </a:t>
            </a:r>
            <a:r>
              <a:rPr kumimoji="0" lang="en-US" altLang="zh-CN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914B7-DC70-A3DF-CAFA-C574B1927D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-166446"/>
            <a:ext cx="1837672" cy="183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ệu ứng con nhím và nghệ thuật giữ khoảng cách trong các mối quan hệ 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r="6461"/>
          <a:stretch/>
        </p:blipFill>
        <p:spPr bwMode="auto">
          <a:xfrm>
            <a:off x="217974" y="210457"/>
            <a:ext cx="6030426" cy="38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trận chiến hung dữ nhất thế giới động vật - vozForum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05" y="2743200"/>
            <a:ext cx="5825247" cy="38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65794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tỉm tỉm: “Bạn nhím đấy, con ạ”.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2469" y="5358427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loài vật nào xuất hiện trong bài?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272133" y="1295400"/>
            <a:ext cx="9324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184156" y="3505200"/>
            <a:ext cx="1398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nhìn thấy một con vật trông như thế nào?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9448800" y="1295400"/>
            <a:ext cx="213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24236" y="2075166"/>
            <a:ext cx="5290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con đã làm gì tiếp theo?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9448800" y="2071538"/>
            <a:ext cx="2277552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48752" y="2743200"/>
            <a:ext cx="9914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thử đoán xem nai con sẽ nói gì với mẹ?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mẹ nói gì với con?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3795486" y="3657600"/>
            <a:ext cx="61834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0" grpId="0" animBg="1"/>
      <p:bldP spid="56" grpId="0" animBg="1"/>
      <p:bldP spid="61" grpId="0" animBg="1"/>
      <p:bldP spid="6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27546" y="4159468"/>
            <a:ext cx="498763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35897" y="4159468"/>
            <a:ext cx="45027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444963" y="4159467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2" y="2874239"/>
            <a:ext cx="11106728" cy="161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2732" y="47650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tỉm tỉm: “Bạn nhím đấy, con ạ”.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13" y="-230132"/>
            <a:ext cx="5515102" cy="383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073191" y="388621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53E1BB-F55B-6F79-DA1B-CFC503198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299" y="1188043"/>
            <a:ext cx="7829551" cy="529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8866055-3258-28FC-5726-90308E85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In_the_park_202509191705_3pbaj">
            <a:hlinkClick r:id="" action="ppaction://media"/>
            <a:extLst>
              <a:ext uri="{FF2B5EF4-FFF2-40B4-BE49-F238E27FC236}">
                <a16:creationId xmlns:a16="http://schemas.microsoft.com/office/drawing/2014/main" id="{F1824CAC-50E2-2ABD-3606-B5307CD022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132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38415185-5247-95BA-FDC1-DC68C0792F38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57BA5CD-7200-5B30-0632-3C26D6290C62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D2A75711-139C-1663-3863-19E723929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2A573644-A516-B9B0-5392-367B2F301E32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1397FCB3-3A9A-0CA5-1BC8-DBE012B94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67C08734-A359-5061-EBA8-74D87CC94B55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17">
            <a:extLst>
              <a:ext uri="{FF2B5EF4-FFF2-40B4-BE49-F238E27FC236}">
                <a16:creationId xmlns:a16="http://schemas.microsoft.com/office/drawing/2014/main" id="{47090B4B-DC3D-5E9B-7396-8971D4A48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22" name="TextBox 18">
            <a:extLst>
              <a:ext uri="{FF2B5EF4-FFF2-40B4-BE49-F238E27FC236}">
                <a16:creationId xmlns:a16="http://schemas.microsoft.com/office/drawing/2014/main" id="{21D943AC-DF5C-AF9E-1A8E-7285B5826559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F4E95EB5-AFB9-4DA4-0E6C-BEAF87167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738084-F917-B9A0-CDC0-3CEFAE05A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0" y="205038"/>
            <a:ext cx="497476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 uiExpand="1" build="p"/>
      <p:bldP spid="19" grpId="0" uiExpand="1" build="p"/>
      <p:bldP spid="2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Hình ảnh 2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9AE39A41-2C02-F550-8523-3C7C49CD2D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045" y1="75061" x2="55045" y2="75061"/>
                        <a14:foregroundMark x1="54884" y1="79992" x2="54884" y2="79992"/>
                        <a14:foregroundMark x1="53234" y1="88197" x2="53234" y2="88197"/>
                        <a14:foregroundMark x1="62419" y1="86580" x2="41915" y2="86136"/>
                        <a14:foregroundMark x1="41915" y1="86136" x2="41915" y2="8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8" r="16312"/>
          <a:stretch/>
        </p:blipFill>
        <p:spPr>
          <a:xfrm>
            <a:off x="3933371" y="2519559"/>
            <a:ext cx="3836107" cy="47119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627C93-3B25-4217-9CFE-D44547D6A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9381" y="-256263"/>
            <a:ext cx="12101609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5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9">
            <a:extLst>
              <a:ext uri="{FF2B5EF4-FFF2-40B4-BE49-F238E27FC236}">
                <a16:creationId xmlns:a16="http://schemas.microsoft.com/office/drawing/2014/main" id="{A23300E6-798B-18DD-4AD0-EEFB84567C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2538" y="2815708"/>
            <a:ext cx="1815577" cy="3842491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B6BE6969-F22E-D1F2-0F9D-D0C2D9B49E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967" y="2923793"/>
            <a:ext cx="1497369" cy="3814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2CFBCC-7F02-7646-DAE8-7349D6DA5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340" y="2145681"/>
            <a:ext cx="488331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C60D3-C0F5-C214-9BB7-8C761A47E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xverse2Fmedia2F3e2aad4b-e1df-4ad0-8575-919924a36cb6_seed0">
            <a:hlinkClick r:id="" action="ppaction://media"/>
            <a:extLst>
              <a:ext uri="{FF2B5EF4-FFF2-40B4-BE49-F238E27FC236}">
                <a16:creationId xmlns:a16="http://schemas.microsoft.com/office/drawing/2014/main" id="{1C9C1DA2-0909-FDA2-41F6-2E019F8539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[hanhtrangso.nxbgd.vn] Nhận biết_ Hai bạn thi nhảy dây_HTS">
            <a:hlinkClick r:id="" action="ppaction://media"/>
            <a:extLst>
              <a:ext uri="{FF2B5EF4-FFF2-40B4-BE49-F238E27FC236}">
                <a16:creationId xmlns:a16="http://schemas.microsoft.com/office/drawing/2014/main" id="{0B1C5613-8BC9-82AA-9391-709EB8F300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6600" y="425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173616" y="5274998"/>
            <a:ext cx="12246294" cy="1560091"/>
            <a:chOff x="587110" y="5416576"/>
            <a:chExt cx="10717370" cy="1560091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587110" y="5416576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Hai </a:t>
              </a:r>
              <a:r>
                <a:rPr lang="en-US" sz="54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r>
                <a:rPr lang="en-US" sz="54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thi</a:t>
              </a:r>
              <a:r>
                <a:rPr lang="en-US" sz="54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nhay</a:t>
              </a:r>
              <a:r>
                <a:rPr lang="en-US" sz="54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dây</a:t>
              </a:r>
              <a:endParaRPr lang="en-US" sz="54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6309814" y="5475579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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555431-8004-434C-1C16-735789DBA496}"/>
              </a:ext>
            </a:extLst>
          </p:cNvPr>
          <p:cNvSpPr txBox="1"/>
          <p:nvPr/>
        </p:nvSpPr>
        <p:spPr>
          <a:xfrm>
            <a:off x="3009784" y="5622880"/>
            <a:ext cx="238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BCE12-043A-CD00-B8D8-565F9E6F06CD}"/>
              </a:ext>
            </a:extLst>
          </p:cNvPr>
          <p:cNvSpPr txBox="1"/>
          <p:nvPr/>
        </p:nvSpPr>
        <p:spPr>
          <a:xfrm>
            <a:off x="7112307" y="5596962"/>
            <a:ext cx="238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ảy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1FB10-73C4-1D84-AA09-33C6FC859758}"/>
              </a:ext>
            </a:extLst>
          </p:cNvPr>
          <p:cNvSpPr txBox="1"/>
          <p:nvPr/>
        </p:nvSpPr>
        <p:spPr>
          <a:xfrm>
            <a:off x="8460814" y="5622880"/>
            <a:ext cx="238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15936E-48C1-F8F3-3A60-DEFE9773A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732" y="265747"/>
            <a:ext cx="9696164" cy="480917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79669" y="686652"/>
            <a:ext cx="3448696" cy="941185"/>
            <a:chOff x="63500" y="1429216"/>
            <a:chExt cx="2592937" cy="705889"/>
          </a:xfrm>
        </p:grpSpPr>
        <p:sp>
          <p:nvSpPr>
            <p:cNvPr id="13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630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39512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0630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891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316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2550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8004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1125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775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765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405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7136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77036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77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1273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43480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9840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63532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77449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342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8224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291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8499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6246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3106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pic>
        <p:nvPicPr>
          <p:cNvPr id="1026" name="Picture 2" descr="Bài Tarot Kèm Túi Đựng Bài Và Khăn Trải – Bài Bói Tarot Chính Hãng miDoctor  | miDoctor | Ti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3" y="532469"/>
            <a:ext cx="4039531" cy="40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85"/>
          <a:stretch/>
        </p:blipFill>
        <p:spPr>
          <a:xfrm>
            <a:off x="4360347" y="499812"/>
            <a:ext cx="7666112" cy="4039531"/>
          </a:xfrm>
          <a:prstGeom prst="rect">
            <a:avLst/>
          </a:prstGeom>
        </p:spPr>
      </p:pic>
      <p:pic>
        <p:nvPicPr>
          <p:cNvPr id="1028" name="Picture 4" descr="Lái xe du lịch Thành phố Hồ Chí Minh: Làm sao để chọn được tài xế tố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607" y="405351"/>
            <a:ext cx="5725019" cy="429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á trình cây nảy mầm lớn lên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98" y="507069"/>
            <a:ext cx="7407373" cy="41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ẻ tập cầm nắm đồ vật: Cột mốc phát triển quan trọng của bé | Vinme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98" y="521583"/>
            <a:ext cx="6249971" cy="41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ẮP ĐẬY THỨC ĂN TRÒN NHỰA CÓ NÚM TP6972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02" y="405350"/>
            <a:ext cx="3658599" cy="42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ập tin:Lồng bàn (cặp lồng) đậy mâm cơm, tháng 5 năm 2018 (1).jpg –  Wikipedia tiếng Việ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48" y="405349"/>
            <a:ext cx="4786952" cy="42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é mấy tháng biết lẫy: 4 dấu hiệu bố mẹ cần nằm lò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0" y="398092"/>
            <a:ext cx="6494318" cy="43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2" y="4724401"/>
            <a:ext cx="12217401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39630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9512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36325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40820" y="32248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68919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54316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338</Words>
  <Application>Microsoft Macintosh PowerPoint</Application>
  <PresentationFormat>Widescreen</PresentationFormat>
  <Paragraphs>98</Paragraphs>
  <Slides>26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Rounded MT Bold</vt:lpstr>
      <vt:lpstr>Arial-Rounded</vt:lpstr>
      <vt:lpstr>Calibri</vt:lpstr>
      <vt:lpstr>Calibri Light</vt:lpstr>
      <vt:lpstr>1_Office 主题</vt:lpstr>
      <vt:lpstr>Office Theme</vt:lpstr>
      <vt:lpstr>2_Office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hoangnhansv1605@gmail.com</cp:lastModifiedBy>
  <cp:revision>41</cp:revision>
  <dcterms:created xsi:type="dcterms:W3CDTF">2021-08-21T07:32:55Z</dcterms:created>
  <dcterms:modified xsi:type="dcterms:W3CDTF">2025-11-05T18:01:30Z</dcterms:modified>
</cp:coreProperties>
</file>