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  <p:sldMasterId id="2147483699" r:id="rId2"/>
    <p:sldMasterId id="2147483711" r:id="rId3"/>
    <p:sldMasterId id="2147483723" r:id="rId4"/>
    <p:sldMasterId id="2147483735" r:id="rId5"/>
  </p:sldMasterIdLst>
  <p:notesMasterIdLst>
    <p:notesMasterId r:id="rId36"/>
  </p:notesMasterIdLst>
  <p:sldIdLst>
    <p:sldId id="2007577219" r:id="rId6"/>
    <p:sldId id="2007577220" r:id="rId7"/>
    <p:sldId id="256" r:id="rId8"/>
    <p:sldId id="2007577222" r:id="rId9"/>
    <p:sldId id="2007577213" r:id="rId10"/>
    <p:sldId id="2007577223" r:id="rId11"/>
    <p:sldId id="314" r:id="rId12"/>
    <p:sldId id="257" r:id="rId13"/>
    <p:sldId id="258" r:id="rId14"/>
    <p:sldId id="261" r:id="rId15"/>
    <p:sldId id="315" r:id="rId16"/>
    <p:sldId id="263" r:id="rId17"/>
    <p:sldId id="316" r:id="rId18"/>
    <p:sldId id="265" r:id="rId19"/>
    <p:sldId id="266" r:id="rId20"/>
    <p:sldId id="2007577221" r:id="rId21"/>
    <p:sldId id="329" r:id="rId22"/>
    <p:sldId id="2007577224" r:id="rId23"/>
    <p:sldId id="330" r:id="rId24"/>
    <p:sldId id="331" r:id="rId25"/>
    <p:sldId id="334" r:id="rId26"/>
    <p:sldId id="333" r:id="rId27"/>
    <p:sldId id="339" r:id="rId28"/>
    <p:sldId id="332" r:id="rId29"/>
    <p:sldId id="335" r:id="rId30"/>
    <p:sldId id="336" r:id="rId31"/>
    <p:sldId id="337" r:id="rId32"/>
    <p:sldId id="259" r:id="rId33"/>
    <p:sldId id="260" r:id="rId34"/>
    <p:sldId id="287" r:id="rId35"/>
  </p:sldIdLst>
  <p:sldSz cx="12161838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8" autoAdjust="0"/>
    <p:restoredTop sz="89502" autoAdjust="0"/>
  </p:normalViewPr>
  <p:slideViewPr>
    <p:cSldViewPr>
      <p:cViewPr varScale="1">
        <p:scale>
          <a:sx n="102" d="100"/>
          <a:sy n="102" d="100"/>
        </p:scale>
        <p:origin x="200" y="304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175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slide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chỉnh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 </a:t>
            </a:r>
            <a:r>
              <a:rPr lang="en-US" baseline="0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lệch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lệch</a:t>
            </a:r>
            <a:r>
              <a:rPr lang="en-US" baseline="0" dirty="0"/>
              <a:t> hay k </a:t>
            </a:r>
            <a:r>
              <a:rPr lang="en-US" baseline="0" dirty="0" err="1"/>
              <a:t>nhé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3520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2563010" y="3468702"/>
            <a:ext cx="7023382" cy="1122399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" name="Google Shape;75;p3"/>
          <p:cNvSpPr/>
          <p:nvPr/>
        </p:nvSpPr>
        <p:spPr>
          <a:xfrm rot="10800000" flipH="1">
            <a:off x="-100715" y="-64978"/>
            <a:ext cx="2963702" cy="2732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flipH="1">
            <a:off x="9573598" y="4466999"/>
            <a:ext cx="2650219" cy="2443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778" y="1907100"/>
            <a:ext cx="2144282" cy="131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4211522" y="4395401"/>
            <a:ext cx="3726358" cy="8980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"/>
          <p:cNvSpPr/>
          <p:nvPr/>
        </p:nvSpPr>
        <p:spPr>
          <a:xfrm>
            <a:off x="661104" y="1672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514435" y="4760099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"/>
          <p:cNvSpPr/>
          <p:nvPr/>
        </p:nvSpPr>
        <p:spPr>
          <a:xfrm>
            <a:off x="616016" y="49701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260846" y="58628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/>
          <p:cNvSpPr/>
          <p:nvPr/>
        </p:nvSpPr>
        <p:spPr>
          <a:xfrm>
            <a:off x="1880281" y="13783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64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0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7"/>
            <a:ext cx="9121379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46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03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3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97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17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40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6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85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32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76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67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6" y="365126"/>
            <a:ext cx="2622396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365126"/>
            <a:ext cx="7715166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34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98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23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23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77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8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24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833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63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346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601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366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7"/>
            <a:ext cx="9121379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742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20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3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693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0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153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519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174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271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65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374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6" y="365126"/>
            <a:ext cx="2622396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365126"/>
            <a:ext cx="7715166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21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588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3338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5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42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7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7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874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47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063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276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255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443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9" r:id="rId5"/>
    <p:sldLayoutId id="2147483661" r:id="rId6"/>
    <p:sldLayoutId id="2147483667" r:id="rId7"/>
    <p:sldLayoutId id="2147483669" r:id="rId8"/>
    <p:sldLayoutId id="2147483673" r:id="rId9"/>
    <p:sldLayoutId id="2147483674" r:id="rId10"/>
    <p:sldLayoutId id="2147483675" r:id="rId11"/>
    <p:sldLayoutId id="2147483679" r:id="rId12"/>
    <p:sldLayoutId id="214748368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48C7B5-B6B4-FA94-3457-14DBC1EF4A9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43881" y="19665"/>
            <a:ext cx="1466553" cy="14665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FFDBBD-852E-E6A7-7612-BB8EB11BB9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253119" y="51054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7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DD2A2-085F-4530-83C5-39A2FEB0D46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6465BEE-FB0E-9D65-0147-52FECA13657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253119" y="51054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4A88346E-7052-4636-BB8E-4EA1F63670B1}"/>
              </a:ext>
            </a:extLst>
          </p:cNvPr>
          <p:cNvSpPr txBox="1"/>
          <p:nvPr userDrawn="1"/>
        </p:nvSpPr>
        <p:spPr>
          <a:xfrm>
            <a:off x="0" y="-2016442"/>
            <a:ext cx="12161838" cy="46076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4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6D270C-D639-0F8F-4579-CAB4DBDADF1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253119" y="5105400"/>
            <a:ext cx="1466553" cy="14665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38E1C99-4E42-33EC-8E46-0E960BA5B31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498840" y="-22123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6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2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3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g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5.jpe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microsoft.com/office/2007/relationships/hdphoto" Target="../media/hdphoto8.wdp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10" Type="http://schemas.microsoft.com/office/2007/relationships/hdphoto" Target="../media/hdphoto4.wdp"/><Relationship Id="rId19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0.wdp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48.xml"/><Relationship Id="rId7" Type="http://schemas.microsoft.com/office/2007/relationships/hdphoto" Target="../media/hdphoto17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9.png"/><Relationship Id="rId5" Type="http://schemas.microsoft.com/office/2007/relationships/hdphoto" Target="../media/hdphoto16.wdp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microsoft.com/office/2007/relationships/hdphoto" Target="../media/hdphoto14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12.wdp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microsoft.com/office/2007/relationships/hdphoto" Target="../media/hdphoto11.wdp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4.png"/><Relationship Id="rId4" Type="http://schemas.microsoft.com/office/2007/relationships/hdphoto" Target="../media/hdphoto1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5.jpe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EE9910FB-FA63-4543-A9E2-9A0E5128F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7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B5851CEA-266E-4DED-9746-65AFD935E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764" y="972003"/>
            <a:ext cx="7754638" cy="646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419F9-0917-4243-BD93-B9FCC4D16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0108" y="183525"/>
            <a:ext cx="12210949" cy="803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3460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376" y="4241050"/>
            <a:ext cx="13597611" cy="213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342" y="-231959"/>
            <a:ext cx="6247665" cy="518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23142" y="5132891"/>
            <a:ext cx="767704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11917" y="5132891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pic>
        <p:nvPicPr>
          <p:cNvPr id="5" name="Picture 2" descr="Chim bói cá - Kingfis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59" y="609600"/>
            <a:ext cx="5725019" cy="38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17457" y="5495925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61619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2861584" y="457201"/>
            <a:ext cx="3015573" cy="4310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6"/>
          <a:stretch/>
        </p:blipFill>
        <p:spPr>
          <a:xfrm>
            <a:off x="6290584" y="457201"/>
            <a:ext cx="3033794" cy="431033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78157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17457" y="5486400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81657" y="5486400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3646488" y="381000"/>
            <a:ext cx="5038028" cy="424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409143" y="44196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033169" y="44196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67481" y="45286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5" name="Picture 2" descr="Chim bói cá - Kingfish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59" y="1184714"/>
            <a:ext cx="3886200" cy="258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5959072" y="1184714"/>
            <a:ext cx="1821359" cy="2603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8790308" y="1203765"/>
            <a:ext cx="3092113" cy="260337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32943" y="5678683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56969" y="5678683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43681" y="5787692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03" y="3857233"/>
            <a:ext cx="12361465" cy="194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327" y="-152400"/>
            <a:ext cx="5679695" cy="471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8486"/>
            <a:ext cx="12176892" cy="6849502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3684" y="4278002"/>
            <a:ext cx="2468157" cy="2541832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3268" y="4025696"/>
            <a:ext cx="2468156" cy="2794140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68637" y="2107068"/>
            <a:ext cx="1876426" cy="3819695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6575"/>
            <a:ext cx="2473285" cy="2698130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0417" y="4074423"/>
            <a:ext cx="2468157" cy="269668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06850" y="1848312"/>
            <a:ext cx="7093380" cy="7316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  <a:sym typeface="Arial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32068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33472" r="31713" b="33264"/>
          <a:stretch/>
        </p:blipFill>
        <p:spPr bwMode="auto">
          <a:xfrm>
            <a:off x="1585119" y="228600"/>
            <a:ext cx="846249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7" t="29583" r="30798" b="50625"/>
          <a:stretch/>
        </p:blipFill>
        <p:spPr bwMode="auto">
          <a:xfrm>
            <a:off x="1463199" y="4191000"/>
            <a:ext cx="8583810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949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ADD76771-B6B5-C185-93B3-A3DC839549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7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5696" r="9811" b="70688"/>
          <a:stretch/>
        </p:blipFill>
        <p:spPr>
          <a:xfrm>
            <a:off x="1255740" y="150261"/>
            <a:ext cx="8810329" cy="35278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168872" y="4080899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Con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ạ?</a:t>
            </a:r>
          </a:p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con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nhỏ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976905" y="4270581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498051" y="4800600"/>
            <a:ext cx="3824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0721" y="5443779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589943" y="4887151"/>
            <a:ext cx="9694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87844" y="335280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595519" y="3914449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891299" y="4268493"/>
            <a:ext cx="10664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340783" y="486874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750084" y="4635864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6538119" y="5518194"/>
            <a:ext cx="790563" cy="3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09319" y="6027107"/>
            <a:ext cx="715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1439742" y="6040486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94519" y="564128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122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216183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2943" y="3675003"/>
            <a:ext cx="965377" cy="127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71" y="4841467"/>
            <a:ext cx="1556348" cy="206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27134" y="3522165"/>
            <a:ext cx="1697185" cy="224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718" y="4314881"/>
            <a:ext cx="838200" cy="111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12161838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</a:pPr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ONG VỀ TỔ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119" y="4086998"/>
            <a:ext cx="990600" cy="131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230" y="3210465"/>
            <a:ext cx="781165" cy="103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90253" y="2649271"/>
            <a:ext cx="767443" cy="101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3105">
            <a:off x="2571063" y="3210446"/>
            <a:ext cx="1065166" cy="141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120" y="3026756"/>
            <a:ext cx="965377" cy="127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969289" y="9144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676400" y="-573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6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334459" y="1144536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98084" y="338621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98084" y="1144536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02837" y="338621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</a:p>
        </p:txBody>
      </p:sp>
    </p:spTree>
    <p:extLst>
      <p:ext uri="{BB962C8B-B14F-4D97-AF65-F5344CB8AC3E}">
        <p14:creationId xmlns:p14="http://schemas.microsoft.com/office/powerpoint/2010/main" val="331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8" name="Picture 8" descr="Sắc vàng lúa Nhật trên cao nguyên đá – Trung tâm chuyển giao công nghệ và  khuyến n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8" y="838200"/>
            <a:ext cx="5851525" cy="387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ùa xuân đi cấy | Kênh Thời Ti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363" y="838200"/>
            <a:ext cx="5245261" cy="384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905963" y="4917468"/>
            <a:ext cx="2785269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</a:t>
            </a:r>
          </a:p>
        </p:txBody>
      </p:sp>
    </p:spTree>
    <p:extLst>
      <p:ext uri="{BB962C8B-B14F-4D97-AF65-F5344CB8AC3E}">
        <p14:creationId xmlns:p14="http://schemas.microsoft.com/office/powerpoint/2010/main" val="40249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05963" y="5257800"/>
            <a:ext cx="2785269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lúa</a:t>
            </a:r>
          </a:p>
        </p:txBody>
      </p:sp>
      <p:pic>
        <p:nvPicPr>
          <p:cNvPr id="14338" name="Picture 2" descr="Cây lúa | Công ty TNHH TM &amp; SX Bình Qu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57" y="358877"/>
            <a:ext cx="6302647" cy="472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7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2 xã xuất hiện bệnh Viêm da nổi cục trên trâu b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96" y="14748"/>
            <a:ext cx="8531486" cy="56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46771" y="5600808"/>
            <a:ext cx="5562600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 và bê</a:t>
            </a:r>
          </a:p>
        </p:txBody>
      </p:sp>
    </p:spTree>
    <p:extLst>
      <p:ext uri="{BB962C8B-B14F-4D97-AF65-F5344CB8AC3E}">
        <p14:creationId xmlns:p14="http://schemas.microsoft.com/office/powerpoint/2010/main" val="349025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8367" y="14122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Mẹ ơi, mạ lớn lên gọi là lúa. Bê lớn lên gọi là bò. Con lớn lên thì gọi là gì ạ?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ôm Hà rồi nói: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Lớn lên, con vẫn là con gái nhỏ của mẹ.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bài, ai là người hỏi?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127919" y="990600"/>
            <a:ext cx="3124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 lớn lên gọi là gì?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642519" y="1755060"/>
            <a:ext cx="601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 lớn lên gọi là gì?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0043319" y="1730481"/>
            <a:ext cx="179856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71408" y="2496834"/>
            <a:ext cx="35235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có nhận xét gì về tình cảm mẹ dành cho Hà?</a:t>
            </a:r>
          </a:p>
        </p:txBody>
      </p:sp>
    </p:spTree>
    <p:extLst>
      <p:ext uri="{BB962C8B-B14F-4D97-AF65-F5344CB8AC3E}">
        <p14:creationId xmlns:p14="http://schemas.microsoft.com/office/powerpoint/2010/main" val="39566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7" grpId="0" animBg="1"/>
      <p:bldP spid="20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4247257"/>
            <a:ext cx="11643519" cy="262465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Mẹ ơi, mạ lớn lên gọi là lúa. Bê lớn lên gọi là bò. Con lớn lên thì gọi là gì ạ?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ôm Hà rồi nói: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Lớn lên, con vẫn là con gái nhỏ của mẹ.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418361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42387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58263" y="35380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48" y="2486969"/>
            <a:ext cx="7675496" cy="120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20" y="-228600"/>
            <a:ext cx="3879308" cy="321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729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40991" y="1186889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56473" r="1074" b="367"/>
          <a:stretch/>
        </p:blipFill>
        <p:spPr>
          <a:xfrm>
            <a:off x="2424215" y="2091813"/>
            <a:ext cx="7239000" cy="454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logo&#10;&#10;AI-generated content may be incorrect.">
            <a:extLst>
              <a:ext uri="{FF2B5EF4-FFF2-40B4-BE49-F238E27FC236}">
                <a16:creationId xmlns:a16="http://schemas.microsoft.com/office/drawing/2014/main" id="{07168718-866D-9709-8634-F6F404C2B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319" y="2362200"/>
            <a:ext cx="8553429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8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0" y="-1"/>
            <a:ext cx="12161838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 HOA TẶNG CÔ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889919" y="14478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12161838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734" y="3048000"/>
            <a:ext cx="3044371" cy="145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0568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55122" y="-30480"/>
            <a:ext cx="2002720" cy="3004591"/>
            <a:chOff x="304799" y="0"/>
            <a:chExt cx="2291486" cy="300459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64691" y="595791"/>
              <a:ext cx="11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</a:t>
              </a:r>
              <a:r>
                <a:rPr lang="en-US" sz="2800" kern="1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xôi</a:t>
              </a:r>
              <a:endParaRPr lang="en-US" sz="2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8122278" y="609600"/>
            <a:ext cx="894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ln</a:t>
            </a:r>
            <a:endParaRPr lang="en-US" sz="2800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925166" y="-30480"/>
            <a:ext cx="1849988" cy="3004591"/>
            <a:chOff x="304799" y="0"/>
            <a:chExt cx="2291486" cy="3004591"/>
          </a:xfrm>
        </p:grpSpPr>
        <p:pic>
          <p:nvPicPr>
            <p:cNvPr id="65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1055384" y="609600"/>
              <a:ext cx="9707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đợi</a:t>
              </a:r>
              <a:endParaRPr lang="en-US" sz="2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314820" y="-15241"/>
            <a:ext cx="2007731" cy="3004591"/>
            <a:chOff x="304799" y="0"/>
            <a:chExt cx="2291486" cy="3004591"/>
          </a:xfrm>
        </p:grpSpPr>
        <p:pic>
          <p:nvPicPr>
            <p:cNvPr id="6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1055385" y="609600"/>
              <a:ext cx="894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còi</a:t>
              </a:r>
              <a:endParaRPr lang="en-US" sz="2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726699" y="-49438"/>
            <a:ext cx="1954420" cy="3004591"/>
            <a:chOff x="356772" y="-21487"/>
            <a:chExt cx="2291486" cy="3004591"/>
          </a:xfrm>
        </p:grpSpPr>
        <p:pic>
          <p:nvPicPr>
            <p:cNvPr id="71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56772" y="-21487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1055386" y="609600"/>
              <a:ext cx="894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soi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267600" y="-15240"/>
            <a:ext cx="1984271" cy="3004591"/>
            <a:chOff x="304799" y="0"/>
            <a:chExt cx="2291486" cy="3004591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927080" y="624840"/>
              <a:ext cx="10469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vôi</a:t>
              </a:r>
              <a:endParaRPr lang="en-US" sz="2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569407" y="-12712"/>
            <a:ext cx="2083512" cy="3004591"/>
            <a:chOff x="304799" y="0"/>
            <a:chExt cx="2291486" cy="3004591"/>
          </a:xfrm>
        </p:grpSpPr>
        <p:pic>
          <p:nvPicPr>
            <p:cNvPr id="77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967427" y="636786"/>
              <a:ext cx="1038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2800" kern="1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8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68642" y="4724401"/>
            <a:ext cx="2731224" cy="2073618"/>
            <a:chOff x="1066800" y="3650382"/>
            <a:chExt cx="2307102" cy="20240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6600" kern="1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oi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17238" y="4724401"/>
            <a:ext cx="2731224" cy="2073618"/>
            <a:chOff x="1066800" y="3650382"/>
            <a:chExt cx="2307102" cy="2024063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66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ôi</a:t>
              </a:r>
              <a:endParaRPr lang="en-US" sz="66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886258" y="4688115"/>
            <a:ext cx="2731224" cy="2073618"/>
            <a:chOff x="1066800" y="3650382"/>
            <a:chExt cx="2307102" cy="2024063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66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ơi</a:t>
              </a:r>
              <a:endParaRPr lang="en-US" sz="66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1" y="2881939"/>
            <a:ext cx="304800" cy="304800"/>
          </a:xfrm>
          <a:prstGeom prst="rect">
            <a:avLst/>
          </a:prstGeom>
        </p:spPr>
      </p:pic>
      <p:pic>
        <p:nvPicPr>
          <p:cNvPr id="86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66801" y="3034339"/>
            <a:ext cx="304800" cy="304800"/>
          </a:xfrm>
          <a:prstGeom prst="rect">
            <a:avLst/>
          </a:prstGeom>
        </p:spPr>
      </p:pic>
      <p:pic>
        <p:nvPicPr>
          <p:cNvPr id="8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4401" y="3186739"/>
            <a:ext cx="304800" cy="304800"/>
          </a:xfrm>
          <a:prstGeom prst="rect">
            <a:avLst/>
          </a:prstGeom>
        </p:spPr>
      </p:pic>
      <p:pic>
        <p:nvPicPr>
          <p:cNvPr id="8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2001" y="3339139"/>
            <a:ext cx="304800" cy="304800"/>
          </a:xfrm>
          <a:prstGeom prst="rect">
            <a:avLst/>
          </a:prstGeom>
        </p:spPr>
      </p:pic>
      <p:pic>
        <p:nvPicPr>
          <p:cNvPr id="8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1" y="3491539"/>
            <a:ext cx="304800" cy="304800"/>
          </a:xfrm>
          <a:prstGeom prst="rect">
            <a:avLst/>
          </a:prstGeom>
        </p:spPr>
      </p:pic>
      <p:pic>
        <p:nvPicPr>
          <p:cNvPr id="9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57201" y="364393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4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6268E-6 -3.33333E-6 C 0.01123 0.00949 0.02232 0.01736 0.03433 0.02662 C 0.05065 0.03912 0.02546 0.02732 0.04712 0.03912 C 0.06801 0.05023 0.0902 0.05903 0.11148 0.06297 C 0.11696 0.06736 0.12322 0.06922 0.12844 0.07547 C 0.13641 0.08519 0.14058 0.10463 0.15011 0.11088 C 0.15573 0.13102 0.17152 0.15394 0.18092 0.16297 C 0.19032 0.17153 0.18235 0.15996 0.19136 0.17153 C 0.19528 0.17755 0.2005 0.18125 0.20415 0.18727 C 0.21473 0.20486 0.20024 0.18912 0.21446 0.20209 C 0.21864 0.2176 0.22021 0.21111 0.22608 0.22084 C 0.23013 0.22732 0.23731 0.25 0.24005 0.26042 C 0.2501 0.29537 0.25428 0.33519 0.26211 0.37269 C 0.26407 0.38148 0.26642 0.39051 0.2685 0.39977 C 0.27151 0.41366 0.27281 0.4301 0.27503 0.44468 C 0.27529 0.44838 0.27568 0.45139 0.27608 0.45463 C 0.27725 0.46088 0.28273 0.46968 0.28273 0.46991 C 0.28417 0.48079 0.28325 0.4757 0.2856 0.48542 " pathEditMode="relative" rAng="0" ptsTypes="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0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8907E-6 -3.33333E-6 C 0.01827 0.00973 0.03655 0.0176 0.056 0.02732 C 0.08236 0.04005 0.04164 0.02824 0.07701 0.04005 C 0.11095 0.05139 0.14724 0.06019 0.18183 0.06482 C 0.1907 0.06875 0.20102 0.07084 0.20911 0.07732 C 0.22229 0.08727 0.22908 0.10718 0.24474 0.11366 C 0.25375 0.13403 0.2796 0.15787 0.29513 0.1669 C 0.3104 0.17547 0.29709 0.16389 0.31197 0.1757 C 0.31823 0.18195 0.32685 0.18542 0.33285 0.19167 C 0.34982 0.20996 0.32607 0.19352 0.34956 0.20695 C 0.35661 0.22269 0.3587 0.21598 0.3681 0.22593 C 0.37515 0.23264 0.38689 0.25602 0.39159 0.26667 C 0.40778 0.30232 0.41444 0.34329 0.42736 0.38148 C 0.43036 0.39028 0.43454 0.39977 0.43767 0.4088 C 0.44237 0.42315 0.44472 0.44028 0.44798 0.4551 C 0.44876 0.4588 0.44968 0.46181 0.45033 0.46505 C 0.45177 0.47176 0.4609 0.48033 0.4609 0.48056 C 0.46325 0.49213 0.46182 0.48681 0.46547 0.49653 " pathEditMode="relative" rAng="0" ptsTypes="AAAAAAAAAAAAAAAAAA">
                                      <p:cBhvr>
                                        <p:cTn id="1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74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505E-7 3.33333E-6 C -0.00888 0.00902 -0.01723 0.01666 -0.02611 0.02546 C -0.03825 0.03703 -0.01945 0.02615 -0.03564 0.03703 C -0.0513 0.04768 -0.06775 0.05602 -0.08354 0.06018 C -0.08759 0.06389 -0.09242 0.06574 -0.09607 0.07176 C -0.10208 0.08102 -0.10521 0.09953 -0.11239 0.10555 C -0.11643 0.12453 -0.12844 0.14676 -0.13536 0.15486 C -0.14228 0.16273 -0.13641 0.15231 -0.14293 0.16319 C -0.14606 0.16875 -0.14985 0.17222 -0.15272 0.17801 C -0.16029 0.19467 -0.14972 0.17963 -0.16016 0.19213 C -0.16356 0.20671 -0.16434 0.20046 -0.16878 0.20995 C -0.17204 0.21597 -0.17739 0.23773 -0.17935 0.24768 C -0.18679 0.28055 -0.18992 0.31852 -0.1958 0.35416 C -0.19723 0.3625 -0.19919 0.37106 -0.20063 0.37963 C -0.20285 0.39305 -0.20389 0.40879 -0.20533 0.42245 C -0.20572 0.42592 -0.20611 0.4287 -0.20637 0.43171 C -0.20715 0.43796 -0.2112 0.44606 -0.2112 0.44652 C -0.21224 0.45671 -0.21159 0.45208 -0.2129 0.46111 " pathEditMode="relative" rAng="0" ptsTypes="AAAAAAAAAAAAAAAAAA"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51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2043E-6 4.44444E-6 C -0.01057 0.00856 -0.02075 0.01574 -0.03159 0.02384 C -0.04607 0.03495 -0.02349 0.02476 -0.0432 0.03495 C -0.06213 0.04467 -0.08197 0.05254 -0.10116 0.05671 C -0.10612 0.05995 -0.11186 0.0618 -0.1163 0.06736 C -0.12387 0.07615 -0.12739 0.09351 -0.13601 0.0993 C -0.1411 0.11689 -0.15546 0.13773 -0.16394 0.14537 C -0.17243 0.15277 -0.16499 0.14259 -0.17334 0.15324 C -0.17687 0.15856 -0.18143 0.16134 -0.18496 0.16713 C -0.19423 0.18287 -0.18117 0.16851 -0.19423 0.18055 C -0.19788 0.19398 -0.19932 0.18819 -0.20467 0.19675 C -0.20832 0.20277 -0.21485 0.22314 -0.21746 0.2324 C -0.22634 0.26365 -0.22999 0.2993 -0.23717 0.33217 C -0.239 0.34004 -0.24122 0.34814 -0.24292 0.35648 C -0.24553 0.36875 -0.24696 0.38356 -0.24879 0.39675 C -0.24918 0.39976 -0.24957 0.40231 -0.24996 0.40509 C -0.25075 0.41111 -0.25584 0.41851 -0.25584 0.41875 C -0.25701 0.4287 -0.25623 0.42407 -0.25793 0.43263 " pathEditMode="relative" rAng="0" ptsTypes="AAAAAAAAAAAAAAAAAA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6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14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5742E-6 3.33333E-6 C -0.00561 0.00949 -0.01083 0.01759 -0.01657 0.02662 C -0.02427 0.03889 -0.0124 0.02754 -0.02271 0.03889 C -0.03263 0.05 -0.04307 0.05879 -0.05312 0.06342 C -0.0556 0.06689 -0.0586 0.06898 -0.06095 0.07523 C -0.065 0.08495 -0.06683 0.10416 -0.0714 0.11088 C -0.07401 0.13055 -0.08145 0.15393 -0.08589 0.1625 C -0.09045 0.1706 -0.08667 0.15949 -0.09085 0.17129 C -0.0928 0.17708 -0.09515 0.18055 -0.09685 0.18703 C -0.10194 0.20463 -0.09502 0.18842 -0.10181 0.20185 C -0.1039 0.21713 -0.10455 0.21018 -0.10742 0.22014 C -0.10925 0.22685 -0.11277 0.2493 -0.11395 0.25949 C -0.11878 0.29444 -0.12061 0.33426 -0.12439 0.37129 C -0.12531 0.38009 -0.12648 0.38912 -0.12739 0.39814 C -0.12883 0.41203 -0.12948 0.4287 -0.1304 0.44352 C -0.13066 0.44676 -0.13092 0.44953 -0.13105 0.45254 C -0.13157 0.45949 -0.13418 0.46759 -0.13418 0.46782 C -0.13483 0.47916 -0.13444 0.47407 -0.13523 0.4831 " pathEditMode="relative" rAng="0" ptsTypes="AAAAAAAAAAAAAAAAAA">
                                      <p:cBhvr>
                                        <p:cTn id="3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62" y="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3842E-6 3.7037E-7 C -0.0034 0.00949 -0.00575 0.01736 -0.00797 0.02662 C -0.0124 0.03889 -0.00575 0.02731 -0.01019 0.03889 C -0.01697 0.05 -0.02259 0.05856 -0.02702 0.06319 C -0.0282 0.0669 -0.03042 0.06898 -0.03159 0.075 C -0.03264 0.08472 -0.03499 0.10417 -0.03721 0.11042 C -0.03942 0.13032 -0.04164 0.1537 -0.04504 0.16227 C -0.04621 0.1706 -0.04504 0.15949 -0.04621 0.17083 C -0.04843 0.17685 -0.04961 0.18032 -0.04961 0.18657 C -0.053 0.20393 -0.04961 0.18796 -0.053 0.20116 C -0.05404 0.21667 -0.05404 0.20995 -0.05522 0.21968 C -0.05744 0.22639 -0.05861 0.24907 -0.05861 0.25926 C -0.06201 0.29398 -0.06305 0.33356 -0.06423 0.37083 C -0.06423 0.37963 -0.06644 0.38866 -0.06644 0.39792 C -0.06644 0.41157 -0.06762 0.42824 -0.06762 0.44259 C -0.06762 0.44606 -0.06762 0.44884 -0.06762 0.45208 C -0.06866 0.4588 -0.07088 0.46713 -0.07088 0.46736 C -0.07088 0.47847 -0.07088 0.47338 -0.07088 0.48287 " pathEditMode="relative" rAng="0" ptsTypes="AAAAAAAAAAAAAAAAAA">
                                      <p:cBhvr>
                                        <p:cTn id="4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0" y="2414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14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1"/>
          <a:stretch/>
        </p:blipFill>
        <p:spPr bwMode="auto">
          <a:xfrm>
            <a:off x="0" y="-76200"/>
            <a:ext cx="12024519" cy="6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37319" y="-457200"/>
            <a:ext cx="2776977" cy="2948138"/>
            <a:chOff x="-661647" y="-636801"/>
            <a:chExt cx="2983174" cy="318318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4140">
              <a:off x="-661647" y="-636801"/>
              <a:ext cx="2983174" cy="3183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557914" y="320376"/>
              <a:ext cx="1325462" cy="60276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4800" kern="1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ai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824119" y="-381000"/>
            <a:ext cx="2771850" cy="3047081"/>
            <a:chOff x="6715410" y="-456280"/>
            <a:chExt cx="3081813" cy="3288437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40838" flipH="1">
              <a:off x="6715410" y="-456280"/>
              <a:ext cx="3081813" cy="3288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Rounded Rectangle 36"/>
            <p:cNvSpPr/>
            <p:nvPr/>
          </p:nvSpPr>
          <p:spPr>
            <a:xfrm>
              <a:off x="7209854" y="352028"/>
              <a:ext cx="1435509" cy="60276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48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ây</a:t>
              </a:r>
              <a:endParaRPr lang="en-US" sz="4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92330" y="5410200"/>
            <a:ext cx="1797789" cy="1301326"/>
            <a:chOff x="-4572000" y="1005253"/>
            <a:chExt cx="6968064" cy="523763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đậy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6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419600" y="3124200"/>
            <a:ext cx="609600" cy="609600"/>
          </a:xfrm>
          <a:prstGeom prst="rect">
            <a:avLst/>
          </a:prstGeom>
        </p:spPr>
      </p:pic>
      <p:pic>
        <p:nvPicPr>
          <p:cNvPr id="41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585049" y="4580888"/>
            <a:ext cx="609600" cy="609600"/>
          </a:xfrm>
          <a:prstGeom prst="rect">
            <a:avLst/>
          </a:prstGeom>
        </p:spPr>
      </p:pic>
      <p:pic>
        <p:nvPicPr>
          <p:cNvPr id="42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3009181" y="-257572"/>
            <a:ext cx="609600" cy="609600"/>
          </a:xfrm>
          <a:prstGeom prst="rect">
            <a:avLst/>
          </a:prstGeom>
        </p:spPr>
      </p:pic>
      <p:pic>
        <p:nvPicPr>
          <p:cNvPr id="43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889849" y="700854"/>
            <a:ext cx="609600" cy="609600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518319" y="3962400"/>
            <a:ext cx="1797789" cy="1301326"/>
            <a:chOff x="-4572000" y="1005253"/>
            <a:chExt cx="6968064" cy="5237632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Rounded Rectangle 55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 flipH="1">
            <a:off x="9509919" y="3886200"/>
            <a:ext cx="1681571" cy="1441659"/>
            <a:chOff x="-4572000" y="1005253"/>
            <a:chExt cx="6968064" cy="5237632"/>
          </a:xfrm>
        </p:grpSpPr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Rounded Rectangle 58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mây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652066" y="4662423"/>
            <a:ext cx="1797789" cy="1301326"/>
            <a:chOff x="-4572000" y="1005253"/>
            <a:chExt cx="6968064" cy="5237632"/>
          </a:xfrm>
        </p:grpSpPr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Rounded Rectangle 61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lái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976814" y="5531713"/>
            <a:ext cx="1797789" cy="1301326"/>
            <a:chOff x="-4572000" y="1005253"/>
            <a:chExt cx="6968064" cy="5237632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6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399581" y="2847334"/>
            <a:ext cx="609600" cy="609600"/>
          </a:xfrm>
          <a:prstGeom prst="rect">
            <a:avLst/>
          </a:prstGeom>
        </p:spPr>
      </p:pic>
      <p:pic>
        <p:nvPicPr>
          <p:cNvPr id="67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225388" y="1418738"/>
            <a:ext cx="609600" cy="609600"/>
          </a:xfrm>
          <a:prstGeom prst="rect">
            <a:avLst/>
          </a:prstGeom>
        </p:spPr>
      </p:pic>
      <p:pic>
        <p:nvPicPr>
          <p:cNvPr id="6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838238" y="1644946"/>
            <a:ext cx="609600" cy="609600"/>
          </a:xfrm>
          <a:prstGeom prst="rect">
            <a:avLst/>
          </a:prstGeom>
        </p:spPr>
      </p:pic>
      <p:pic>
        <p:nvPicPr>
          <p:cNvPr id="6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33563" y="1"/>
            <a:ext cx="609600" cy="609600"/>
          </a:xfrm>
          <a:prstGeom prst="rect">
            <a:avLst/>
          </a:prstGeom>
        </p:spPr>
      </p:pic>
      <p:pic>
        <p:nvPicPr>
          <p:cNvPr id="7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200438" y="-1600567"/>
            <a:ext cx="609600" cy="609600"/>
          </a:xfrm>
          <a:prstGeom prst="rect">
            <a:avLst/>
          </a:prstGeom>
        </p:spPr>
      </p:pic>
      <p:pic>
        <p:nvPicPr>
          <p:cNvPr id="71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038638" y="2215805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F1BE629-5DCE-70B8-A743-BBFDAA7FE441}"/>
              </a:ext>
            </a:extLst>
          </p:cNvPr>
          <p:cNvGrpSpPr/>
          <p:nvPr/>
        </p:nvGrpSpPr>
        <p:grpSpPr>
          <a:xfrm>
            <a:off x="4175919" y="-533400"/>
            <a:ext cx="2776977" cy="2948138"/>
            <a:chOff x="-661647" y="-636801"/>
            <a:chExt cx="2983174" cy="3183183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1DDC05E1-EB33-5F3B-5689-03DBEB5C9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4140">
              <a:off x="-661647" y="-636801"/>
              <a:ext cx="2983174" cy="3183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EF981EA6-C3AD-0538-AE8B-3F2F14843E7D}"/>
                </a:ext>
              </a:extLst>
            </p:cNvPr>
            <p:cNvSpPr/>
            <p:nvPr/>
          </p:nvSpPr>
          <p:spPr>
            <a:xfrm>
              <a:off x="557914" y="320376"/>
              <a:ext cx="1325462" cy="60276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4800" kern="1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ay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680760" y="4580888"/>
            <a:ext cx="1797789" cy="1301326"/>
            <a:chOff x="-4572000" y="1005253"/>
            <a:chExt cx="6968064" cy="5237632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ounded Rectangle 37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nảy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6233319" y="3657600"/>
            <a:ext cx="1681571" cy="1441659"/>
            <a:chOff x="-4572000" y="1005253"/>
            <a:chExt cx="6968064" cy="5237632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ounded Rectangle 49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6995319" y="4648200"/>
            <a:ext cx="1681571" cy="1441659"/>
            <a:chOff x="-4572000" y="1005253"/>
            <a:chExt cx="6968064" cy="5237632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ounded Rectangle 52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vải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8290719" y="5416341"/>
            <a:ext cx="1681571" cy="1441659"/>
            <a:chOff x="-4572000" y="1005253"/>
            <a:chExt cx="6968064" cy="523763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ounded Rectangle 43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 flipH="1">
            <a:off x="10119519" y="5384662"/>
            <a:ext cx="1681571" cy="1441659"/>
            <a:chOff x="-4572000" y="1005253"/>
            <a:chExt cx="6968064" cy="5237632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ounded Rectangle 46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tẩy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041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718E-6 4.81481E-6 L -0.04255 -0.472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" y="-23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8003E-6 3.7037E-6 L 0.52512 -0.717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-3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0365E-6 -1.48148E-6 L 0.14933 -0.6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6" y="-3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722E-6 1.48148E-6 L -0.27582 -0.552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97" y="-27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0633E-6 1.11111E-6 L 0.4626 -0.679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0" y="-3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9547E-6 4.07407E-6 L -0.03159 -0.393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" y="-1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104E-6 -3.7037E-7 L -0.54523 -0.4495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68" y="-2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7961E-6 2.59259E-6 L -0.27595 -0.6171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97" y="-30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2979E-6 7.40741E-7 L -0.03145 -0.41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" y="-20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6551E-6 2.22222E-6 L -0.12557 -0.6013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79" y="-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3EE972-A990-96FB-CE5A-D58FAD7E1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919" y="1295400"/>
            <a:ext cx="9413040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6965709-006A-4D4A-B0CC-9C501E1C0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472839B2-3270-45B5-A34C-5F67EF6C47A5}"/>
              </a:ext>
            </a:extLst>
          </p:cNvPr>
          <p:cNvSpPr txBox="1"/>
          <p:nvPr/>
        </p:nvSpPr>
        <p:spPr>
          <a:xfrm>
            <a:off x="1767039" y="728401"/>
            <a:ext cx="10024736" cy="5885974"/>
          </a:xfrm>
          <a:prstGeom prst="wedgeEllipseCallout">
            <a:avLst>
              <a:gd name="adj1" fmla="val -52405"/>
              <a:gd name="adj2" fmla="val -13815"/>
            </a:avLst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6152">
              <a:buClrTx/>
            </a:pPr>
            <a:endParaRPr lang="en-US" sz="5320" b="1" kern="1200" dirty="0">
              <a:ln w="0"/>
              <a:solidFill>
                <a:sysClr val="windowText" lastClr="0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algn="ctr" defTabSz="1216152">
              <a:buClrTx/>
            </a:pPr>
            <a:endParaRPr lang="en-US" sz="5320" b="1" kern="1200" dirty="0">
              <a:ln w="0"/>
              <a:solidFill>
                <a:sysClr val="windowText" lastClr="0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algn="ctr" defTabSz="1216152">
              <a:buClrTx/>
            </a:pPr>
            <a:endParaRPr lang="en-US" sz="5320" b="1" kern="1200" dirty="0">
              <a:ln w="0"/>
              <a:solidFill>
                <a:sysClr val="windowText" lastClr="0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algn="ctr" defTabSz="1216152">
              <a:buClrTx/>
            </a:pPr>
            <a:endParaRPr lang="en-US" sz="5320" b="1" kern="1200" dirty="0">
              <a:ln w="0"/>
              <a:solidFill>
                <a:sysClr val="windowText" lastClr="0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algn="ctr" defTabSz="1216152">
              <a:buClrTx/>
            </a:pPr>
            <a:endParaRPr lang="en-US" sz="5320" b="1" kern="1200" dirty="0">
              <a:ln w="0"/>
              <a:solidFill>
                <a:sysClr val="windowText" lastClr="0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5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3D9217B-D4E9-4EDB-AB6A-3C0567D6F3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44" b="89167" l="46875" r="74063">
                        <a14:foregroundMark x1="56198" y1="29259" x2="54740" y2="28426"/>
                        <a14:foregroundMark x1="56875" y1="28426" x2="56302" y2="32407"/>
                        <a14:foregroundMark x1="61667" y1="28056" x2="63490" y2="31667"/>
                        <a14:foregroundMark x1="61771" y1="28426" x2="62135" y2="32407"/>
                        <a14:foregroundMark x1="63125" y1="27500" x2="63333" y2="30833"/>
                        <a14:foregroundMark x1="63490" y1="30833" x2="63490" y2="26852"/>
                        <a14:foregroundMark x1="61354" y1="28426" x2="63333" y2="28241"/>
                        <a14:foregroundMark x1="63698" y1="28611" x2="64271" y2="34259"/>
                        <a14:foregroundMark x1="59427" y1="49167" x2="62344" y2="48796"/>
                        <a14:foregroundMark x1="56875" y1="82222" x2="57656" y2="88333"/>
                        <a14:foregroundMark x1="61927" y1="86944" x2="62240" y2="89167"/>
                        <a14:foregroundMark x1="54948" y1="29444" x2="53490" y2="29259"/>
                        <a14:foregroundMark x1="55625" y1="29074" x2="57292" y2="3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45" r="22537" b="4178"/>
          <a:stretch/>
        </p:blipFill>
        <p:spPr>
          <a:xfrm>
            <a:off x="-622315" y="4335"/>
            <a:ext cx="4746154" cy="7542155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AFEB811D-D675-6E84-17D8-DE528EAA0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9" y="1143000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039604-8A7A-A059-E434-E9DADDAF7886}"/>
              </a:ext>
            </a:extLst>
          </p:cNvPr>
          <p:cNvSpPr txBox="1"/>
          <p:nvPr/>
        </p:nvSpPr>
        <p:spPr>
          <a:xfrm>
            <a:off x="5760319" y="1191947"/>
            <a:ext cx="1127504" cy="799987"/>
          </a:xfrm>
          <a:prstGeom prst="rect">
            <a:avLst/>
          </a:prstGeom>
          <a:solidFill>
            <a:schemeClr val="accent2"/>
          </a:solidFill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0D27BA-7FA1-1796-CB16-E428A59D2C57}"/>
              </a:ext>
            </a:extLst>
          </p:cNvPr>
          <p:cNvSpPr txBox="1"/>
          <p:nvPr/>
        </p:nvSpPr>
        <p:spPr>
          <a:xfrm>
            <a:off x="6842919" y="990600"/>
            <a:ext cx="1127504" cy="1046208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6000" b="1" dirty="0">
                <a:solidFill>
                  <a:srgbClr val="BD196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39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73F81B-611F-97E3-B5F3-17CC2CEC044C}"/>
              </a:ext>
            </a:extLst>
          </p:cNvPr>
          <p:cNvSpPr txBox="1">
            <a:spLocks/>
          </p:cNvSpPr>
          <p:nvPr/>
        </p:nvSpPr>
        <p:spPr>
          <a:xfrm>
            <a:off x="2118519" y="3048000"/>
            <a:ext cx="9144000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6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oi  </a:t>
            </a:r>
            <a:r>
              <a:rPr lang="en-US" sz="1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  <a:r>
              <a:rPr lang="en-US" sz="16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16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504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8486"/>
            <a:ext cx="12176892" cy="6849502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3684" y="4278002"/>
            <a:ext cx="2468157" cy="2541832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3268" y="4025696"/>
            <a:ext cx="2468156" cy="2794140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68637" y="2107068"/>
            <a:ext cx="1876426" cy="3819695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6575"/>
            <a:ext cx="2473285" cy="2698130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0417" y="4074423"/>
            <a:ext cx="2468157" cy="269668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06850" y="1848312"/>
            <a:ext cx="7093380" cy="7316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r>
              <a:rPr lang="en-US" sz="13800" b="1" kern="1200" dirty="0">
                <a:ln w="22225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 2" panose="03080502040302020200" pitchFamily="66" charset="0"/>
                <a:cs typeface="Baloo 2" panose="03080502040302020200" pitchFamily="66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53862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c79ee6b9-9271-450e-9dc8-d8c0b0ca9714_seed0">
            <a:hlinkClick r:id="" action="ppaction://media"/>
            <a:extLst>
              <a:ext uri="{FF2B5EF4-FFF2-40B4-BE49-F238E27FC236}">
                <a16:creationId xmlns:a16="http://schemas.microsoft.com/office/drawing/2014/main" id="{28AB283F-71AC-97C8-FB6E-F919F8D4C5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33130"/>
            <a:ext cx="12191916" cy="6662530"/>
          </a:xfrm>
          <a:prstGeom prst="rect">
            <a:avLst/>
          </a:prstGeom>
        </p:spPr>
      </p:pic>
      <p:pic>
        <p:nvPicPr>
          <p:cNvPr id="3" name="[hanhtrangso.nxbgd.vn] Audio_ Voi con mời bạn đi xem hội_HTS">
            <a:hlinkClick r:id="" action="ppaction://media"/>
            <a:extLst>
              <a:ext uri="{FF2B5EF4-FFF2-40B4-BE49-F238E27FC236}">
                <a16:creationId xmlns:a16="http://schemas.microsoft.com/office/drawing/2014/main" id="{DE0C6964-4F58-9123-E868-4DF4D2C369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53281" y="381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2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343400"/>
            <a:ext cx="12246294" cy="1605563"/>
            <a:chOff x="695008" y="5406302"/>
            <a:chExt cx="10717370" cy="1605564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</a:t>
              </a:r>
              <a:r>
                <a:rPr lang="en-US" sz="51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oi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51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</a:t>
              </a:r>
              <a:r>
                <a:rPr lang="en-US" sz="51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1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1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1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xem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1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  <a:r>
                <a:rPr lang="en-US" sz="51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ôi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7989747" y="5510778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4473497" y="546899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F755AB3-6DEA-B3C3-2A29-BE3C12CD7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76200"/>
            <a:ext cx="11774658" cy="4191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46919" y="838200"/>
            <a:ext cx="3448696" cy="941184"/>
            <a:chOff x="63500" y="1429216"/>
            <a:chExt cx="2592937" cy="705889"/>
          </a:xfrm>
        </p:grpSpPr>
        <p:sp>
          <p:nvSpPr>
            <p:cNvPr id="10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99933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28041" y="2443881"/>
            <a:ext cx="2441825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5379" y="2443881"/>
            <a:ext cx="2441825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8187" y="4026957"/>
            <a:ext cx="4939019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5495" y="90327"/>
            <a:ext cx="1489624" cy="747873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4975019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441169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09440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360469" y="5425349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19286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78224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xôi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42571" y="5425349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953058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33087" y="5286676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0094" y="5286676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326350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988758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872470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001946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pic>
        <p:nvPicPr>
          <p:cNvPr id="1026" name="Picture 2" descr="THI CÔNG CHÒI LÁ CÔNG TRÌNH CỦ CHI - Công Ty TNHH Phát Triển Thảo V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22" y="282313"/>
            <a:ext cx="6251887" cy="469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Ăn xôi có nóng không? Ăn bao nhiêu xôi trong 1 tuần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86" y="263613"/>
            <a:ext cx="8321261" cy="46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924</TotalTime>
  <Words>358</Words>
  <Application>Microsoft Macintosh PowerPoint</Application>
  <PresentationFormat>Custom</PresentationFormat>
  <Paragraphs>109</Paragraphs>
  <Slides>30</Slides>
  <Notes>12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</vt:lpstr>
      <vt:lpstr>Arial Rounded MT Bold</vt:lpstr>
      <vt:lpstr>Arial-Rounded</vt:lpstr>
      <vt:lpstr>Baloo 2</vt:lpstr>
      <vt:lpstr>Calibri</vt:lpstr>
      <vt:lpstr>Calibri Light</vt:lpstr>
      <vt:lpstr>Karla</vt:lpstr>
      <vt:lpstr>Luckiest Guy</vt:lpstr>
      <vt:lpstr>Times New Roman</vt:lpstr>
      <vt:lpstr>Building Siblings Relationships by Slidesgo</vt:lpstr>
      <vt:lpstr>1_Office Theme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Huong Thao - 0972115126</dc:creator>
  <cp:lastModifiedBy>hoangnhansv1605@gmail.com</cp:lastModifiedBy>
  <cp:revision>65</cp:revision>
  <dcterms:modified xsi:type="dcterms:W3CDTF">2025-11-06T17:57:39Z</dcterms:modified>
</cp:coreProperties>
</file>