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2" r:id="rId4"/>
    <p:sldMasterId id="2147483694" r:id="rId5"/>
  </p:sldMasterIdLst>
  <p:notesMasterIdLst>
    <p:notesMasterId r:id="rId34"/>
  </p:notesMasterIdLst>
  <p:sldIdLst>
    <p:sldId id="371" r:id="rId6"/>
    <p:sldId id="373" r:id="rId7"/>
    <p:sldId id="372" r:id="rId8"/>
    <p:sldId id="378" r:id="rId9"/>
    <p:sldId id="259" r:id="rId10"/>
    <p:sldId id="289" r:id="rId11"/>
    <p:sldId id="301" r:id="rId12"/>
    <p:sldId id="298" r:id="rId13"/>
    <p:sldId id="299" r:id="rId14"/>
    <p:sldId id="374" r:id="rId15"/>
    <p:sldId id="375" r:id="rId16"/>
    <p:sldId id="303" r:id="rId17"/>
    <p:sldId id="297" r:id="rId18"/>
    <p:sldId id="307" r:id="rId19"/>
    <p:sldId id="306" r:id="rId20"/>
    <p:sldId id="302" r:id="rId21"/>
    <p:sldId id="268" r:id="rId22"/>
    <p:sldId id="377" r:id="rId23"/>
    <p:sldId id="376" r:id="rId24"/>
    <p:sldId id="323" r:id="rId25"/>
    <p:sldId id="295" r:id="rId26"/>
    <p:sldId id="296" r:id="rId27"/>
    <p:sldId id="324" r:id="rId28"/>
    <p:sldId id="325" r:id="rId29"/>
    <p:sldId id="326" r:id="rId30"/>
    <p:sldId id="327" r:id="rId31"/>
    <p:sldId id="308" r:id="rId32"/>
    <p:sldId id="340" r:id="rId33"/>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CF92"/>
    <a:srgbClr val="FADEB4"/>
    <a:srgbClr val="71DAFF"/>
    <a:srgbClr val="640021"/>
    <a:srgbClr val="FAE14C"/>
    <a:srgbClr val="FCC94A"/>
    <a:srgbClr val="FFD85D"/>
    <a:srgbClr val="FFD347"/>
    <a:srgbClr val="F55DB4"/>
    <a:srgbClr val="FFCD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514" autoAdjust="0"/>
    <p:restoredTop sz="91120" autoAdjust="0"/>
  </p:normalViewPr>
  <p:slideViewPr>
    <p:cSldViewPr>
      <p:cViewPr varScale="1">
        <p:scale>
          <a:sx n="86" d="100"/>
          <a:sy n="86" d="100"/>
        </p:scale>
        <p:origin x="248" y="440"/>
      </p:cViewPr>
      <p:guideLst>
        <p:guide orient="horz" pos="2160"/>
        <p:guide pos="383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393E71-07F5-488B-AE25-F3CA7D5BF9F6}" type="datetimeFigureOut">
              <a:rPr lang="en-US" smtClean="0"/>
              <a:t>11/6/25</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6B2E6C-2AFC-4020-8547-494ABD7E6602}" type="slidenum">
              <a:rPr lang="en-US" smtClean="0"/>
              <a:t>‹#›</a:t>
            </a:fld>
            <a:endParaRPr lang="en-US"/>
          </a:p>
        </p:txBody>
      </p:sp>
    </p:spTree>
    <p:extLst>
      <p:ext uri="{BB962C8B-B14F-4D97-AF65-F5344CB8AC3E}">
        <p14:creationId xmlns:p14="http://schemas.microsoft.com/office/powerpoint/2010/main" val="1915073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5</a:t>
            </a:fld>
            <a:endParaRPr lang="en-US"/>
          </a:p>
        </p:txBody>
      </p:sp>
    </p:spTree>
    <p:extLst>
      <p:ext uri="{BB962C8B-B14F-4D97-AF65-F5344CB8AC3E}">
        <p14:creationId xmlns:p14="http://schemas.microsoft.com/office/powerpoint/2010/main" val="4650489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dirty="0" err="1"/>
              <a:t>Chưa</a:t>
            </a:r>
            <a:r>
              <a:rPr lang="en-US" baseline="0" dirty="0"/>
              <a:t> </a:t>
            </a:r>
            <a:r>
              <a:rPr lang="en-US" baseline="0" dirty="0" err="1"/>
              <a:t>có</a:t>
            </a:r>
            <a:r>
              <a:rPr lang="en-US" baseline="0" dirty="0"/>
              <a:t> </a:t>
            </a:r>
            <a:r>
              <a:rPr lang="en-US" baseline="0" dirty="0" err="1"/>
              <a:t>hiệu</a:t>
            </a:r>
            <a:r>
              <a:rPr lang="en-US" baseline="0" dirty="0"/>
              <a:t> </a:t>
            </a:r>
            <a:r>
              <a:rPr lang="en-US" baseline="0" dirty="0" err="1"/>
              <a:t>ứng</a:t>
            </a:r>
            <a:endParaRPr lang="en-US" dirty="0"/>
          </a:p>
        </p:txBody>
      </p:sp>
    </p:spTree>
    <p:extLst>
      <p:ext uri="{BB962C8B-B14F-4D97-AF65-F5344CB8AC3E}">
        <p14:creationId xmlns:p14="http://schemas.microsoft.com/office/powerpoint/2010/main" val="34683611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dirty="0" err="1"/>
              <a:t>Chưa</a:t>
            </a:r>
            <a:r>
              <a:rPr lang="en-US" baseline="0" dirty="0"/>
              <a:t> </a:t>
            </a:r>
            <a:r>
              <a:rPr lang="en-US" baseline="0" dirty="0" err="1"/>
              <a:t>có</a:t>
            </a:r>
            <a:r>
              <a:rPr lang="en-US" baseline="0" dirty="0"/>
              <a:t> </a:t>
            </a:r>
            <a:r>
              <a:rPr lang="en-US" baseline="0" dirty="0" err="1"/>
              <a:t>hiệu</a:t>
            </a:r>
            <a:r>
              <a:rPr lang="en-US" baseline="0" dirty="0"/>
              <a:t> </a:t>
            </a:r>
            <a:r>
              <a:rPr lang="en-US" baseline="0" dirty="0" err="1"/>
              <a:t>ứng</a:t>
            </a:r>
            <a:endParaRPr lang="en-US" dirty="0"/>
          </a:p>
        </p:txBody>
      </p:sp>
    </p:spTree>
    <p:extLst>
      <p:ext uri="{BB962C8B-B14F-4D97-AF65-F5344CB8AC3E}">
        <p14:creationId xmlns:p14="http://schemas.microsoft.com/office/powerpoint/2010/main" val="14919426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dirty="0" err="1"/>
              <a:t>Chưa</a:t>
            </a:r>
            <a:r>
              <a:rPr lang="en-US" baseline="0" dirty="0"/>
              <a:t> </a:t>
            </a:r>
            <a:r>
              <a:rPr lang="en-US" baseline="0" dirty="0" err="1"/>
              <a:t>có</a:t>
            </a:r>
            <a:r>
              <a:rPr lang="en-US" baseline="0" dirty="0"/>
              <a:t> </a:t>
            </a:r>
            <a:r>
              <a:rPr lang="en-US" baseline="0" dirty="0" err="1"/>
              <a:t>hiệu</a:t>
            </a:r>
            <a:r>
              <a:rPr lang="en-US" baseline="0" dirty="0"/>
              <a:t> </a:t>
            </a:r>
            <a:r>
              <a:rPr lang="en-US" baseline="0" dirty="0" err="1"/>
              <a:t>ứng</a:t>
            </a:r>
            <a:endParaRPr lang="en-US" dirty="0"/>
          </a:p>
        </p:txBody>
      </p:sp>
    </p:spTree>
    <p:extLst>
      <p:ext uri="{BB962C8B-B14F-4D97-AF65-F5344CB8AC3E}">
        <p14:creationId xmlns:p14="http://schemas.microsoft.com/office/powerpoint/2010/main" val="14919426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dirty="0" err="1"/>
              <a:t>Chưa</a:t>
            </a:r>
            <a:r>
              <a:rPr lang="en-US" baseline="0" dirty="0"/>
              <a:t> </a:t>
            </a:r>
            <a:r>
              <a:rPr lang="en-US" baseline="0" dirty="0" err="1"/>
              <a:t>có</a:t>
            </a:r>
            <a:r>
              <a:rPr lang="en-US" baseline="0" dirty="0"/>
              <a:t> </a:t>
            </a:r>
            <a:r>
              <a:rPr lang="en-US" baseline="0" dirty="0" err="1"/>
              <a:t>hiệu</a:t>
            </a:r>
            <a:r>
              <a:rPr lang="en-US" baseline="0" dirty="0"/>
              <a:t> </a:t>
            </a:r>
            <a:r>
              <a:rPr lang="en-US" baseline="0" dirty="0" err="1"/>
              <a:t>ứng</a:t>
            </a:r>
            <a:endParaRPr lang="en-US" dirty="0"/>
          </a:p>
        </p:txBody>
      </p:sp>
    </p:spTree>
    <p:extLst>
      <p:ext uri="{BB962C8B-B14F-4D97-AF65-F5344CB8AC3E}">
        <p14:creationId xmlns:p14="http://schemas.microsoft.com/office/powerpoint/2010/main" val="1525473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Chói</a:t>
            </a:r>
            <a:r>
              <a:rPr lang="en-US" baseline="0"/>
              <a:t> lọi: sáng và đẹp rực rỡ. VD: Nắng hè chói lọi; “Đồn rằng chúa mở khoa thi/Bảng vàng chói lọi đỗ thì tên anh”.</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7</a:t>
            </a:fld>
            <a:endParaRPr lang="en-US"/>
          </a:p>
        </p:txBody>
      </p:sp>
    </p:spTree>
    <p:extLst>
      <p:ext uri="{BB962C8B-B14F-4D97-AF65-F5344CB8AC3E}">
        <p14:creationId xmlns:p14="http://schemas.microsoft.com/office/powerpoint/2010/main" val="3095680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phà</a:t>
            </a:r>
          </a:p>
        </p:txBody>
      </p:sp>
      <p:sp>
        <p:nvSpPr>
          <p:cNvPr id="4" name="Slide Number Placeholder 3"/>
          <p:cNvSpPr>
            <a:spLocks noGrp="1"/>
          </p:cNvSpPr>
          <p:nvPr>
            <p:ph type="sldNum" sz="quarter" idx="10"/>
          </p:nvPr>
        </p:nvSpPr>
        <p:spPr/>
        <p:txBody>
          <a:bodyPr/>
          <a:lstStyle/>
          <a:p>
            <a:fld id="{2D6B2E6C-2AFC-4020-8547-494ABD7E6602}" type="slidenum">
              <a:rPr lang="en-US" smtClean="0"/>
              <a:t>8</a:t>
            </a:fld>
            <a:endParaRPr lang="en-US"/>
          </a:p>
        </p:txBody>
      </p:sp>
    </p:spTree>
    <p:extLst>
      <p:ext uri="{BB962C8B-B14F-4D97-AF65-F5344CB8AC3E}">
        <p14:creationId xmlns:p14="http://schemas.microsoft.com/office/powerpoint/2010/main" val="2211343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Cổ</a:t>
            </a:r>
            <a:r>
              <a:rPr lang="en-US" baseline="0"/>
              <a:t> vũ</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9</a:t>
            </a:fld>
            <a:endParaRPr lang="en-US"/>
          </a:p>
        </p:txBody>
      </p:sp>
    </p:spTree>
    <p:extLst>
      <p:ext uri="{BB962C8B-B14F-4D97-AF65-F5344CB8AC3E}">
        <p14:creationId xmlns:p14="http://schemas.microsoft.com/office/powerpoint/2010/main" val="2638462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12</a:t>
            </a:fld>
            <a:endParaRPr lang="en-US"/>
          </a:p>
        </p:txBody>
      </p:sp>
    </p:spTree>
    <p:extLst>
      <p:ext uri="{BB962C8B-B14F-4D97-AF65-F5344CB8AC3E}">
        <p14:creationId xmlns:p14="http://schemas.microsoft.com/office/powerpoint/2010/main" val="2517951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chú</a:t>
            </a:r>
            <a:r>
              <a:rPr lang="en-US" baseline="0"/>
              <a:t> ý giải thích cho HS hiểu tác dụng của dấu ngoặc kép.</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13</a:t>
            </a:fld>
            <a:endParaRPr lang="en-US"/>
          </a:p>
        </p:txBody>
      </p:sp>
    </p:spTree>
    <p:extLst>
      <p:ext uri="{BB962C8B-B14F-4D97-AF65-F5344CB8AC3E}">
        <p14:creationId xmlns:p14="http://schemas.microsoft.com/office/powerpoint/2010/main" val="15601939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17</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dirty="0" err="1"/>
              <a:t>Chưa</a:t>
            </a:r>
            <a:r>
              <a:rPr lang="en-US" baseline="0" dirty="0"/>
              <a:t> </a:t>
            </a:r>
            <a:r>
              <a:rPr lang="en-US" baseline="0" dirty="0" err="1"/>
              <a:t>có</a:t>
            </a:r>
            <a:r>
              <a:rPr lang="en-US" baseline="0" dirty="0"/>
              <a:t> </a:t>
            </a:r>
            <a:r>
              <a:rPr lang="en-US" baseline="0" dirty="0" err="1"/>
              <a:t>hiệu</a:t>
            </a:r>
            <a:r>
              <a:rPr lang="en-US" baseline="0" dirty="0"/>
              <a:t> </a:t>
            </a:r>
            <a:r>
              <a:rPr lang="en-US" baseline="0" dirty="0" err="1"/>
              <a:t>ứng</a:t>
            </a:r>
            <a:endParaRPr lang="en-US" dirty="0"/>
          </a:p>
        </p:txBody>
      </p:sp>
    </p:spTree>
    <p:extLst>
      <p:ext uri="{BB962C8B-B14F-4D97-AF65-F5344CB8AC3E}">
        <p14:creationId xmlns:p14="http://schemas.microsoft.com/office/powerpoint/2010/main" val="14919426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dirty="0" err="1"/>
              <a:t>Chưa</a:t>
            </a:r>
            <a:r>
              <a:rPr lang="en-US" baseline="0" dirty="0"/>
              <a:t> </a:t>
            </a:r>
            <a:r>
              <a:rPr lang="en-US" baseline="0" dirty="0" err="1"/>
              <a:t>có</a:t>
            </a:r>
            <a:r>
              <a:rPr lang="en-US" baseline="0" dirty="0"/>
              <a:t> </a:t>
            </a:r>
            <a:r>
              <a:rPr lang="en-US" baseline="0" dirty="0" err="1"/>
              <a:t>hiệu</a:t>
            </a:r>
            <a:r>
              <a:rPr lang="en-US" baseline="0" dirty="0"/>
              <a:t> </a:t>
            </a:r>
            <a:r>
              <a:rPr lang="en-US" baseline="0" dirty="0" err="1"/>
              <a:t>ứng</a:t>
            </a:r>
            <a:endParaRPr lang="en-US" dirty="0"/>
          </a:p>
        </p:txBody>
      </p:sp>
    </p:spTree>
    <p:extLst>
      <p:ext uri="{BB962C8B-B14F-4D97-AF65-F5344CB8AC3E}">
        <p14:creationId xmlns:p14="http://schemas.microsoft.com/office/powerpoint/2010/main" val="14919426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a:t>Click to edit Master title style</a:t>
            </a:r>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11/6/25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14579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96012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39"/>
            <a:ext cx="3637994"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08678" y="274639"/>
            <a:ext cx="1071762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8452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1122363"/>
            <a:ext cx="10337562" cy="2387600"/>
          </a:xfrm>
        </p:spPr>
        <p:txBody>
          <a:bodyPr anchor="b"/>
          <a:lstStyle>
            <a:lvl1pPr algn="ctr">
              <a:defRPr sz="5985"/>
            </a:lvl1pPr>
          </a:lstStyle>
          <a:p>
            <a:r>
              <a:rPr lang="en-US"/>
              <a:t>Click to edit Master title style</a:t>
            </a:r>
            <a:endParaRPr lang="en-US" dirty="0"/>
          </a:p>
        </p:txBody>
      </p:sp>
      <p:sp>
        <p:nvSpPr>
          <p:cNvPr id="3" name="Subtitle 2"/>
          <p:cNvSpPr>
            <a:spLocks noGrp="1"/>
          </p:cNvSpPr>
          <p:nvPr>
            <p:ph type="subTitle" idx="1"/>
          </p:nvPr>
        </p:nvSpPr>
        <p:spPr>
          <a:xfrm>
            <a:off x="1520230" y="3602037"/>
            <a:ext cx="9121379" cy="1655763"/>
          </a:xfrm>
        </p:spPr>
        <p:txBody>
          <a:bodyPr/>
          <a:lstStyle>
            <a:lvl1pPr marL="0" indent="0" algn="ctr">
              <a:buNone/>
              <a:defRPr sz="2394"/>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76D1223-53C8-4F6E-A0EE-C7ADC22EE3B7}" type="datetimeFigureOut">
              <a:rPr lang="en-US" smtClean="0"/>
              <a:t>11/6/25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9728836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6D1223-53C8-4F6E-A0EE-C7ADC22EE3B7}" type="datetimeFigureOut">
              <a:rPr lang="en-US" smtClean="0"/>
              <a:t>11/6/25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35943188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9793" y="1709741"/>
            <a:ext cx="10489585" cy="2852737"/>
          </a:xfrm>
        </p:spPr>
        <p:txBody>
          <a:bodyPr anchor="b"/>
          <a:lstStyle>
            <a:lvl1pPr>
              <a:defRPr sz="5985"/>
            </a:lvl1pPr>
          </a:lstStyle>
          <a:p>
            <a:r>
              <a:rPr lang="en-US"/>
              <a:t>Click to edit Master title style</a:t>
            </a:r>
            <a:endParaRPr lang="en-US" dirty="0"/>
          </a:p>
        </p:txBody>
      </p:sp>
      <p:sp>
        <p:nvSpPr>
          <p:cNvPr id="3" name="Text Placeholder 2"/>
          <p:cNvSpPr>
            <a:spLocks noGrp="1"/>
          </p:cNvSpPr>
          <p:nvPr>
            <p:ph type="body" idx="1"/>
          </p:nvPr>
        </p:nvSpPr>
        <p:spPr>
          <a:xfrm>
            <a:off x="829793" y="4589465"/>
            <a:ext cx="10489585" cy="1500187"/>
          </a:xfrm>
        </p:spPr>
        <p:txBody>
          <a:bodyPr/>
          <a:lstStyle>
            <a:lvl1pPr marL="0" indent="0">
              <a:buNone/>
              <a:defRPr sz="2394">
                <a:solidFill>
                  <a:schemeClr val="tx1"/>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6D1223-53C8-4F6E-A0EE-C7ADC22EE3B7}" type="datetimeFigureOut">
              <a:rPr lang="en-US" smtClean="0"/>
              <a:t>11/6/25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1136670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6126" y="1825625"/>
            <a:ext cx="5168781"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56931" y="1825625"/>
            <a:ext cx="5168781"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76D1223-53C8-4F6E-A0EE-C7ADC22EE3B7}" type="datetimeFigureOut">
              <a:rPr lang="en-US" smtClean="0"/>
              <a:t>11/6/25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2601924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7711" y="365128"/>
            <a:ext cx="10489585"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7712" y="1681163"/>
            <a:ext cx="5145027"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4" name="Content Placeholder 3"/>
          <p:cNvSpPr>
            <a:spLocks noGrp="1"/>
          </p:cNvSpPr>
          <p:nvPr>
            <p:ph sz="half" idx="2"/>
          </p:nvPr>
        </p:nvSpPr>
        <p:spPr>
          <a:xfrm>
            <a:off x="837712" y="2505075"/>
            <a:ext cx="514502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56933" y="1681163"/>
            <a:ext cx="5170365"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6" name="Content Placeholder 5"/>
          <p:cNvSpPr>
            <a:spLocks noGrp="1"/>
          </p:cNvSpPr>
          <p:nvPr>
            <p:ph sz="quarter" idx="4"/>
          </p:nvPr>
        </p:nvSpPr>
        <p:spPr>
          <a:xfrm>
            <a:off x="6156933" y="2505075"/>
            <a:ext cx="517036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76D1223-53C8-4F6E-A0EE-C7ADC22EE3B7}" type="datetimeFigureOut">
              <a:rPr lang="en-US" smtClean="0"/>
              <a:t>11/6/25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3459812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76D1223-53C8-4F6E-A0EE-C7ADC22EE3B7}" type="datetimeFigureOut">
              <a:rPr lang="en-US" smtClean="0"/>
              <a:t>11/6/25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7966447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6D1223-53C8-4F6E-A0EE-C7ADC22EE3B7}" type="datetimeFigureOut">
              <a:rPr lang="en-US" smtClean="0"/>
              <a:t>11/6/25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32070061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7711" y="457200"/>
            <a:ext cx="3922509" cy="1600200"/>
          </a:xfrm>
        </p:spPr>
        <p:txBody>
          <a:bodyPr anchor="b"/>
          <a:lstStyle>
            <a:lvl1pPr>
              <a:defRPr sz="3192"/>
            </a:lvl1pPr>
          </a:lstStyle>
          <a:p>
            <a:r>
              <a:rPr lang="en-US"/>
              <a:t>Click to edit Master title style</a:t>
            </a:r>
            <a:endParaRPr lang="en-US" dirty="0"/>
          </a:p>
        </p:txBody>
      </p:sp>
      <p:sp>
        <p:nvSpPr>
          <p:cNvPr id="3" name="Content Placeholder 2"/>
          <p:cNvSpPr>
            <a:spLocks noGrp="1"/>
          </p:cNvSpPr>
          <p:nvPr>
            <p:ph idx="1"/>
          </p:nvPr>
        </p:nvSpPr>
        <p:spPr>
          <a:xfrm>
            <a:off x="5170365" y="987429"/>
            <a:ext cx="6156930" cy="4873625"/>
          </a:xfr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7711" y="2057401"/>
            <a:ext cx="3922509"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p:cNvSpPr>
            <a:spLocks noGrp="1"/>
          </p:cNvSpPr>
          <p:nvPr>
            <p:ph type="dt" sz="half" idx="10"/>
          </p:nvPr>
        </p:nvSpPr>
        <p:spPr/>
        <p:txBody>
          <a:bodyPr/>
          <a:lstStyle/>
          <a:p>
            <a:fld id="{B76D1223-53C8-4F6E-A0EE-C7ADC22EE3B7}" type="datetimeFigureOut">
              <a:rPr lang="en-US" smtClean="0"/>
              <a:t>11/6/25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984393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226305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7711" y="457200"/>
            <a:ext cx="3922509" cy="1600200"/>
          </a:xfrm>
        </p:spPr>
        <p:txBody>
          <a:bodyPr anchor="b"/>
          <a:lstStyle>
            <a:lvl1pPr>
              <a:defRPr sz="3192"/>
            </a:lvl1pPr>
          </a:lstStyle>
          <a:p>
            <a:r>
              <a:rPr lang="en-US"/>
              <a:t>Click to edit Master title style</a:t>
            </a:r>
            <a:endParaRPr lang="en-US" dirty="0"/>
          </a:p>
        </p:txBody>
      </p:sp>
      <p:sp>
        <p:nvSpPr>
          <p:cNvPr id="3" name="Picture Placeholder 2"/>
          <p:cNvSpPr>
            <a:spLocks noGrp="1" noChangeAspect="1"/>
          </p:cNvSpPr>
          <p:nvPr>
            <p:ph type="pic" idx="1"/>
          </p:nvPr>
        </p:nvSpPr>
        <p:spPr>
          <a:xfrm>
            <a:off x="5170365" y="987429"/>
            <a:ext cx="6156930" cy="4873625"/>
          </a:xfrm>
        </p:spPr>
        <p:txBody>
          <a:bodyPr anchor="t"/>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r>
              <a:rPr lang="en-US"/>
              <a:t>Click icon to add picture</a:t>
            </a:r>
            <a:endParaRPr lang="en-US" dirty="0"/>
          </a:p>
        </p:txBody>
      </p:sp>
      <p:sp>
        <p:nvSpPr>
          <p:cNvPr id="4" name="Text Placeholder 3"/>
          <p:cNvSpPr>
            <a:spLocks noGrp="1"/>
          </p:cNvSpPr>
          <p:nvPr>
            <p:ph type="body" sz="half" idx="2"/>
          </p:nvPr>
        </p:nvSpPr>
        <p:spPr>
          <a:xfrm>
            <a:off x="837711" y="2057401"/>
            <a:ext cx="3922509"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p:cNvSpPr>
            <a:spLocks noGrp="1"/>
          </p:cNvSpPr>
          <p:nvPr>
            <p:ph type="dt" sz="half" idx="10"/>
          </p:nvPr>
        </p:nvSpPr>
        <p:spPr/>
        <p:txBody>
          <a:bodyPr/>
          <a:lstStyle/>
          <a:p>
            <a:fld id="{B76D1223-53C8-4F6E-A0EE-C7ADC22EE3B7}" type="datetimeFigureOut">
              <a:rPr lang="en-US" smtClean="0"/>
              <a:t>11/6/25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20191191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6D1223-53C8-4F6E-A0EE-C7ADC22EE3B7}" type="datetimeFigureOut">
              <a:rPr lang="en-US" smtClean="0"/>
              <a:t>11/6/25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2944994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3317" y="365126"/>
            <a:ext cx="2622396"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6128" y="365126"/>
            <a:ext cx="7715166"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6D1223-53C8-4F6E-A0EE-C7ADC22EE3B7}" type="datetimeFigureOut">
              <a:rPr lang="en-US" smtClean="0"/>
              <a:t>11/6/25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30749763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920922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4583" y="992767"/>
            <a:ext cx="11332694"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16"/>
            </a:lvl1pPr>
            <a:lvl2pPr lvl="1" algn="ctr">
              <a:spcBef>
                <a:spcPts val="0"/>
              </a:spcBef>
              <a:spcAft>
                <a:spcPts val="0"/>
              </a:spcAft>
              <a:buSzPts val="5200"/>
              <a:buNone/>
              <a:defRPr sz="6916"/>
            </a:lvl2pPr>
            <a:lvl3pPr lvl="2" algn="ctr">
              <a:spcBef>
                <a:spcPts val="0"/>
              </a:spcBef>
              <a:spcAft>
                <a:spcPts val="0"/>
              </a:spcAft>
              <a:buSzPts val="5200"/>
              <a:buNone/>
              <a:defRPr sz="6916"/>
            </a:lvl3pPr>
            <a:lvl4pPr lvl="3" algn="ctr">
              <a:spcBef>
                <a:spcPts val="0"/>
              </a:spcBef>
              <a:spcAft>
                <a:spcPts val="0"/>
              </a:spcAft>
              <a:buSzPts val="5200"/>
              <a:buNone/>
              <a:defRPr sz="6916"/>
            </a:lvl4pPr>
            <a:lvl5pPr lvl="4" algn="ctr">
              <a:spcBef>
                <a:spcPts val="0"/>
              </a:spcBef>
              <a:spcAft>
                <a:spcPts val="0"/>
              </a:spcAft>
              <a:buSzPts val="5200"/>
              <a:buNone/>
              <a:defRPr sz="6916"/>
            </a:lvl5pPr>
            <a:lvl6pPr lvl="5" algn="ctr">
              <a:spcBef>
                <a:spcPts val="0"/>
              </a:spcBef>
              <a:spcAft>
                <a:spcPts val="0"/>
              </a:spcAft>
              <a:buSzPts val="5200"/>
              <a:buNone/>
              <a:defRPr sz="6916"/>
            </a:lvl6pPr>
            <a:lvl7pPr lvl="6" algn="ctr">
              <a:spcBef>
                <a:spcPts val="0"/>
              </a:spcBef>
              <a:spcAft>
                <a:spcPts val="0"/>
              </a:spcAft>
              <a:buSzPts val="5200"/>
              <a:buNone/>
              <a:defRPr sz="6916"/>
            </a:lvl7pPr>
            <a:lvl8pPr lvl="7" algn="ctr">
              <a:spcBef>
                <a:spcPts val="0"/>
              </a:spcBef>
              <a:spcAft>
                <a:spcPts val="0"/>
              </a:spcAft>
              <a:buSzPts val="5200"/>
              <a:buNone/>
              <a:defRPr sz="6916"/>
            </a:lvl8pPr>
            <a:lvl9pPr lvl="8" algn="ctr">
              <a:spcBef>
                <a:spcPts val="0"/>
              </a:spcBef>
              <a:spcAft>
                <a:spcPts val="0"/>
              </a:spcAft>
              <a:buSzPts val="5200"/>
              <a:buNone/>
              <a:defRPr sz="6916"/>
            </a:lvl9pPr>
          </a:lstStyle>
          <a:p>
            <a:endParaRPr/>
          </a:p>
        </p:txBody>
      </p:sp>
      <p:sp>
        <p:nvSpPr>
          <p:cNvPr id="11" name="Google Shape;11;p2"/>
          <p:cNvSpPr txBox="1">
            <a:spLocks noGrp="1"/>
          </p:cNvSpPr>
          <p:nvPr>
            <p:ph type="subTitle" idx="1"/>
          </p:nvPr>
        </p:nvSpPr>
        <p:spPr>
          <a:xfrm>
            <a:off x="414572" y="3778833"/>
            <a:ext cx="11332694"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24"/>
            </a:lvl1pPr>
            <a:lvl2pPr lvl="1" algn="ctr">
              <a:lnSpc>
                <a:spcPct val="100000"/>
              </a:lnSpc>
              <a:spcBef>
                <a:spcPts val="0"/>
              </a:spcBef>
              <a:spcAft>
                <a:spcPts val="0"/>
              </a:spcAft>
              <a:buSzPts val="2800"/>
              <a:buNone/>
              <a:defRPr sz="3724"/>
            </a:lvl2pPr>
            <a:lvl3pPr lvl="2" algn="ctr">
              <a:lnSpc>
                <a:spcPct val="100000"/>
              </a:lnSpc>
              <a:spcBef>
                <a:spcPts val="0"/>
              </a:spcBef>
              <a:spcAft>
                <a:spcPts val="0"/>
              </a:spcAft>
              <a:buSzPts val="2800"/>
              <a:buNone/>
              <a:defRPr sz="3724"/>
            </a:lvl3pPr>
            <a:lvl4pPr lvl="3" algn="ctr">
              <a:lnSpc>
                <a:spcPct val="100000"/>
              </a:lnSpc>
              <a:spcBef>
                <a:spcPts val="0"/>
              </a:spcBef>
              <a:spcAft>
                <a:spcPts val="0"/>
              </a:spcAft>
              <a:buSzPts val="2800"/>
              <a:buNone/>
              <a:defRPr sz="3724"/>
            </a:lvl4pPr>
            <a:lvl5pPr lvl="4" algn="ctr">
              <a:lnSpc>
                <a:spcPct val="100000"/>
              </a:lnSpc>
              <a:spcBef>
                <a:spcPts val="0"/>
              </a:spcBef>
              <a:spcAft>
                <a:spcPts val="0"/>
              </a:spcAft>
              <a:buSzPts val="2800"/>
              <a:buNone/>
              <a:defRPr sz="3724"/>
            </a:lvl5pPr>
            <a:lvl6pPr lvl="5" algn="ctr">
              <a:lnSpc>
                <a:spcPct val="100000"/>
              </a:lnSpc>
              <a:spcBef>
                <a:spcPts val="0"/>
              </a:spcBef>
              <a:spcAft>
                <a:spcPts val="0"/>
              </a:spcAft>
              <a:buSzPts val="2800"/>
              <a:buNone/>
              <a:defRPr sz="3724"/>
            </a:lvl6pPr>
            <a:lvl7pPr lvl="6" algn="ctr">
              <a:lnSpc>
                <a:spcPct val="100000"/>
              </a:lnSpc>
              <a:spcBef>
                <a:spcPts val="0"/>
              </a:spcBef>
              <a:spcAft>
                <a:spcPts val="0"/>
              </a:spcAft>
              <a:buSzPts val="2800"/>
              <a:buNone/>
              <a:defRPr sz="3724"/>
            </a:lvl7pPr>
            <a:lvl8pPr lvl="7" algn="ctr">
              <a:lnSpc>
                <a:spcPct val="100000"/>
              </a:lnSpc>
              <a:spcBef>
                <a:spcPts val="0"/>
              </a:spcBef>
              <a:spcAft>
                <a:spcPts val="0"/>
              </a:spcAft>
              <a:buSzPts val="2800"/>
              <a:buNone/>
              <a:defRPr sz="3724"/>
            </a:lvl8pPr>
            <a:lvl9pPr lvl="8" algn="ctr">
              <a:lnSpc>
                <a:spcPct val="100000"/>
              </a:lnSpc>
              <a:spcBef>
                <a:spcPts val="0"/>
              </a:spcBef>
              <a:spcAft>
                <a:spcPts val="0"/>
              </a:spcAft>
              <a:buSzPts val="2800"/>
              <a:buNone/>
              <a:defRPr sz="3724"/>
            </a:lvl9pPr>
          </a:lstStyle>
          <a:p>
            <a:endParaRPr/>
          </a:p>
        </p:txBody>
      </p:sp>
      <p:sp>
        <p:nvSpPr>
          <p:cNvPr id="12" name="Google Shape;12;p2"/>
          <p:cNvSpPr txBox="1">
            <a:spLocks noGrp="1"/>
          </p:cNvSpPr>
          <p:nvPr>
            <p:ph type="sldNum" idx="12"/>
          </p:nvPr>
        </p:nvSpPr>
        <p:spPr>
          <a:xfrm>
            <a:off x="11268664" y="6217623"/>
            <a:ext cx="72979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5312019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4572" y="593367"/>
            <a:ext cx="11332694"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4572" y="1536633"/>
            <a:ext cx="11332694" cy="4555200"/>
          </a:xfrm>
          <a:prstGeom prst="rect">
            <a:avLst/>
          </a:prstGeom>
        </p:spPr>
        <p:txBody>
          <a:bodyPr spcFirstLastPara="1" wrap="square" lIns="91425" tIns="91425" rIns="91425" bIns="91425" anchor="t" anchorCtr="0">
            <a:noAutofit/>
          </a:bodyPr>
          <a:lstStyle>
            <a:lvl1pPr marL="608076" lvl="0" indent="-456057">
              <a:spcBef>
                <a:spcPts val="0"/>
              </a:spcBef>
              <a:spcAft>
                <a:spcPts val="0"/>
              </a:spcAft>
              <a:buSzPts val="1800"/>
              <a:buChar char="●"/>
              <a:defRPr/>
            </a:lvl1pPr>
            <a:lvl2pPr marL="1216152" lvl="1" indent="-422275">
              <a:spcBef>
                <a:spcPts val="2128"/>
              </a:spcBef>
              <a:spcAft>
                <a:spcPts val="0"/>
              </a:spcAft>
              <a:buSzPts val="1400"/>
              <a:buChar char="○"/>
              <a:defRPr/>
            </a:lvl2pPr>
            <a:lvl3pPr marL="1824228" lvl="2" indent="-422275">
              <a:spcBef>
                <a:spcPts val="2128"/>
              </a:spcBef>
              <a:spcAft>
                <a:spcPts val="0"/>
              </a:spcAft>
              <a:buSzPts val="1400"/>
              <a:buChar char="■"/>
              <a:defRPr/>
            </a:lvl3pPr>
            <a:lvl4pPr marL="2432304" lvl="3" indent="-422275">
              <a:spcBef>
                <a:spcPts val="2128"/>
              </a:spcBef>
              <a:spcAft>
                <a:spcPts val="0"/>
              </a:spcAft>
              <a:buSzPts val="1400"/>
              <a:buChar char="●"/>
              <a:defRPr/>
            </a:lvl4pPr>
            <a:lvl5pPr marL="3040380" lvl="4" indent="-422275">
              <a:spcBef>
                <a:spcPts val="2128"/>
              </a:spcBef>
              <a:spcAft>
                <a:spcPts val="0"/>
              </a:spcAft>
              <a:buSzPts val="1400"/>
              <a:buChar char="○"/>
              <a:defRPr/>
            </a:lvl5pPr>
            <a:lvl6pPr marL="3648456" lvl="5" indent="-422275">
              <a:spcBef>
                <a:spcPts val="2128"/>
              </a:spcBef>
              <a:spcAft>
                <a:spcPts val="0"/>
              </a:spcAft>
              <a:buSzPts val="1400"/>
              <a:buChar char="■"/>
              <a:defRPr/>
            </a:lvl6pPr>
            <a:lvl7pPr marL="4256532" lvl="6" indent="-422275">
              <a:spcBef>
                <a:spcPts val="2128"/>
              </a:spcBef>
              <a:spcAft>
                <a:spcPts val="0"/>
              </a:spcAft>
              <a:buSzPts val="1400"/>
              <a:buChar char="●"/>
              <a:defRPr/>
            </a:lvl7pPr>
            <a:lvl8pPr marL="4864608" lvl="7" indent="-422275">
              <a:spcBef>
                <a:spcPts val="2128"/>
              </a:spcBef>
              <a:spcAft>
                <a:spcPts val="0"/>
              </a:spcAft>
              <a:buSzPts val="1400"/>
              <a:buChar char="○"/>
              <a:defRPr/>
            </a:lvl8pPr>
            <a:lvl9pPr marL="5472684" lvl="8" indent="-422275">
              <a:spcBef>
                <a:spcPts val="2128"/>
              </a:spcBef>
              <a:spcAft>
                <a:spcPts val="2128"/>
              </a:spcAft>
              <a:buSzPts val="1400"/>
              <a:buChar char="■"/>
              <a:defRPr/>
            </a:lvl9pPr>
          </a:lstStyle>
          <a:p>
            <a:endParaRPr/>
          </a:p>
        </p:txBody>
      </p:sp>
      <p:sp>
        <p:nvSpPr>
          <p:cNvPr id="19" name="Google Shape;19;p4"/>
          <p:cNvSpPr txBox="1">
            <a:spLocks noGrp="1"/>
          </p:cNvSpPr>
          <p:nvPr>
            <p:ph type="sldNum" idx="12"/>
          </p:nvPr>
        </p:nvSpPr>
        <p:spPr>
          <a:xfrm>
            <a:off x="11268664" y="6217623"/>
            <a:ext cx="72979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0678209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4572" y="593367"/>
            <a:ext cx="11332694"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4572" y="1536633"/>
            <a:ext cx="5320006" cy="4555200"/>
          </a:xfrm>
          <a:prstGeom prst="rect">
            <a:avLst/>
          </a:prstGeom>
        </p:spPr>
        <p:txBody>
          <a:bodyPr spcFirstLastPara="1" wrap="square" lIns="91425" tIns="91425" rIns="91425" bIns="91425" anchor="t" anchorCtr="0">
            <a:noAutofit/>
          </a:bodyPr>
          <a:lstStyle>
            <a:lvl1pPr marL="608076" lvl="0" indent="-422275">
              <a:spcBef>
                <a:spcPts val="0"/>
              </a:spcBef>
              <a:spcAft>
                <a:spcPts val="0"/>
              </a:spcAft>
              <a:buSzPts val="1400"/>
              <a:buChar char="●"/>
              <a:defRPr sz="1862"/>
            </a:lvl1pPr>
            <a:lvl2pPr marL="1216152" lvl="1" indent="-405384">
              <a:spcBef>
                <a:spcPts val="2128"/>
              </a:spcBef>
              <a:spcAft>
                <a:spcPts val="0"/>
              </a:spcAft>
              <a:buSzPts val="1200"/>
              <a:buChar char="○"/>
              <a:defRPr sz="1596"/>
            </a:lvl2pPr>
            <a:lvl3pPr marL="1824228" lvl="2" indent="-405384">
              <a:spcBef>
                <a:spcPts val="2128"/>
              </a:spcBef>
              <a:spcAft>
                <a:spcPts val="0"/>
              </a:spcAft>
              <a:buSzPts val="1200"/>
              <a:buChar char="■"/>
              <a:defRPr sz="1596"/>
            </a:lvl3pPr>
            <a:lvl4pPr marL="2432304" lvl="3" indent="-405384">
              <a:spcBef>
                <a:spcPts val="2128"/>
              </a:spcBef>
              <a:spcAft>
                <a:spcPts val="0"/>
              </a:spcAft>
              <a:buSzPts val="1200"/>
              <a:buChar char="●"/>
              <a:defRPr sz="1596"/>
            </a:lvl4pPr>
            <a:lvl5pPr marL="3040380" lvl="4" indent="-405384">
              <a:spcBef>
                <a:spcPts val="2128"/>
              </a:spcBef>
              <a:spcAft>
                <a:spcPts val="0"/>
              </a:spcAft>
              <a:buSzPts val="1200"/>
              <a:buChar char="○"/>
              <a:defRPr sz="1596"/>
            </a:lvl5pPr>
            <a:lvl6pPr marL="3648456" lvl="5" indent="-405384">
              <a:spcBef>
                <a:spcPts val="2128"/>
              </a:spcBef>
              <a:spcAft>
                <a:spcPts val="0"/>
              </a:spcAft>
              <a:buSzPts val="1200"/>
              <a:buChar char="■"/>
              <a:defRPr sz="1596"/>
            </a:lvl6pPr>
            <a:lvl7pPr marL="4256532" lvl="6" indent="-405384">
              <a:spcBef>
                <a:spcPts val="2128"/>
              </a:spcBef>
              <a:spcAft>
                <a:spcPts val="0"/>
              </a:spcAft>
              <a:buSzPts val="1200"/>
              <a:buChar char="●"/>
              <a:defRPr sz="1596"/>
            </a:lvl7pPr>
            <a:lvl8pPr marL="4864608" lvl="7" indent="-405384">
              <a:spcBef>
                <a:spcPts val="2128"/>
              </a:spcBef>
              <a:spcAft>
                <a:spcPts val="0"/>
              </a:spcAft>
              <a:buSzPts val="1200"/>
              <a:buChar char="○"/>
              <a:defRPr sz="1596"/>
            </a:lvl8pPr>
            <a:lvl9pPr marL="5472684" lvl="8" indent="-405384">
              <a:spcBef>
                <a:spcPts val="2128"/>
              </a:spcBef>
              <a:spcAft>
                <a:spcPts val="2128"/>
              </a:spcAft>
              <a:buSzPts val="1200"/>
              <a:buChar char="■"/>
              <a:defRPr sz="1596"/>
            </a:lvl9pPr>
          </a:lstStyle>
          <a:p>
            <a:endParaRPr/>
          </a:p>
        </p:txBody>
      </p:sp>
      <p:sp>
        <p:nvSpPr>
          <p:cNvPr id="23" name="Google Shape;23;p5"/>
          <p:cNvSpPr txBox="1">
            <a:spLocks noGrp="1"/>
          </p:cNvSpPr>
          <p:nvPr>
            <p:ph type="body" idx="2"/>
          </p:nvPr>
        </p:nvSpPr>
        <p:spPr>
          <a:xfrm>
            <a:off x="6427260" y="1536633"/>
            <a:ext cx="5320006" cy="4555200"/>
          </a:xfrm>
          <a:prstGeom prst="rect">
            <a:avLst/>
          </a:prstGeom>
        </p:spPr>
        <p:txBody>
          <a:bodyPr spcFirstLastPara="1" wrap="square" lIns="91425" tIns="91425" rIns="91425" bIns="91425" anchor="t" anchorCtr="0">
            <a:noAutofit/>
          </a:bodyPr>
          <a:lstStyle>
            <a:lvl1pPr marL="608076" lvl="0" indent="-422275">
              <a:spcBef>
                <a:spcPts val="0"/>
              </a:spcBef>
              <a:spcAft>
                <a:spcPts val="0"/>
              </a:spcAft>
              <a:buSzPts val="1400"/>
              <a:buChar char="●"/>
              <a:defRPr sz="1862"/>
            </a:lvl1pPr>
            <a:lvl2pPr marL="1216152" lvl="1" indent="-405384">
              <a:spcBef>
                <a:spcPts val="2128"/>
              </a:spcBef>
              <a:spcAft>
                <a:spcPts val="0"/>
              </a:spcAft>
              <a:buSzPts val="1200"/>
              <a:buChar char="○"/>
              <a:defRPr sz="1596"/>
            </a:lvl2pPr>
            <a:lvl3pPr marL="1824228" lvl="2" indent="-405384">
              <a:spcBef>
                <a:spcPts val="2128"/>
              </a:spcBef>
              <a:spcAft>
                <a:spcPts val="0"/>
              </a:spcAft>
              <a:buSzPts val="1200"/>
              <a:buChar char="■"/>
              <a:defRPr sz="1596"/>
            </a:lvl3pPr>
            <a:lvl4pPr marL="2432304" lvl="3" indent="-405384">
              <a:spcBef>
                <a:spcPts val="2128"/>
              </a:spcBef>
              <a:spcAft>
                <a:spcPts val="0"/>
              </a:spcAft>
              <a:buSzPts val="1200"/>
              <a:buChar char="●"/>
              <a:defRPr sz="1596"/>
            </a:lvl4pPr>
            <a:lvl5pPr marL="3040380" lvl="4" indent="-405384">
              <a:spcBef>
                <a:spcPts val="2128"/>
              </a:spcBef>
              <a:spcAft>
                <a:spcPts val="0"/>
              </a:spcAft>
              <a:buSzPts val="1200"/>
              <a:buChar char="○"/>
              <a:defRPr sz="1596"/>
            </a:lvl5pPr>
            <a:lvl6pPr marL="3648456" lvl="5" indent="-405384">
              <a:spcBef>
                <a:spcPts val="2128"/>
              </a:spcBef>
              <a:spcAft>
                <a:spcPts val="0"/>
              </a:spcAft>
              <a:buSzPts val="1200"/>
              <a:buChar char="■"/>
              <a:defRPr sz="1596"/>
            </a:lvl6pPr>
            <a:lvl7pPr marL="4256532" lvl="6" indent="-405384">
              <a:spcBef>
                <a:spcPts val="2128"/>
              </a:spcBef>
              <a:spcAft>
                <a:spcPts val="0"/>
              </a:spcAft>
              <a:buSzPts val="1200"/>
              <a:buChar char="●"/>
              <a:defRPr sz="1596"/>
            </a:lvl7pPr>
            <a:lvl8pPr marL="4864608" lvl="7" indent="-405384">
              <a:spcBef>
                <a:spcPts val="2128"/>
              </a:spcBef>
              <a:spcAft>
                <a:spcPts val="0"/>
              </a:spcAft>
              <a:buSzPts val="1200"/>
              <a:buChar char="○"/>
              <a:defRPr sz="1596"/>
            </a:lvl8pPr>
            <a:lvl9pPr marL="5472684" lvl="8" indent="-405384">
              <a:spcBef>
                <a:spcPts val="2128"/>
              </a:spcBef>
              <a:spcAft>
                <a:spcPts val="2128"/>
              </a:spcAft>
              <a:buSzPts val="1200"/>
              <a:buChar char="■"/>
              <a:defRPr sz="1596"/>
            </a:lvl9pPr>
          </a:lstStyle>
          <a:p>
            <a:endParaRPr/>
          </a:p>
        </p:txBody>
      </p:sp>
      <p:sp>
        <p:nvSpPr>
          <p:cNvPr id="24" name="Google Shape;24;p5"/>
          <p:cNvSpPr txBox="1">
            <a:spLocks noGrp="1"/>
          </p:cNvSpPr>
          <p:nvPr>
            <p:ph type="sldNum" idx="12"/>
          </p:nvPr>
        </p:nvSpPr>
        <p:spPr>
          <a:xfrm>
            <a:off x="11268664" y="6217623"/>
            <a:ext cx="72979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7718183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4572" y="593367"/>
            <a:ext cx="11332694"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68664" y="6217623"/>
            <a:ext cx="72979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7279581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4572" y="740800"/>
            <a:ext cx="3734738"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192"/>
            </a:lvl1pPr>
            <a:lvl2pPr lvl="1">
              <a:spcBef>
                <a:spcPts val="0"/>
              </a:spcBef>
              <a:spcAft>
                <a:spcPts val="0"/>
              </a:spcAft>
              <a:buSzPts val="2400"/>
              <a:buNone/>
              <a:defRPr sz="3192"/>
            </a:lvl2pPr>
            <a:lvl3pPr lvl="2">
              <a:spcBef>
                <a:spcPts val="0"/>
              </a:spcBef>
              <a:spcAft>
                <a:spcPts val="0"/>
              </a:spcAft>
              <a:buSzPts val="2400"/>
              <a:buNone/>
              <a:defRPr sz="3192"/>
            </a:lvl3pPr>
            <a:lvl4pPr lvl="3">
              <a:spcBef>
                <a:spcPts val="0"/>
              </a:spcBef>
              <a:spcAft>
                <a:spcPts val="0"/>
              </a:spcAft>
              <a:buSzPts val="2400"/>
              <a:buNone/>
              <a:defRPr sz="3192"/>
            </a:lvl4pPr>
            <a:lvl5pPr lvl="4">
              <a:spcBef>
                <a:spcPts val="0"/>
              </a:spcBef>
              <a:spcAft>
                <a:spcPts val="0"/>
              </a:spcAft>
              <a:buSzPts val="2400"/>
              <a:buNone/>
              <a:defRPr sz="3192"/>
            </a:lvl5pPr>
            <a:lvl6pPr lvl="5">
              <a:spcBef>
                <a:spcPts val="0"/>
              </a:spcBef>
              <a:spcAft>
                <a:spcPts val="0"/>
              </a:spcAft>
              <a:buSzPts val="2400"/>
              <a:buNone/>
              <a:defRPr sz="3192"/>
            </a:lvl6pPr>
            <a:lvl7pPr lvl="6">
              <a:spcBef>
                <a:spcPts val="0"/>
              </a:spcBef>
              <a:spcAft>
                <a:spcPts val="0"/>
              </a:spcAft>
              <a:buSzPts val="2400"/>
              <a:buNone/>
              <a:defRPr sz="3192"/>
            </a:lvl7pPr>
            <a:lvl8pPr lvl="7">
              <a:spcBef>
                <a:spcPts val="0"/>
              </a:spcBef>
              <a:spcAft>
                <a:spcPts val="0"/>
              </a:spcAft>
              <a:buSzPts val="2400"/>
              <a:buNone/>
              <a:defRPr sz="3192"/>
            </a:lvl8pPr>
            <a:lvl9pPr lvl="8">
              <a:spcBef>
                <a:spcPts val="0"/>
              </a:spcBef>
              <a:spcAft>
                <a:spcPts val="0"/>
              </a:spcAft>
              <a:buSzPts val="2400"/>
              <a:buNone/>
              <a:defRPr sz="3192"/>
            </a:lvl9pPr>
          </a:lstStyle>
          <a:p>
            <a:endParaRPr/>
          </a:p>
        </p:txBody>
      </p:sp>
      <p:sp>
        <p:nvSpPr>
          <p:cNvPr id="30" name="Google Shape;30;p7"/>
          <p:cNvSpPr txBox="1">
            <a:spLocks noGrp="1"/>
          </p:cNvSpPr>
          <p:nvPr>
            <p:ph type="body" idx="1"/>
          </p:nvPr>
        </p:nvSpPr>
        <p:spPr>
          <a:xfrm>
            <a:off x="414572" y="1852800"/>
            <a:ext cx="3734738" cy="4239200"/>
          </a:xfrm>
          <a:prstGeom prst="rect">
            <a:avLst/>
          </a:prstGeom>
        </p:spPr>
        <p:txBody>
          <a:bodyPr spcFirstLastPara="1" wrap="square" lIns="91425" tIns="91425" rIns="91425" bIns="91425" anchor="t" anchorCtr="0">
            <a:noAutofit/>
          </a:bodyPr>
          <a:lstStyle>
            <a:lvl1pPr marL="608076" lvl="0" indent="-405384">
              <a:spcBef>
                <a:spcPts val="0"/>
              </a:spcBef>
              <a:spcAft>
                <a:spcPts val="0"/>
              </a:spcAft>
              <a:buSzPts val="1200"/>
              <a:buChar char="●"/>
              <a:defRPr sz="1596"/>
            </a:lvl1pPr>
            <a:lvl2pPr marL="1216152" lvl="1" indent="-405384">
              <a:spcBef>
                <a:spcPts val="2128"/>
              </a:spcBef>
              <a:spcAft>
                <a:spcPts val="0"/>
              </a:spcAft>
              <a:buSzPts val="1200"/>
              <a:buChar char="○"/>
              <a:defRPr sz="1596"/>
            </a:lvl2pPr>
            <a:lvl3pPr marL="1824228" lvl="2" indent="-405384">
              <a:spcBef>
                <a:spcPts val="2128"/>
              </a:spcBef>
              <a:spcAft>
                <a:spcPts val="0"/>
              </a:spcAft>
              <a:buSzPts val="1200"/>
              <a:buChar char="■"/>
              <a:defRPr sz="1596"/>
            </a:lvl3pPr>
            <a:lvl4pPr marL="2432304" lvl="3" indent="-405384">
              <a:spcBef>
                <a:spcPts val="2128"/>
              </a:spcBef>
              <a:spcAft>
                <a:spcPts val="0"/>
              </a:spcAft>
              <a:buSzPts val="1200"/>
              <a:buChar char="●"/>
              <a:defRPr sz="1596"/>
            </a:lvl4pPr>
            <a:lvl5pPr marL="3040380" lvl="4" indent="-405384">
              <a:spcBef>
                <a:spcPts val="2128"/>
              </a:spcBef>
              <a:spcAft>
                <a:spcPts val="0"/>
              </a:spcAft>
              <a:buSzPts val="1200"/>
              <a:buChar char="○"/>
              <a:defRPr sz="1596"/>
            </a:lvl5pPr>
            <a:lvl6pPr marL="3648456" lvl="5" indent="-405384">
              <a:spcBef>
                <a:spcPts val="2128"/>
              </a:spcBef>
              <a:spcAft>
                <a:spcPts val="0"/>
              </a:spcAft>
              <a:buSzPts val="1200"/>
              <a:buChar char="■"/>
              <a:defRPr sz="1596"/>
            </a:lvl6pPr>
            <a:lvl7pPr marL="4256532" lvl="6" indent="-405384">
              <a:spcBef>
                <a:spcPts val="2128"/>
              </a:spcBef>
              <a:spcAft>
                <a:spcPts val="0"/>
              </a:spcAft>
              <a:buSzPts val="1200"/>
              <a:buChar char="●"/>
              <a:defRPr sz="1596"/>
            </a:lvl7pPr>
            <a:lvl8pPr marL="4864608" lvl="7" indent="-405384">
              <a:spcBef>
                <a:spcPts val="2128"/>
              </a:spcBef>
              <a:spcAft>
                <a:spcPts val="0"/>
              </a:spcAft>
              <a:buSzPts val="1200"/>
              <a:buChar char="○"/>
              <a:defRPr sz="1596"/>
            </a:lvl8pPr>
            <a:lvl9pPr marL="5472684" lvl="8" indent="-405384">
              <a:spcBef>
                <a:spcPts val="2128"/>
              </a:spcBef>
              <a:spcAft>
                <a:spcPts val="2128"/>
              </a:spcAft>
              <a:buSzPts val="1200"/>
              <a:buChar char="■"/>
              <a:defRPr sz="1596"/>
            </a:lvl9pPr>
          </a:lstStyle>
          <a:p>
            <a:endParaRPr/>
          </a:p>
        </p:txBody>
      </p:sp>
      <p:sp>
        <p:nvSpPr>
          <p:cNvPr id="31" name="Google Shape;31;p7"/>
          <p:cNvSpPr txBox="1">
            <a:spLocks noGrp="1"/>
          </p:cNvSpPr>
          <p:nvPr>
            <p:ph type="sldNum" idx="12"/>
          </p:nvPr>
        </p:nvSpPr>
        <p:spPr>
          <a:xfrm>
            <a:off x="11268664" y="6217623"/>
            <a:ext cx="72979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478421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2050" y="600200"/>
            <a:ext cx="8469395"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384"/>
            </a:lvl1pPr>
            <a:lvl2pPr lvl="1">
              <a:spcBef>
                <a:spcPts val="0"/>
              </a:spcBef>
              <a:spcAft>
                <a:spcPts val="0"/>
              </a:spcAft>
              <a:buSzPts val="4800"/>
              <a:buNone/>
              <a:defRPr sz="6384"/>
            </a:lvl2pPr>
            <a:lvl3pPr lvl="2">
              <a:spcBef>
                <a:spcPts val="0"/>
              </a:spcBef>
              <a:spcAft>
                <a:spcPts val="0"/>
              </a:spcAft>
              <a:buSzPts val="4800"/>
              <a:buNone/>
              <a:defRPr sz="6384"/>
            </a:lvl3pPr>
            <a:lvl4pPr lvl="3">
              <a:spcBef>
                <a:spcPts val="0"/>
              </a:spcBef>
              <a:spcAft>
                <a:spcPts val="0"/>
              </a:spcAft>
              <a:buSzPts val="4800"/>
              <a:buNone/>
              <a:defRPr sz="6384"/>
            </a:lvl4pPr>
            <a:lvl5pPr lvl="4">
              <a:spcBef>
                <a:spcPts val="0"/>
              </a:spcBef>
              <a:spcAft>
                <a:spcPts val="0"/>
              </a:spcAft>
              <a:buSzPts val="4800"/>
              <a:buNone/>
              <a:defRPr sz="6384"/>
            </a:lvl5pPr>
            <a:lvl6pPr lvl="5">
              <a:spcBef>
                <a:spcPts val="0"/>
              </a:spcBef>
              <a:spcAft>
                <a:spcPts val="0"/>
              </a:spcAft>
              <a:buSzPts val="4800"/>
              <a:buNone/>
              <a:defRPr sz="6384"/>
            </a:lvl6pPr>
            <a:lvl7pPr lvl="6">
              <a:spcBef>
                <a:spcPts val="0"/>
              </a:spcBef>
              <a:spcAft>
                <a:spcPts val="0"/>
              </a:spcAft>
              <a:buSzPts val="4800"/>
              <a:buNone/>
              <a:defRPr sz="6384"/>
            </a:lvl7pPr>
            <a:lvl8pPr lvl="7">
              <a:spcBef>
                <a:spcPts val="0"/>
              </a:spcBef>
              <a:spcAft>
                <a:spcPts val="0"/>
              </a:spcAft>
              <a:buSzPts val="4800"/>
              <a:buNone/>
              <a:defRPr sz="6384"/>
            </a:lvl8pPr>
            <a:lvl9pPr lvl="8">
              <a:spcBef>
                <a:spcPts val="0"/>
              </a:spcBef>
              <a:spcAft>
                <a:spcPts val="0"/>
              </a:spcAft>
              <a:buSzPts val="4800"/>
              <a:buNone/>
              <a:defRPr sz="6384"/>
            </a:lvl9pPr>
          </a:lstStyle>
          <a:p>
            <a:endParaRPr/>
          </a:p>
        </p:txBody>
      </p:sp>
      <p:sp>
        <p:nvSpPr>
          <p:cNvPr id="34" name="Google Shape;34;p8"/>
          <p:cNvSpPr txBox="1">
            <a:spLocks noGrp="1"/>
          </p:cNvSpPr>
          <p:nvPr>
            <p:ph type="sldNum" idx="12"/>
          </p:nvPr>
        </p:nvSpPr>
        <p:spPr>
          <a:xfrm>
            <a:off x="11268664" y="6217623"/>
            <a:ext cx="72979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828646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477235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80919" y="-167"/>
            <a:ext cx="6080919" cy="6858000"/>
          </a:xfrm>
          <a:prstGeom prst="rect">
            <a:avLst/>
          </a:pr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394"/>
          </a:p>
        </p:txBody>
      </p:sp>
      <p:sp>
        <p:nvSpPr>
          <p:cNvPr id="37" name="Google Shape;37;p9"/>
          <p:cNvSpPr txBox="1">
            <a:spLocks noGrp="1"/>
          </p:cNvSpPr>
          <p:nvPr>
            <p:ph type="title"/>
          </p:nvPr>
        </p:nvSpPr>
        <p:spPr>
          <a:xfrm>
            <a:off x="353124" y="1644233"/>
            <a:ext cx="5380257"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586"/>
            </a:lvl1pPr>
            <a:lvl2pPr lvl="1" algn="ctr">
              <a:spcBef>
                <a:spcPts val="0"/>
              </a:spcBef>
              <a:spcAft>
                <a:spcPts val="0"/>
              </a:spcAft>
              <a:buSzPts val="4200"/>
              <a:buNone/>
              <a:defRPr sz="5586"/>
            </a:lvl2pPr>
            <a:lvl3pPr lvl="2" algn="ctr">
              <a:spcBef>
                <a:spcPts val="0"/>
              </a:spcBef>
              <a:spcAft>
                <a:spcPts val="0"/>
              </a:spcAft>
              <a:buSzPts val="4200"/>
              <a:buNone/>
              <a:defRPr sz="5586"/>
            </a:lvl3pPr>
            <a:lvl4pPr lvl="3" algn="ctr">
              <a:spcBef>
                <a:spcPts val="0"/>
              </a:spcBef>
              <a:spcAft>
                <a:spcPts val="0"/>
              </a:spcAft>
              <a:buSzPts val="4200"/>
              <a:buNone/>
              <a:defRPr sz="5586"/>
            </a:lvl4pPr>
            <a:lvl5pPr lvl="4" algn="ctr">
              <a:spcBef>
                <a:spcPts val="0"/>
              </a:spcBef>
              <a:spcAft>
                <a:spcPts val="0"/>
              </a:spcAft>
              <a:buSzPts val="4200"/>
              <a:buNone/>
              <a:defRPr sz="5586"/>
            </a:lvl5pPr>
            <a:lvl6pPr lvl="5" algn="ctr">
              <a:spcBef>
                <a:spcPts val="0"/>
              </a:spcBef>
              <a:spcAft>
                <a:spcPts val="0"/>
              </a:spcAft>
              <a:buSzPts val="4200"/>
              <a:buNone/>
              <a:defRPr sz="5586"/>
            </a:lvl6pPr>
            <a:lvl7pPr lvl="6" algn="ctr">
              <a:spcBef>
                <a:spcPts val="0"/>
              </a:spcBef>
              <a:spcAft>
                <a:spcPts val="0"/>
              </a:spcAft>
              <a:buSzPts val="4200"/>
              <a:buNone/>
              <a:defRPr sz="5586"/>
            </a:lvl7pPr>
            <a:lvl8pPr lvl="7" algn="ctr">
              <a:spcBef>
                <a:spcPts val="0"/>
              </a:spcBef>
              <a:spcAft>
                <a:spcPts val="0"/>
              </a:spcAft>
              <a:buSzPts val="4200"/>
              <a:buNone/>
              <a:defRPr sz="5586"/>
            </a:lvl8pPr>
            <a:lvl9pPr lvl="8" algn="ctr">
              <a:spcBef>
                <a:spcPts val="0"/>
              </a:spcBef>
              <a:spcAft>
                <a:spcPts val="0"/>
              </a:spcAft>
              <a:buSzPts val="4200"/>
              <a:buNone/>
              <a:defRPr sz="5586"/>
            </a:lvl9pPr>
          </a:lstStyle>
          <a:p>
            <a:endParaRPr/>
          </a:p>
        </p:txBody>
      </p:sp>
      <p:sp>
        <p:nvSpPr>
          <p:cNvPr id="38" name="Google Shape;38;p9"/>
          <p:cNvSpPr txBox="1">
            <a:spLocks noGrp="1"/>
          </p:cNvSpPr>
          <p:nvPr>
            <p:ph type="subTitle" idx="1"/>
          </p:nvPr>
        </p:nvSpPr>
        <p:spPr>
          <a:xfrm>
            <a:off x="353124" y="3737433"/>
            <a:ext cx="5380257"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793"/>
            </a:lvl1pPr>
            <a:lvl2pPr lvl="1" algn="ctr">
              <a:lnSpc>
                <a:spcPct val="100000"/>
              </a:lnSpc>
              <a:spcBef>
                <a:spcPts val="0"/>
              </a:spcBef>
              <a:spcAft>
                <a:spcPts val="0"/>
              </a:spcAft>
              <a:buSzPts val="2100"/>
              <a:buNone/>
              <a:defRPr sz="2793"/>
            </a:lvl2pPr>
            <a:lvl3pPr lvl="2" algn="ctr">
              <a:lnSpc>
                <a:spcPct val="100000"/>
              </a:lnSpc>
              <a:spcBef>
                <a:spcPts val="0"/>
              </a:spcBef>
              <a:spcAft>
                <a:spcPts val="0"/>
              </a:spcAft>
              <a:buSzPts val="2100"/>
              <a:buNone/>
              <a:defRPr sz="2793"/>
            </a:lvl3pPr>
            <a:lvl4pPr lvl="3" algn="ctr">
              <a:lnSpc>
                <a:spcPct val="100000"/>
              </a:lnSpc>
              <a:spcBef>
                <a:spcPts val="0"/>
              </a:spcBef>
              <a:spcAft>
                <a:spcPts val="0"/>
              </a:spcAft>
              <a:buSzPts val="2100"/>
              <a:buNone/>
              <a:defRPr sz="2793"/>
            </a:lvl4pPr>
            <a:lvl5pPr lvl="4" algn="ctr">
              <a:lnSpc>
                <a:spcPct val="100000"/>
              </a:lnSpc>
              <a:spcBef>
                <a:spcPts val="0"/>
              </a:spcBef>
              <a:spcAft>
                <a:spcPts val="0"/>
              </a:spcAft>
              <a:buSzPts val="2100"/>
              <a:buNone/>
              <a:defRPr sz="2793"/>
            </a:lvl5pPr>
            <a:lvl6pPr lvl="5" algn="ctr">
              <a:lnSpc>
                <a:spcPct val="100000"/>
              </a:lnSpc>
              <a:spcBef>
                <a:spcPts val="0"/>
              </a:spcBef>
              <a:spcAft>
                <a:spcPts val="0"/>
              </a:spcAft>
              <a:buSzPts val="2100"/>
              <a:buNone/>
              <a:defRPr sz="2793"/>
            </a:lvl6pPr>
            <a:lvl7pPr lvl="6" algn="ctr">
              <a:lnSpc>
                <a:spcPct val="100000"/>
              </a:lnSpc>
              <a:spcBef>
                <a:spcPts val="0"/>
              </a:spcBef>
              <a:spcAft>
                <a:spcPts val="0"/>
              </a:spcAft>
              <a:buSzPts val="2100"/>
              <a:buNone/>
              <a:defRPr sz="2793"/>
            </a:lvl7pPr>
            <a:lvl8pPr lvl="7" algn="ctr">
              <a:lnSpc>
                <a:spcPct val="100000"/>
              </a:lnSpc>
              <a:spcBef>
                <a:spcPts val="0"/>
              </a:spcBef>
              <a:spcAft>
                <a:spcPts val="0"/>
              </a:spcAft>
              <a:buSzPts val="2100"/>
              <a:buNone/>
              <a:defRPr sz="2793"/>
            </a:lvl8pPr>
            <a:lvl9pPr lvl="8" algn="ctr">
              <a:lnSpc>
                <a:spcPct val="100000"/>
              </a:lnSpc>
              <a:spcBef>
                <a:spcPts val="0"/>
              </a:spcBef>
              <a:spcAft>
                <a:spcPts val="0"/>
              </a:spcAft>
              <a:buSzPts val="2100"/>
              <a:buNone/>
              <a:defRPr sz="2793"/>
            </a:lvl9pPr>
          </a:lstStyle>
          <a:p>
            <a:endParaRPr/>
          </a:p>
        </p:txBody>
      </p:sp>
      <p:sp>
        <p:nvSpPr>
          <p:cNvPr id="39" name="Google Shape;39;p9"/>
          <p:cNvSpPr txBox="1">
            <a:spLocks noGrp="1"/>
          </p:cNvSpPr>
          <p:nvPr>
            <p:ph type="body" idx="2"/>
          </p:nvPr>
        </p:nvSpPr>
        <p:spPr>
          <a:xfrm>
            <a:off x="6569707" y="965433"/>
            <a:ext cx="5103343" cy="4926800"/>
          </a:xfrm>
          <a:prstGeom prst="rect">
            <a:avLst/>
          </a:prstGeom>
        </p:spPr>
        <p:txBody>
          <a:bodyPr spcFirstLastPara="1" wrap="square" lIns="91425" tIns="91425" rIns="91425" bIns="91425" anchor="ctr" anchorCtr="0">
            <a:noAutofit/>
          </a:bodyPr>
          <a:lstStyle>
            <a:lvl1pPr marL="608076" lvl="0" indent="-456057">
              <a:spcBef>
                <a:spcPts val="0"/>
              </a:spcBef>
              <a:spcAft>
                <a:spcPts val="0"/>
              </a:spcAft>
              <a:buSzPts val="1800"/>
              <a:buChar char="●"/>
              <a:defRPr/>
            </a:lvl1pPr>
            <a:lvl2pPr marL="1216152" lvl="1" indent="-422275">
              <a:spcBef>
                <a:spcPts val="2128"/>
              </a:spcBef>
              <a:spcAft>
                <a:spcPts val="0"/>
              </a:spcAft>
              <a:buSzPts val="1400"/>
              <a:buChar char="○"/>
              <a:defRPr/>
            </a:lvl2pPr>
            <a:lvl3pPr marL="1824228" lvl="2" indent="-422275">
              <a:spcBef>
                <a:spcPts val="2128"/>
              </a:spcBef>
              <a:spcAft>
                <a:spcPts val="0"/>
              </a:spcAft>
              <a:buSzPts val="1400"/>
              <a:buChar char="■"/>
              <a:defRPr/>
            </a:lvl3pPr>
            <a:lvl4pPr marL="2432304" lvl="3" indent="-422275">
              <a:spcBef>
                <a:spcPts val="2128"/>
              </a:spcBef>
              <a:spcAft>
                <a:spcPts val="0"/>
              </a:spcAft>
              <a:buSzPts val="1400"/>
              <a:buChar char="●"/>
              <a:defRPr/>
            </a:lvl4pPr>
            <a:lvl5pPr marL="3040380" lvl="4" indent="-422275">
              <a:spcBef>
                <a:spcPts val="2128"/>
              </a:spcBef>
              <a:spcAft>
                <a:spcPts val="0"/>
              </a:spcAft>
              <a:buSzPts val="1400"/>
              <a:buChar char="○"/>
              <a:defRPr/>
            </a:lvl5pPr>
            <a:lvl6pPr marL="3648456" lvl="5" indent="-422275">
              <a:spcBef>
                <a:spcPts val="2128"/>
              </a:spcBef>
              <a:spcAft>
                <a:spcPts val="0"/>
              </a:spcAft>
              <a:buSzPts val="1400"/>
              <a:buChar char="■"/>
              <a:defRPr/>
            </a:lvl6pPr>
            <a:lvl7pPr marL="4256532" lvl="6" indent="-422275">
              <a:spcBef>
                <a:spcPts val="2128"/>
              </a:spcBef>
              <a:spcAft>
                <a:spcPts val="0"/>
              </a:spcAft>
              <a:buSzPts val="1400"/>
              <a:buChar char="●"/>
              <a:defRPr/>
            </a:lvl7pPr>
            <a:lvl8pPr marL="4864608" lvl="7" indent="-422275">
              <a:spcBef>
                <a:spcPts val="2128"/>
              </a:spcBef>
              <a:spcAft>
                <a:spcPts val="0"/>
              </a:spcAft>
              <a:buSzPts val="1400"/>
              <a:buChar char="○"/>
              <a:defRPr/>
            </a:lvl8pPr>
            <a:lvl9pPr marL="5472684" lvl="8" indent="-422275">
              <a:spcBef>
                <a:spcPts val="2128"/>
              </a:spcBef>
              <a:spcAft>
                <a:spcPts val="2128"/>
              </a:spcAft>
              <a:buSzPts val="1400"/>
              <a:buChar char="■"/>
              <a:defRPr/>
            </a:lvl9pPr>
          </a:lstStyle>
          <a:p>
            <a:endParaRPr/>
          </a:p>
        </p:txBody>
      </p:sp>
      <p:sp>
        <p:nvSpPr>
          <p:cNvPr id="40" name="Google Shape;40;p9"/>
          <p:cNvSpPr txBox="1">
            <a:spLocks noGrp="1"/>
          </p:cNvSpPr>
          <p:nvPr>
            <p:ph type="sldNum" idx="12"/>
          </p:nvPr>
        </p:nvSpPr>
        <p:spPr>
          <a:xfrm>
            <a:off x="11268664" y="6217623"/>
            <a:ext cx="72979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440067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4572" y="1474833"/>
            <a:ext cx="11332694"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5960"/>
            </a:lvl1pPr>
            <a:lvl2pPr lvl="1" algn="ctr">
              <a:spcBef>
                <a:spcPts val="0"/>
              </a:spcBef>
              <a:spcAft>
                <a:spcPts val="0"/>
              </a:spcAft>
              <a:buSzPts val="12000"/>
              <a:buNone/>
              <a:defRPr sz="15960"/>
            </a:lvl2pPr>
            <a:lvl3pPr lvl="2" algn="ctr">
              <a:spcBef>
                <a:spcPts val="0"/>
              </a:spcBef>
              <a:spcAft>
                <a:spcPts val="0"/>
              </a:spcAft>
              <a:buSzPts val="12000"/>
              <a:buNone/>
              <a:defRPr sz="15960"/>
            </a:lvl3pPr>
            <a:lvl4pPr lvl="3" algn="ctr">
              <a:spcBef>
                <a:spcPts val="0"/>
              </a:spcBef>
              <a:spcAft>
                <a:spcPts val="0"/>
              </a:spcAft>
              <a:buSzPts val="12000"/>
              <a:buNone/>
              <a:defRPr sz="15960"/>
            </a:lvl4pPr>
            <a:lvl5pPr lvl="4" algn="ctr">
              <a:spcBef>
                <a:spcPts val="0"/>
              </a:spcBef>
              <a:spcAft>
                <a:spcPts val="0"/>
              </a:spcAft>
              <a:buSzPts val="12000"/>
              <a:buNone/>
              <a:defRPr sz="15960"/>
            </a:lvl5pPr>
            <a:lvl6pPr lvl="5" algn="ctr">
              <a:spcBef>
                <a:spcPts val="0"/>
              </a:spcBef>
              <a:spcAft>
                <a:spcPts val="0"/>
              </a:spcAft>
              <a:buSzPts val="12000"/>
              <a:buNone/>
              <a:defRPr sz="15960"/>
            </a:lvl6pPr>
            <a:lvl7pPr lvl="6" algn="ctr">
              <a:spcBef>
                <a:spcPts val="0"/>
              </a:spcBef>
              <a:spcAft>
                <a:spcPts val="0"/>
              </a:spcAft>
              <a:buSzPts val="12000"/>
              <a:buNone/>
              <a:defRPr sz="15960"/>
            </a:lvl7pPr>
            <a:lvl8pPr lvl="7" algn="ctr">
              <a:spcBef>
                <a:spcPts val="0"/>
              </a:spcBef>
              <a:spcAft>
                <a:spcPts val="0"/>
              </a:spcAft>
              <a:buSzPts val="12000"/>
              <a:buNone/>
              <a:defRPr sz="15960"/>
            </a:lvl8pPr>
            <a:lvl9pPr lvl="8" algn="ctr">
              <a:spcBef>
                <a:spcPts val="0"/>
              </a:spcBef>
              <a:spcAft>
                <a:spcPts val="0"/>
              </a:spcAft>
              <a:buSzPts val="12000"/>
              <a:buNone/>
              <a:defRPr sz="15960"/>
            </a:lvl9pPr>
          </a:lstStyle>
          <a:p>
            <a:r>
              <a:t>xx%</a:t>
            </a:r>
          </a:p>
        </p:txBody>
      </p:sp>
      <p:sp>
        <p:nvSpPr>
          <p:cNvPr id="46" name="Google Shape;46;p11"/>
          <p:cNvSpPr txBox="1">
            <a:spLocks noGrp="1"/>
          </p:cNvSpPr>
          <p:nvPr>
            <p:ph type="body" idx="1"/>
          </p:nvPr>
        </p:nvSpPr>
        <p:spPr>
          <a:xfrm>
            <a:off x="414572" y="4202967"/>
            <a:ext cx="11332694" cy="1734400"/>
          </a:xfrm>
          <a:prstGeom prst="rect">
            <a:avLst/>
          </a:prstGeom>
        </p:spPr>
        <p:txBody>
          <a:bodyPr spcFirstLastPara="1" wrap="square" lIns="91425" tIns="91425" rIns="91425" bIns="91425" anchor="t" anchorCtr="0">
            <a:noAutofit/>
          </a:bodyPr>
          <a:lstStyle>
            <a:lvl1pPr marL="608076" lvl="0" indent="-456057" algn="ctr">
              <a:spcBef>
                <a:spcPts val="0"/>
              </a:spcBef>
              <a:spcAft>
                <a:spcPts val="0"/>
              </a:spcAft>
              <a:buSzPts val="1800"/>
              <a:buChar char="●"/>
              <a:defRPr/>
            </a:lvl1pPr>
            <a:lvl2pPr marL="1216152" lvl="1" indent="-422275" algn="ctr">
              <a:spcBef>
                <a:spcPts val="2128"/>
              </a:spcBef>
              <a:spcAft>
                <a:spcPts val="0"/>
              </a:spcAft>
              <a:buSzPts val="1400"/>
              <a:buChar char="○"/>
              <a:defRPr/>
            </a:lvl2pPr>
            <a:lvl3pPr marL="1824228" lvl="2" indent="-422275" algn="ctr">
              <a:spcBef>
                <a:spcPts val="2128"/>
              </a:spcBef>
              <a:spcAft>
                <a:spcPts val="0"/>
              </a:spcAft>
              <a:buSzPts val="1400"/>
              <a:buChar char="■"/>
              <a:defRPr/>
            </a:lvl3pPr>
            <a:lvl4pPr marL="2432304" lvl="3" indent="-422275" algn="ctr">
              <a:spcBef>
                <a:spcPts val="2128"/>
              </a:spcBef>
              <a:spcAft>
                <a:spcPts val="0"/>
              </a:spcAft>
              <a:buSzPts val="1400"/>
              <a:buChar char="●"/>
              <a:defRPr/>
            </a:lvl4pPr>
            <a:lvl5pPr marL="3040380" lvl="4" indent="-422275" algn="ctr">
              <a:spcBef>
                <a:spcPts val="2128"/>
              </a:spcBef>
              <a:spcAft>
                <a:spcPts val="0"/>
              </a:spcAft>
              <a:buSzPts val="1400"/>
              <a:buChar char="○"/>
              <a:defRPr/>
            </a:lvl5pPr>
            <a:lvl6pPr marL="3648456" lvl="5" indent="-422275" algn="ctr">
              <a:spcBef>
                <a:spcPts val="2128"/>
              </a:spcBef>
              <a:spcAft>
                <a:spcPts val="0"/>
              </a:spcAft>
              <a:buSzPts val="1400"/>
              <a:buChar char="■"/>
              <a:defRPr/>
            </a:lvl6pPr>
            <a:lvl7pPr marL="4256532" lvl="6" indent="-422275" algn="ctr">
              <a:spcBef>
                <a:spcPts val="2128"/>
              </a:spcBef>
              <a:spcAft>
                <a:spcPts val="0"/>
              </a:spcAft>
              <a:buSzPts val="1400"/>
              <a:buChar char="●"/>
              <a:defRPr/>
            </a:lvl7pPr>
            <a:lvl8pPr marL="4864608" lvl="7" indent="-422275" algn="ctr">
              <a:spcBef>
                <a:spcPts val="2128"/>
              </a:spcBef>
              <a:spcAft>
                <a:spcPts val="0"/>
              </a:spcAft>
              <a:buSzPts val="1400"/>
              <a:buChar char="○"/>
              <a:defRPr/>
            </a:lvl8pPr>
            <a:lvl9pPr marL="5472684" lvl="8" indent="-422275" algn="ctr">
              <a:spcBef>
                <a:spcPts val="2128"/>
              </a:spcBef>
              <a:spcAft>
                <a:spcPts val="2128"/>
              </a:spcAft>
              <a:buSzPts val="1400"/>
              <a:buChar char="■"/>
              <a:defRPr/>
            </a:lvl9pPr>
          </a:lstStyle>
          <a:p>
            <a:endParaRPr/>
          </a:p>
        </p:txBody>
      </p:sp>
      <p:sp>
        <p:nvSpPr>
          <p:cNvPr id="47" name="Google Shape;47;p11"/>
          <p:cNvSpPr txBox="1">
            <a:spLocks noGrp="1"/>
          </p:cNvSpPr>
          <p:nvPr>
            <p:ph type="sldNum" idx="12"/>
          </p:nvPr>
        </p:nvSpPr>
        <p:spPr>
          <a:xfrm>
            <a:off x="11268664" y="6217623"/>
            <a:ext cx="72979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0748833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0230" y="1122363"/>
            <a:ext cx="9121379" cy="2387600"/>
          </a:xfrm>
          <a:prstGeom prst="rect">
            <a:avLst/>
          </a:prstGeom>
        </p:spPr>
        <p:txBody>
          <a:bodyPr anchor="b"/>
          <a:lstStyle>
            <a:lvl1pPr algn="ctr">
              <a:defRPr sz="5985"/>
            </a:lvl1pPr>
          </a:lstStyle>
          <a:p>
            <a:r>
              <a:rPr lang="zh-CN" altLang="en-US"/>
              <a:t>单击此处编辑母版标题样式</a:t>
            </a:r>
          </a:p>
        </p:txBody>
      </p:sp>
      <p:sp>
        <p:nvSpPr>
          <p:cNvPr id="3" name="副标题 2"/>
          <p:cNvSpPr>
            <a:spLocks noGrp="1"/>
          </p:cNvSpPr>
          <p:nvPr>
            <p:ph type="subTitle" idx="1"/>
          </p:nvPr>
        </p:nvSpPr>
        <p:spPr>
          <a:xfrm>
            <a:off x="1520230" y="3602038"/>
            <a:ext cx="9121379" cy="1655762"/>
          </a:xfrm>
          <a:prstGeom prst="rect">
            <a:avLst/>
          </a:prstGeom>
        </p:spPr>
        <p:txBody>
          <a:bodyPr/>
          <a:lstStyle>
            <a:lvl1pPr marL="0" indent="0" algn="ctr">
              <a:buNone/>
              <a:defRPr sz="2394"/>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zh-CN" altLang="en-US"/>
              <a:t>单击此处编辑母版副标题样式</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2025/11/6</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49761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6127" y="1825625"/>
            <a:ext cx="10489585"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2025/11/6</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02898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29792" y="1709739"/>
            <a:ext cx="10489585" cy="2852737"/>
          </a:xfrm>
          <a:prstGeom prst="rect">
            <a:avLst/>
          </a:prstGeom>
        </p:spPr>
        <p:txBody>
          <a:bodyPr anchor="b"/>
          <a:lstStyle>
            <a:lvl1pPr>
              <a:defRPr sz="5985"/>
            </a:lvl1pPr>
          </a:lstStyle>
          <a:p>
            <a:r>
              <a:rPr lang="zh-CN" altLang="en-US"/>
              <a:t>单击此处编辑母版标题样式</a:t>
            </a:r>
          </a:p>
        </p:txBody>
      </p:sp>
      <p:sp>
        <p:nvSpPr>
          <p:cNvPr id="3" name="文本占位符 2"/>
          <p:cNvSpPr>
            <a:spLocks noGrp="1"/>
          </p:cNvSpPr>
          <p:nvPr>
            <p:ph type="body" idx="1"/>
          </p:nvPr>
        </p:nvSpPr>
        <p:spPr>
          <a:xfrm>
            <a:off x="829792" y="4589464"/>
            <a:ext cx="10489585" cy="1500187"/>
          </a:xfrm>
          <a:prstGeom prst="rect">
            <a:avLst/>
          </a:prstGeo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2025/11/6</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61157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6126"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56931"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2025/11/6</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24490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7711" y="365126"/>
            <a:ext cx="10489585"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7711" y="1681163"/>
            <a:ext cx="5145027"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4" name="内容占位符 3"/>
          <p:cNvSpPr>
            <a:spLocks noGrp="1"/>
          </p:cNvSpPr>
          <p:nvPr>
            <p:ph sz="half" idx="2"/>
          </p:nvPr>
        </p:nvSpPr>
        <p:spPr>
          <a:xfrm>
            <a:off x="837711" y="2505075"/>
            <a:ext cx="514502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56931" y="1681163"/>
            <a:ext cx="5170365"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6" name="内容占位符 5"/>
          <p:cNvSpPr>
            <a:spLocks noGrp="1"/>
          </p:cNvSpPr>
          <p:nvPr>
            <p:ph sz="quarter" idx="4"/>
          </p:nvPr>
        </p:nvSpPr>
        <p:spPr>
          <a:xfrm>
            <a:off x="6156931" y="2505075"/>
            <a:ext cx="5170365"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2025/11/6</a:t>
            </a:fld>
            <a:endParaRPr lang="zh-CN" altLang="en-US"/>
          </a:p>
        </p:txBody>
      </p:sp>
      <p:sp>
        <p:nvSpPr>
          <p:cNvPr id="8" name="页脚占位符 7"/>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19615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2025/11/6</a:t>
            </a:fld>
            <a:endParaRPr lang="zh-CN" altLang="en-US"/>
          </a:p>
        </p:txBody>
      </p:sp>
      <p:sp>
        <p:nvSpPr>
          <p:cNvPr id="4" name="页脚占位符 3"/>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4366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2025/11/6</a:t>
            </a:fld>
            <a:endParaRPr lang="zh-CN" altLang="en-US"/>
          </a:p>
        </p:txBody>
      </p:sp>
      <p:sp>
        <p:nvSpPr>
          <p:cNvPr id="3" name="页脚占位符 2"/>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261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内容占位符 2"/>
          <p:cNvSpPr>
            <a:spLocks noGrp="1"/>
          </p:cNvSpPr>
          <p:nvPr>
            <p:ph idx="1"/>
          </p:nvPr>
        </p:nvSpPr>
        <p:spPr>
          <a:xfrm>
            <a:off x="5170365" y="987426"/>
            <a:ext cx="6156930" cy="4873625"/>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2025/11/6</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06401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11/6/25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9914009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图片占位符 2"/>
          <p:cNvSpPr>
            <a:spLocks noGrp="1"/>
          </p:cNvSpPr>
          <p:nvPr>
            <p:ph type="pic" idx="1"/>
          </p:nvPr>
        </p:nvSpPr>
        <p:spPr>
          <a:xfrm>
            <a:off x="5170365" y="987426"/>
            <a:ext cx="6156930" cy="4873625"/>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zh-CN" altLang="en-US"/>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2025/11/6</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93462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6127" y="1825625"/>
            <a:ext cx="10489585"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2025/11/6</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33509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03315" y="365125"/>
            <a:ext cx="2622396"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6126" y="365125"/>
            <a:ext cx="7715166"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2025/11/6</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06261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0230" y="1122363"/>
            <a:ext cx="9121379" cy="2387600"/>
          </a:xfrm>
          <a:prstGeom prst="rect">
            <a:avLst/>
          </a:prstGeom>
        </p:spPr>
        <p:txBody>
          <a:bodyPr anchor="b"/>
          <a:lstStyle>
            <a:lvl1pPr algn="ctr">
              <a:defRPr sz="5985"/>
            </a:lvl1pPr>
          </a:lstStyle>
          <a:p>
            <a:r>
              <a:rPr lang="zh-CN" altLang="en-US"/>
              <a:t>单击此处编辑母版标题样式</a:t>
            </a:r>
          </a:p>
        </p:txBody>
      </p:sp>
      <p:sp>
        <p:nvSpPr>
          <p:cNvPr id="3" name="副标题 2"/>
          <p:cNvSpPr>
            <a:spLocks noGrp="1"/>
          </p:cNvSpPr>
          <p:nvPr>
            <p:ph type="subTitle" idx="1"/>
          </p:nvPr>
        </p:nvSpPr>
        <p:spPr>
          <a:xfrm>
            <a:off x="1520230" y="3602038"/>
            <a:ext cx="9121379" cy="1655762"/>
          </a:xfrm>
          <a:prstGeom prst="rect">
            <a:avLst/>
          </a:prstGeom>
        </p:spPr>
        <p:txBody>
          <a:bodyPr/>
          <a:lstStyle>
            <a:lvl1pPr marL="0" indent="0" algn="ctr">
              <a:buNone/>
              <a:defRPr sz="2394"/>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zh-CN" altLang="en-US"/>
              <a:t>单击此处编辑母版副标题样式</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2025/11/6</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50208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6127" y="1825625"/>
            <a:ext cx="10489585"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2025/11/6</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50814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29792" y="1709739"/>
            <a:ext cx="10489585" cy="2852737"/>
          </a:xfrm>
          <a:prstGeom prst="rect">
            <a:avLst/>
          </a:prstGeom>
        </p:spPr>
        <p:txBody>
          <a:bodyPr anchor="b"/>
          <a:lstStyle>
            <a:lvl1pPr>
              <a:defRPr sz="5985"/>
            </a:lvl1pPr>
          </a:lstStyle>
          <a:p>
            <a:r>
              <a:rPr lang="zh-CN" altLang="en-US"/>
              <a:t>单击此处编辑母版标题样式</a:t>
            </a:r>
          </a:p>
        </p:txBody>
      </p:sp>
      <p:sp>
        <p:nvSpPr>
          <p:cNvPr id="3" name="文本占位符 2"/>
          <p:cNvSpPr>
            <a:spLocks noGrp="1"/>
          </p:cNvSpPr>
          <p:nvPr>
            <p:ph type="body" idx="1"/>
          </p:nvPr>
        </p:nvSpPr>
        <p:spPr>
          <a:xfrm>
            <a:off x="829792" y="4589464"/>
            <a:ext cx="10489585" cy="1500187"/>
          </a:xfrm>
          <a:prstGeom prst="rect">
            <a:avLst/>
          </a:prstGeo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2025/11/6</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97186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6126"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56931"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2025/11/6</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94520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7711" y="365126"/>
            <a:ext cx="10489585"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7711" y="1681163"/>
            <a:ext cx="5145027"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4" name="内容占位符 3"/>
          <p:cNvSpPr>
            <a:spLocks noGrp="1"/>
          </p:cNvSpPr>
          <p:nvPr>
            <p:ph sz="half" idx="2"/>
          </p:nvPr>
        </p:nvSpPr>
        <p:spPr>
          <a:xfrm>
            <a:off x="837711" y="2505075"/>
            <a:ext cx="514502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56931" y="1681163"/>
            <a:ext cx="5170365"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6" name="内容占位符 5"/>
          <p:cNvSpPr>
            <a:spLocks noGrp="1"/>
          </p:cNvSpPr>
          <p:nvPr>
            <p:ph sz="quarter" idx="4"/>
          </p:nvPr>
        </p:nvSpPr>
        <p:spPr>
          <a:xfrm>
            <a:off x="6156931" y="2505075"/>
            <a:ext cx="5170365"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2025/11/6</a:t>
            </a:fld>
            <a:endParaRPr lang="zh-CN" altLang="en-US"/>
          </a:p>
        </p:txBody>
      </p:sp>
      <p:sp>
        <p:nvSpPr>
          <p:cNvPr id="8" name="页脚占位符 7"/>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04977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2025/11/6</a:t>
            </a:fld>
            <a:endParaRPr lang="zh-CN" altLang="en-US"/>
          </a:p>
        </p:txBody>
      </p:sp>
      <p:sp>
        <p:nvSpPr>
          <p:cNvPr id="4" name="页脚占位符 3"/>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43910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2025/11/6</a:t>
            </a:fld>
            <a:endParaRPr lang="zh-CN" altLang="en-US"/>
          </a:p>
        </p:txBody>
      </p:sp>
      <p:sp>
        <p:nvSpPr>
          <p:cNvPr id="3" name="页脚占位符 2"/>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86596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11/6/25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9213513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内容占位符 2"/>
          <p:cNvSpPr>
            <a:spLocks noGrp="1"/>
          </p:cNvSpPr>
          <p:nvPr>
            <p:ph idx="1"/>
          </p:nvPr>
        </p:nvSpPr>
        <p:spPr>
          <a:xfrm>
            <a:off x="5170365" y="987426"/>
            <a:ext cx="6156930" cy="4873625"/>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2025/11/6</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29987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图片占位符 2"/>
          <p:cNvSpPr>
            <a:spLocks noGrp="1"/>
          </p:cNvSpPr>
          <p:nvPr>
            <p:ph type="pic" idx="1"/>
          </p:nvPr>
        </p:nvSpPr>
        <p:spPr>
          <a:xfrm>
            <a:off x="5170365" y="987426"/>
            <a:ext cx="6156930" cy="4873625"/>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zh-CN" altLang="en-US"/>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2025/11/6</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601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6127" y="1825625"/>
            <a:ext cx="10489585"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2025/11/6</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61152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03315" y="365125"/>
            <a:ext cx="2622396"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6126" y="365125"/>
            <a:ext cx="7715166"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2025/11/6</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7915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11/6/25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88058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11/6/25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096163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11/6/25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76820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11/6/25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88005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image" Target="../media/image2.pn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image" Target="../media/image1.png"/><Relationship Id="rId5" Type="http://schemas.openxmlformats.org/officeDocument/2006/relationships/slideLayout" Target="../slideLayouts/slideLayout28.xml"/><Relationship Id="rId10" Type="http://schemas.openxmlformats.org/officeDocument/2006/relationships/image" Target="../media/image3.png"/><Relationship Id="rId4" Type="http://schemas.openxmlformats.org/officeDocument/2006/relationships/slideLayout" Target="../slideLayouts/slideLayout27.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image" Target="../media/image1.pn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11/6/25</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pic>
        <p:nvPicPr>
          <p:cNvPr id="8" name="Picture 7">
            <a:extLst>
              <a:ext uri="{FF2B5EF4-FFF2-40B4-BE49-F238E27FC236}">
                <a16:creationId xmlns:a16="http://schemas.microsoft.com/office/drawing/2014/main" id="{7ADA988E-2D1B-0063-7537-6F8E7E2949A6}"/>
              </a:ext>
            </a:extLst>
          </p:cNvPr>
          <p:cNvPicPr>
            <a:picLocks noChangeAspect="1"/>
          </p:cNvPicPr>
          <p:nvPr userDrawn="1"/>
        </p:nvPicPr>
        <p:blipFill>
          <a:blip r:embed="rId13"/>
          <a:stretch>
            <a:fillRect/>
          </a:stretch>
        </p:blipFill>
        <p:spPr>
          <a:xfrm>
            <a:off x="7042" y="-17206"/>
            <a:ext cx="12235718" cy="6875206"/>
          </a:xfrm>
          <a:prstGeom prst="rect">
            <a:avLst/>
          </a:prstGeom>
        </p:spPr>
      </p:pic>
      <p:sp>
        <p:nvSpPr>
          <p:cNvPr id="9" name="Rounded Rectangle 2">
            <a:extLst>
              <a:ext uri="{FF2B5EF4-FFF2-40B4-BE49-F238E27FC236}">
                <a16:creationId xmlns:a16="http://schemas.microsoft.com/office/drawing/2014/main" id="{928FA011-68F4-7FD6-2A5C-F8E32B03BDB1}"/>
              </a:ext>
            </a:extLst>
          </p:cNvPr>
          <p:cNvSpPr/>
          <p:nvPr userDrawn="1"/>
        </p:nvSpPr>
        <p:spPr>
          <a:xfrm>
            <a:off x="365919" y="304800"/>
            <a:ext cx="11506200" cy="6172200"/>
          </a:xfrm>
          <a:prstGeom prst="roundRect">
            <a:avLst/>
          </a:prstGeom>
          <a:solidFill>
            <a:schemeClr val="bg1">
              <a:alpha val="885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0" name="Picture 9" descr="A round pink circle with white text and a black background&#10;&#10;AI-generated content may be incorrect.">
            <a:extLst>
              <a:ext uri="{FF2B5EF4-FFF2-40B4-BE49-F238E27FC236}">
                <a16:creationId xmlns:a16="http://schemas.microsoft.com/office/drawing/2014/main" id="{C8DE07B1-FB04-38FB-118C-4DDC9A1D5BE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91481" y="304800"/>
            <a:ext cx="1314153" cy="1314153"/>
          </a:xfrm>
          <a:prstGeom prst="rect">
            <a:avLst/>
          </a:prstGeom>
        </p:spPr>
      </p:pic>
    </p:spTree>
    <p:extLst>
      <p:ext uri="{BB962C8B-B14F-4D97-AF65-F5344CB8AC3E}">
        <p14:creationId xmlns:p14="http://schemas.microsoft.com/office/powerpoint/2010/main" val="88756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6127" y="365128"/>
            <a:ext cx="10489585"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6127" y="1825625"/>
            <a:ext cx="10489585"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6126" y="6356352"/>
            <a:ext cx="2736414" cy="365125"/>
          </a:xfrm>
          <a:prstGeom prst="rect">
            <a:avLst/>
          </a:prstGeom>
        </p:spPr>
        <p:txBody>
          <a:bodyPr vert="horz" lIns="91440" tIns="45720" rIns="91440" bIns="45720" rtlCol="0" anchor="ctr"/>
          <a:lstStyle>
            <a:lvl1pPr algn="l">
              <a:defRPr sz="1197">
                <a:solidFill>
                  <a:schemeClr val="tx1">
                    <a:tint val="75000"/>
                  </a:schemeClr>
                </a:solidFill>
              </a:defRPr>
            </a:lvl1pPr>
          </a:lstStyle>
          <a:p>
            <a:fld id="{B76D1223-53C8-4F6E-A0EE-C7ADC22EE3B7}" type="datetimeFigureOut">
              <a:rPr lang="en-US" smtClean="0"/>
              <a:t>11/6/25</a:t>
            </a:fld>
            <a:endParaRPr lang="en-US"/>
          </a:p>
        </p:txBody>
      </p:sp>
      <p:sp>
        <p:nvSpPr>
          <p:cNvPr id="5" name="Footer Placeholder 4"/>
          <p:cNvSpPr>
            <a:spLocks noGrp="1"/>
          </p:cNvSpPr>
          <p:nvPr>
            <p:ph type="ftr" sz="quarter" idx="3"/>
          </p:nvPr>
        </p:nvSpPr>
        <p:spPr>
          <a:xfrm>
            <a:off x="4028609" y="6356352"/>
            <a:ext cx="4104620" cy="365125"/>
          </a:xfrm>
          <a:prstGeom prst="rect">
            <a:avLst/>
          </a:prstGeom>
        </p:spPr>
        <p:txBody>
          <a:bodyPr vert="horz" lIns="91440" tIns="45720" rIns="91440" bIns="45720" rtlCol="0" anchor="ctr"/>
          <a:lstStyle>
            <a:lvl1pPr algn="ctr">
              <a:defRPr sz="1197">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89298" y="6356352"/>
            <a:ext cx="2736414" cy="365125"/>
          </a:xfrm>
          <a:prstGeom prst="rect">
            <a:avLst/>
          </a:prstGeom>
        </p:spPr>
        <p:txBody>
          <a:bodyPr vert="horz" lIns="91440" tIns="45720" rIns="91440" bIns="45720" rtlCol="0" anchor="ctr"/>
          <a:lstStyle>
            <a:lvl1pPr algn="r">
              <a:defRPr sz="1197">
                <a:solidFill>
                  <a:schemeClr val="tx1">
                    <a:tint val="75000"/>
                  </a:schemeClr>
                </a:solidFill>
              </a:defRPr>
            </a:lvl1pPr>
          </a:lstStyle>
          <a:p>
            <a:fld id="{C347F815-C9D9-4C47-BF81-5524DE2DFFF4}" type="slidenum">
              <a:rPr lang="en-US" smtClean="0"/>
              <a:t>‹#›</a:t>
            </a:fld>
            <a:endParaRPr lang="en-US"/>
          </a:p>
        </p:txBody>
      </p:sp>
      <p:sp>
        <p:nvSpPr>
          <p:cNvPr id="7" name="Title Placeholder 1">
            <a:extLst>
              <a:ext uri="{FF2B5EF4-FFF2-40B4-BE49-F238E27FC236}">
                <a16:creationId xmlns:a16="http://schemas.microsoft.com/office/drawing/2014/main" id="{18043806-CB4A-B97F-D72C-258B003B850D}"/>
              </a:ext>
            </a:extLst>
          </p:cNvPr>
          <p:cNvSpPr txBox="1">
            <a:spLocks/>
          </p:cNvSpPr>
          <p:nvPr userDrawn="1"/>
        </p:nvSpPr>
        <p:spPr>
          <a:xfrm>
            <a:off x="608092" y="274638"/>
            <a:ext cx="10945654" cy="1143000"/>
          </a:xfrm>
          <a:prstGeom prst="rect">
            <a:avLst/>
          </a:prstGeom>
        </p:spPr>
        <p:txBody>
          <a:bodyPr vert="horz" lIns="91440" tIns="45720" rIns="91440" bIns="45720" rtlCol="0" anchor="ctr">
            <a:normAutofit/>
          </a:bodyPr>
          <a:lstStyle>
            <a:lvl1pPr algn="l" defTabSz="912114" rtl="0" eaLnBrk="1" latinLnBrk="0" hangingPunct="1">
              <a:lnSpc>
                <a:spcPct val="90000"/>
              </a:lnSpc>
              <a:spcBef>
                <a:spcPct val="0"/>
              </a:spcBef>
              <a:buNone/>
              <a:defRPr sz="4389" kern="1200">
                <a:solidFill>
                  <a:schemeClr val="tx1"/>
                </a:solidFill>
                <a:latin typeface="+mj-lt"/>
                <a:ea typeface="+mj-ea"/>
                <a:cs typeface="+mj-cs"/>
              </a:defRPr>
            </a:lvl1pPr>
          </a:lstStyle>
          <a:p>
            <a:r>
              <a:rPr lang="en-US"/>
              <a:t>Click to edit Master title style</a:t>
            </a:r>
          </a:p>
        </p:txBody>
      </p:sp>
      <p:sp>
        <p:nvSpPr>
          <p:cNvPr id="8" name="Text Placeholder 2">
            <a:extLst>
              <a:ext uri="{FF2B5EF4-FFF2-40B4-BE49-F238E27FC236}">
                <a16:creationId xmlns:a16="http://schemas.microsoft.com/office/drawing/2014/main" id="{A74E2AE4-8535-C569-1BBE-334D5EE6A7C7}"/>
              </a:ext>
            </a:extLst>
          </p:cNvPr>
          <p:cNvSpPr txBox="1">
            <a:spLocks/>
          </p:cNvSpPr>
          <p:nvPr userDrawn="1"/>
        </p:nvSpPr>
        <p:spPr>
          <a:xfrm>
            <a:off x="608092" y="1600201"/>
            <a:ext cx="10945654" cy="4525963"/>
          </a:xfrm>
          <a:prstGeom prst="rect">
            <a:avLst/>
          </a:prstGeom>
        </p:spPr>
        <p:txBody>
          <a:bodyPr vert="horz" lIns="91440" tIns="45720" rIns="91440" bIns="45720" rtlCol="0">
            <a:normAutofit/>
          </a:bodyPr>
          <a:lst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a:extLst>
              <a:ext uri="{FF2B5EF4-FFF2-40B4-BE49-F238E27FC236}">
                <a16:creationId xmlns:a16="http://schemas.microsoft.com/office/drawing/2014/main" id="{55EFC45D-64EC-BCD3-F1C9-B081D005F143}"/>
              </a:ext>
            </a:extLst>
          </p:cNvPr>
          <p:cNvSpPr txBox="1">
            <a:spLocks/>
          </p:cNvSpPr>
          <p:nvPr userDrawn="1"/>
        </p:nvSpPr>
        <p:spPr>
          <a:xfrm>
            <a:off x="608092" y="6356351"/>
            <a:ext cx="283776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9D0918-B3BC-4D15-9AF8-385E8378AD06}" type="datetimeFigureOut">
              <a:rPr lang="en-US" smtClean="0"/>
              <a:pPr/>
              <a:t>11/6/25</a:t>
            </a:fld>
            <a:endParaRPr lang="en-US"/>
          </a:p>
        </p:txBody>
      </p:sp>
      <p:sp>
        <p:nvSpPr>
          <p:cNvPr id="10" name="Slide Number Placeholder 5">
            <a:extLst>
              <a:ext uri="{FF2B5EF4-FFF2-40B4-BE49-F238E27FC236}">
                <a16:creationId xmlns:a16="http://schemas.microsoft.com/office/drawing/2014/main" id="{542ED677-E974-2603-714A-D79FD8A4AADF}"/>
              </a:ext>
            </a:extLst>
          </p:cNvPr>
          <p:cNvSpPr txBox="1">
            <a:spLocks/>
          </p:cNvSpPr>
          <p:nvPr userDrawn="1"/>
        </p:nvSpPr>
        <p:spPr>
          <a:xfrm>
            <a:off x="8715984" y="6356351"/>
            <a:ext cx="283776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E638271-59F9-4398-B3B9-61938CFED463}" type="slidenum">
              <a:rPr lang="en-US" smtClean="0"/>
              <a:pPr/>
              <a:t>‹#›</a:t>
            </a:fld>
            <a:endParaRPr lang="en-US"/>
          </a:p>
        </p:txBody>
      </p:sp>
      <p:pic>
        <p:nvPicPr>
          <p:cNvPr id="11" name="Picture 10">
            <a:extLst>
              <a:ext uri="{FF2B5EF4-FFF2-40B4-BE49-F238E27FC236}">
                <a16:creationId xmlns:a16="http://schemas.microsoft.com/office/drawing/2014/main" id="{1EFB45B9-B194-630D-81AF-BC39653B2F31}"/>
              </a:ext>
            </a:extLst>
          </p:cNvPr>
          <p:cNvPicPr>
            <a:picLocks noChangeAspect="1"/>
          </p:cNvPicPr>
          <p:nvPr userDrawn="1"/>
        </p:nvPicPr>
        <p:blipFill>
          <a:blip r:embed="rId14"/>
          <a:stretch>
            <a:fillRect/>
          </a:stretch>
        </p:blipFill>
        <p:spPr>
          <a:xfrm>
            <a:off x="7042" y="-17206"/>
            <a:ext cx="12235718" cy="6875206"/>
          </a:xfrm>
          <a:prstGeom prst="rect">
            <a:avLst/>
          </a:prstGeom>
        </p:spPr>
      </p:pic>
      <p:sp>
        <p:nvSpPr>
          <p:cNvPr id="12" name="Rounded Rectangle 2">
            <a:extLst>
              <a:ext uri="{FF2B5EF4-FFF2-40B4-BE49-F238E27FC236}">
                <a16:creationId xmlns:a16="http://schemas.microsoft.com/office/drawing/2014/main" id="{0D2179F2-D0BA-078F-2FA2-8153432ACCF7}"/>
              </a:ext>
            </a:extLst>
          </p:cNvPr>
          <p:cNvSpPr/>
          <p:nvPr userDrawn="1"/>
        </p:nvSpPr>
        <p:spPr>
          <a:xfrm>
            <a:off x="365919" y="304800"/>
            <a:ext cx="11506200" cy="6172200"/>
          </a:xfrm>
          <a:prstGeom prst="roundRect">
            <a:avLst/>
          </a:prstGeom>
          <a:solidFill>
            <a:schemeClr val="bg1">
              <a:alpha val="885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3" name="Picture 12" descr="A round pink circle with white text and a black background&#10;&#10;AI-generated content may be incorrect.">
            <a:extLst>
              <a:ext uri="{FF2B5EF4-FFF2-40B4-BE49-F238E27FC236}">
                <a16:creationId xmlns:a16="http://schemas.microsoft.com/office/drawing/2014/main" id="{626C68F5-96BA-985E-819B-D55B758E28C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691481" y="304800"/>
            <a:ext cx="1314153" cy="1314153"/>
          </a:xfrm>
          <a:prstGeom prst="rect">
            <a:avLst/>
          </a:prstGeom>
        </p:spPr>
      </p:pic>
    </p:spTree>
    <p:extLst>
      <p:ext uri="{BB962C8B-B14F-4D97-AF65-F5344CB8AC3E}">
        <p14:creationId xmlns:p14="http://schemas.microsoft.com/office/powerpoint/2010/main" val="38611018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4572" y="593367"/>
            <a:ext cx="11332694"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414572" y="1536633"/>
            <a:ext cx="11332694"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68664" y="6217623"/>
            <a:ext cx="729790" cy="524800"/>
          </a:xfrm>
          <a:prstGeom prst="rect">
            <a:avLst/>
          </a:prstGeom>
          <a:noFill/>
          <a:ln>
            <a:noFill/>
          </a:ln>
        </p:spPr>
        <p:txBody>
          <a:bodyPr spcFirstLastPara="1" wrap="square" lIns="91425" tIns="91425" rIns="91425" bIns="91425" anchor="ctr" anchorCtr="0">
            <a:noAutofit/>
          </a:bodyPr>
          <a:lstStyle>
            <a:lvl1pPr lvl="0" algn="r">
              <a:buNone/>
              <a:defRPr sz="1330">
                <a:solidFill>
                  <a:schemeClr val="dk2"/>
                </a:solidFill>
              </a:defRPr>
            </a:lvl1pPr>
            <a:lvl2pPr lvl="1" algn="r">
              <a:buNone/>
              <a:defRPr sz="1330">
                <a:solidFill>
                  <a:schemeClr val="dk2"/>
                </a:solidFill>
              </a:defRPr>
            </a:lvl2pPr>
            <a:lvl3pPr lvl="2" algn="r">
              <a:buNone/>
              <a:defRPr sz="1330">
                <a:solidFill>
                  <a:schemeClr val="dk2"/>
                </a:solidFill>
              </a:defRPr>
            </a:lvl3pPr>
            <a:lvl4pPr lvl="3" algn="r">
              <a:buNone/>
              <a:defRPr sz="1330">
                <a:solidFill>
                  <a:schemeClr val="dk2"/>
                </a:solidFill>
              </a:defRPr>
            </a:lvl4pPr>
            <a:lvl5pPr lvl="4" algn="r">
              <a:buNone/>
              <a:defRPr sz="1330">
                <a:solidFill>
                  <a:schemeClr val="dk2"/>
                </a:solidFill>
              </a:defRPr>
            </a:lvl5pPr>
            <a:lvl6pPr lvl="5" algn="r">
              <a:buNone/>
              <a:defRPr sz="1330">
                <a:solidFill>
                  <a:schemeClr val="dk2"/>
                </a:solidFill>
              </a:defRPr>
            </a:lvl6pPr>
            <a:lvl7pPr lvl="6" algn="r">
              <a:buNone/>
              <a:defRPr sz="1330">
                <a:solidFill>
                  <a:schemeClr val="dk2"/>
                </a:solidFill>
              </a:defRPr>
            </a:lvl7pPr>
            <a:lvl8pPr lvl="7" algn="r">
              <a:buNone/>
              <a:defRPr sz="1330">
                <a:solidFill>
                  <a:schemeClr val="dk2"/>
                </a:solidFill>
              </a:defRPr>
            </a:lvl8pPr>
            <a:lvl9pPr lvl="8" algn="r">
              <a:buNone/>
              <a:defRPr sz="1330">
                <a:solidFill>
                  <a:schemeClr val="dk2"/>
                </a:solidFill>
              </a:defRPr>
            </a:lvl9pPr>
          </a:lstStyle>
          <a:p>
            <a:fld id="{00000000-1234-1234-1234-123412341234}" type="slidenum">
              <a:rPr lang="en-GB" smtClean="0"/>
              <a:pPr/>
              <a:t>‹#›</a:t>
            </a:fld>
            <a:endParaRPr lang="en-GB"/>
          </a:p>
        </p:txBody>
      </p:sp>
      <p:sp>
        <p:nvSpPr>
          <p:cNvPr id="2" name="Title Placeholder 1">
            <a:extLst>
              <a:ext uri="{FF2B5EF4-FFF2-40B4-BE49-F238E27FC236}">
                <a16:creationId xmlns:a16="http://schemas.microsoft.com/office/drawing/2014/main" id="{7947B82E-9404-6A7D-92C8-5270D6CAE90A}"/>
              </a:ext>
            </a:extLst>
          </p:cNvPr>
          <p:cNvSpPr txBox="1">
            <a:spLocks/>
          </p:cNvSpPr>
          <p:nvPr userDrawn="1"/>
        </p:nvSpPr>
        <p:spPr>
          <a:xfrm>
            <a:off x="608092" y="274638"/>
            <a:ext cx="10945654" cy="1143000"/>
          </a:xfrm>
          <a:prstGeom prst="rect">
            <a:avLst/>
          </a:prstGeom>
        </p:spPr>
        <p:txBody>
          <a:bodyPr vert="horz" lIns="91440" tIns="45720" rIns="91440" bIns="45720" rtlCol="0" anchor="ct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Lato" panose="020F0502020204030203" pitchFamily="34" charset="0"/>
                <a:ea typeface="Lato" panose="020F0502020204030203" pitchFamily="34" charset="0"/>
                <a:cs typeface="Lato" panose="020F0502020204030203" pitchFamily="34" charset="0"/>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r>
              <a:rPr lang="en-US" kern="0"/>
              <a:t>Click to edit Master title style</a:t>
            </a:r>
          </a:p>
        </p:txBody>
      </p:sp>
      <p:sp>
        <p:nvSpPr>
          <p:cNvPr id="3" name="Text Placeholder 2">
            <a:extLst>
              <a:ext uri="{FF2B5EF4-FFF2-40B4-BE49-F238E27FC236}">
                <a16:creationId xmlns:a16="http://schemas.microsoft.com/office/drawing/2014/main" id="{586A96DE-CBA8-E143-A866-21D34DE0C8D9}"/>
              </a:ext>
            </a:extLst>
          </p:cNvPr>
          <p:cNvSpPr txBox="1">
            <a:spLocks/>
          </p:cNvSpPr>
          <p:nvPr userDrawn="1"/>
        </p:nvSpPr>
        <p:spPr>
          <a:xfrm>
            <a:off x="608092" y="1600201"/>
            <a:ext cx="10945654" cy="4525963"/>
          </a:xfrm>
          <a:prstGeom prst="rect">
            <a:avLst/>
          </a:prstGeom>
        </p:spPr>
        <p:txBody>
          <a:bodyPr vert="horz" lIns="91440" tIns="45720" rIns="91440" bIns="45720" rtlCol="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r>
              <a:rPr lang="en-US" kern="0"/>
              <a:t>Click to edit Master text styles</a:t>
            </a:r>
          </a:p>
          <a:p>
            <a:pPr marL="0" lvl="1"/>
            <a:r>
              <a:rPr lang="en-US" kern="0"/>
              <a:t>Second level</a:t>
            </a:r>
          </a:p>
          <a:p>
            <a:pPr marL="0" lvl="2"/>
            <a:r>
              <a:rPr lang="en-US" kern="0"/>
              <a:t>Third level</a:t>
            </a:r>
          </a:p>
          <a:p>
            <a:pPr marL="0" lvl="3"/>
            <a:r>
              <a:rPr lang="en-US" kern="0"/>
              <a:t>Fourth level</a:t>
            </a:r>
          </a:p>
          <a:p>
            <a:pPr marL="0" lvl="4"/>
            <a:r>
              <a:rPr lang="en-US" kern="0"/>
              <a:t>Fifth level</a:t>
            </a:r>
          </a:p>
        </p:txBody>
      </p:sp>
      <p:sp>
        <p:nvSpPr>
          <p:cNvPr id="4" name="Date Placeholder 3">
            <a:extLst>
              <a:ext uri="{FF2B5EF4-FFF2-40B4-BE49-F238E27FC236}">
                <a16:creationId xmlns:a16="http://schemas.microsoft.com/office/drawing/2014/main" id="{0B9A7125-2066-5A5A-927B-D2EEE7EE1315}"/>
              </a:ext>
            </a:extLst>
          </p:cNvPr>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11/6/25</a:t>
            </a:fld>
            <a:endParaRPr lang="en-US"/>
          </a:p>
        </p:txBody>
      </p:sp>
      <p:sp>
        <p:nvSpPr>
          <p:cNvPr id="5" name="Footer Placeholder 4">
            <a:extLst>
              <a:ext uri="{FF2B5EF4-FFF2-40B4-BE49-F238E27FC236}">
                <a16:creationId xmlns:a16="http://schemas.microsoft.com/office/drawing/2014/main" id="{FD394EDA-B333-43D1-DEC7-0F71A5AD6D35}"/>
              </a:ext>
            </a:extLst>
          </p:cNvPr>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9" name="Slide Number Placeholder 5">
            <a:extLst>
              <a:ext uri="{FF2B5EF4-FFF2-40B4-BE49-F238E27FC236}">
                <a16:creationId xmlns:a16="http://schemas.microsoft.com/office/drawing/2014/main" id="{9D529C49-CCE7-5307-4A72-5A55C4939BF8}"/>
              </a:ext>
            </a:extLst>
          </p:cNvPr>
          <p:cNvSpPr txBox="1">
            <a:spLocks/>
          </p:cNvSpPr>
          <p:nvPr userDrawn="1"/>
        </p:nvSpPr>
        <p:spPr>
          <a:xfrm>
            <a:off x="8715984" y="6356351"/>
            <a:ext cx="283776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E638271-59F9-4398-B3B9-61938CFED463}" type="slidenum">
              <a:rPr lang="en-US" smtClean="0"/>
              <a:pPr/>
              <a:t>‹#›</a:t>
            </a:fld>
            <a:endParaRPr lang="en-US"/>
          </a:p>
        </p:txBody>
      </p:sp>
      <p:pic>
        <p:nvPicPr>
          <p:cNvPr id="10" name="Picture 9">
            <a:extLst>
              <a:ext uri="{FF2B5EF4-FFF2-40B4-BE49-F238E27FC236}">
                <a16:creationId xmlns:a16="http://schemas.microsoft.com/office/drawing/2014/main" id="{0A1CDF91-2E8C-CFE7-D9A2-FC63FAF8843F}"/>
              </a:ext>
            </a:extLst>
          </p:cNvPr>
          <p:cNvPicPr>
            <a:picLocks noChangeAspect="1"/>
          </p:cNvPicPr>
          <p:nvPr userDrawn="1"/>
        </p:nvPicPr>
        <p:blipFill>
          <a:blip r:embed="rId11"/>
          <a:stretch>
            <a:fillRect/>
          </a:stretch>
        </p:blipFill>
        <p:spPr>
          <a:xfrm>
            <a:off x="7042" y="-17206"/>
            <a:ext cx="12235718" cy="6875206"/>
          </a:xfrm>
          <a:prstGeom prst="rect">
            <a:avLst/>
          </a:prstGeom>
        </p:spPr>
      </p:pic>
      <p:sp>
        <p:nvSpPr>
          <p:cNvPr id="11" name="Rounded Rectangle 2">
            <a:extLst>
              <a:ext uri="{FF2B5EF4-FFF2-40B4-BE49-F238E27FC236}">
                <a16:creationId xmlns:a16="http://schemas.microsoft.com/office/drawing/2014/main" id="{247CD5D0-D71B-A9E8-9BD3-0670B1857926}"/>
              </a:ext>
            </a:extLst>
          </p:cNvPr>
          <p:cNvSpPr/>
          <p:nvPr userDrawn="1"/>
        </p:nvSpPr>
        <p:spPr>
          <a:xfrm>
            <a:off x="365919" y="304800"/>
            <a:ext cx="11506200" cy="6172200"/>
          </a:xfrm>
          <a:prstGeom prst="roundRect">
            <a:avLst/>
          </a:prstGeom>
          <a:solidFill>
            <a:schemeClr val="bg1">
              <a:alpha val="885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2" name="Picture 11" descr="A round pink circle with white text and a black background&#10;&#10;AI-generated content may be incorrect.">
            <a:extLst>
              <a:ext uri="{FF2B5EF4-FFF2-40B4-BE49-F238E27FC236}">
                <a16:creationId xmlns:a16="http://schemas.microsoft.com/office/drawing/2014/main" id="{14BE5640-78C4-F4F7-3042-D8CD5A768058}"/>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691481" y="304800"/>
            <a:ext cx="1314153" cy="1314153"/>
          </a:xfrm>
          <a:prstGeom prst="rect">
            <a:avLst/>
          </a:prstGeom>
        </p:spPr>
      </p:pic>
    </p:spTree>
    <p:extLst>
      <p:ext uri="{BB962C8B-B14F-4D97-AF65-F5344CB8AC3E}">
        <p14:creationId xmlns:p14="http://schemas.microsoft.com/office/powerpoint/2010/main" val="3881366727"/>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Lato" panose="020F0502020204030203" pitchFamily="34" charset="0"/>
          <a:ea typeface="Lato" panose="020F0502020204030203" pitchFamily="34" charset="0"/>
          <a:cs typeface="Lato" panose="020F0502020204030203" pitchFamily="34" charset="0"/>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5348B9-629C-577F-848D-FF5F284EE383}"/>
              </a:ext>
            </a:extLst>
          </p:cNvPr>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4C6DAE-71BE-2633-8399-4C30CABD072C}"/>
              </a:ext>
            </a:extLst>
          </p:cNvPr>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3EAF63-D239-9DD8-66C9-84637A76235E}"/>
              </a:ext>
            </a:extLst>
          </p:cNvPr>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11/6/25</a:t>
            </a:fld>
            <a:endParaRPr lang="en-US"/>
          </a:p>
        </p:txBody>
      </p:sp>
      <p:sp>
        <p:nvSpPr>
          <p:cNvPr id="5" name="Footer Placeholder 4">
            <a:extLst>
              <a:ext uri="{FF2B5EF4-FFF2-40B4-BE49-F238E27FC236}">
                <a16:creationId xmlns:a16="http://schemas.microsoft.com/office/drawing/2014/main" id="{DE3C0236-6F28-A675-66A8-3154C2C42552}"/>
              </a:ext>
            </a:extLst>
          </p:cNvPr>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D14DEE8-8083-7A39-BE85-A63CD5070AB2}"/>
              </a:ext>
            </a:extLst>
          </p:cNvPr>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pic>
        <p:nvPicPr>
          <p:cNvPr id="7" name="Picture 6">
            <a:extLst>
              <a:ext uri="{FF2B5EF4-FFF2-40B4-BE49-F238E27FC236}">
                <a16:creationId xmlns:a16="http://schemas.microsoft.com/office/drawing/2014/main" id="{22AF70AE-D645-505C-B89B-9833D30577B7}"/>
              </a:ext>
            </a:extLst>
          </p:cNvPr>
          <p:cNvPicPr>
            <a:picLocks noChangeAspect="1"/>
          </p:cNvPicPr>
          <p:nvPr userDrawn="1"/>
        </p:nvPicPr>
        <p:blipFill>
          <a:blip r:embed="rId13"/>
          <a:stretch>
            <a:fillRect/>
          </a:stretch>
        </p:blipFill>
        <p:spPr>
          <a:xfrm>
            <a:off x="7042" y="-17206"/>
            <a:ext cx="12235718" cy="6875206"/>
          </a:xfrm>
          <a:prstGeom prst="rect">
            <a:avLst/>
          </a:prstGeom>
        </p:spPr>
      </p:pic>
      <p:sp>
        <p:nvSpPr>
          <p:cNvPr id="8" name="Rounded Rectangle 2">
            <a:extLst>
              <a:ext uri="{FF2B5EF4-FFF2-40B4-BE49-F238E27FC236}">
                <a16:creationId xmlns:a16="http://schemas.microsoft.com/office/drawing/2014/main" id="{DAAD62C3-1824-B826-53E7-E67625273B79}"/>
              </a:ext>
            </a:extLst>
          </p:cNvPr>
          <p:cNvSpPr/>
          <p:nvPr userDrawn="1"/>
        </p:nvSpPr>
        <p:spPr>
          <a:xfrm>
            <a:off x="365919" y="304800"/>
            <a:ext cx="11506200" cy="6172200"/>
          </a:xfrm>
          <a:prstGeom prst="roundRect">
            <a:avLst/>
          </a:prstGeom>
          <a:solidFill>
            <a:schemeClr val="bg1">
              <a:alpha val="885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0" name="Picture 9" descr="A round pink circle with white text and a black background&#10;&#10;AI-generated content may be incorrect.">
            <a:extLst>
              <a:ext uri="{FF2B5EF4-FFF2-40B4-BE49-F238E27FC236}">
                <a16:creationId xmlns:a16="http://schemas.microsoft.com/office/drawing/2014/main" id="{CA4661C7-F54A-1FEC-F7C6-D488CD6BBB9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91481" y="304800"/>
            <a:ext cx="1314153" cy="1314153"/>
          </a:xfrm>
          <a:prstGeom prst="rect">
            <a:avLst/>
          </a:prstGeom>
        </p:spPr>
      </p:pic>
    </p:spTree>
    <p:extLst>
      <p:ext uri="{BB962C8B-B14F-4D97-AF65-F5344CB8AC3E}">
        <p14:creationId xmlns:p14="http://schemas.microsoft.com/office/powerpoint/2010/main" val="4241679779"/>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zh-CN"/>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683374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zh-CN"/>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38.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5.png"/><Relationship Id="rId4"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49.xml"/><Relationship Id="rId5" Type="http://schemas.openxmlformats.org/officeDocument/2006/relationships/image" Target="../media/image30.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jpg"/><Relationship Id="rId1" Type="http://schemas.openxmlformats.org/officeDocument/2006/relationships/slideLayout" Target="../slideLayouts/slideLayout49.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microsoft.com/office/2007/relationships/media" Target="../media/media4.mp4"/><Relationship Id="rId1" Type="http://schemas.openxmlformats.org/officeDocument/2006/relationships/video" Target="NULL" TargetMode="Externa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jpg"/><Relationship Id="rId1" Type="http://schemas.openxmlformats.org/officeDocument/2006/relationships/slideLayout" Target="../slideLayouts/slideLayout38.xml"/><Relationship Id="rId5" Type="http://schemas.openxmlformats.org/officeDocument/2006/relationships/image" Target="../media/image44.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Layout" Target="../slideLayouts/slideLayout38.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49.xml"/><Relationship Id="rId5" Type="http://schemas.openxmlformats.org/officeDocument/2006/relationships/image" Target="../media/image12.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5.png"/><Relationship Id="rId5" Type="http://schemas.microsoft.com/office/2007/relationships/hdphoto" Target="../media/hdphoto2.wdp"/><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6BD405B-4787-9C47-B629-6BFBE4EFD7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5200" y="-405719"/>
            <a:ext cx="9614359" cy="6908624"/>
          </a:xfrm>
          <a:prstGeom prst="rect">
            <a:avLst/>
          </a:prstGeom>
        </p:spPr>
      </p:pic>
      <p:pic>
        <p:nvPicPr>
          <p:cNvPr id="11" name="图片 10">
            <a:extLst>
              <a:ext uri="{FF2B5EF4-FFF2-40B4-BE49-F238E27FC236}">
                <a16:creationId xmlns:a16="http://schemas.microsoft.com/office/drawing/2014/main" id="{2DB4A4AE-A2DC-490E-B4A1-645388CE70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608" y="2161512"/>
            <a:ext cx="4623287" cy="4623287"/>
          </a:xfrm>
          <a:prstGeom prst="rect">
            <a:avLst/>
          </a:prstGeom>
        </p:spPr>
      </p:pic>
      <p:pic>
        <p:nvPicPr>
          <p:cNvPr id="2" name="Picture 1">
            <a:extLst>
              <a:ext uri="{FF2B5EF4-FFF2-40B4-BE49-F238E27FC236}">
                <a16:creationId xmlns:a16="http://schemas.microsoft.com/office/drawing/2014/main" id="{433AA368-EC71-CCE8-DB56-C1B60A3040FA}"/>
              </a:ext>
            </a:extLst>
          </p:cNvPr>
          <p:cNvPicPr>
            <a:picLocks noChangeAspect="1"/>
          </p:cNvPicPr>
          <p:nvPr/>
        </p:nvPicPr>
        <p:blipFill>
          <a:blip r:embed="rId5"/>
          <a:stretch>
            <a:fillRect/>
          </a:stretch>
        </p:blipFill>
        <p:spPr>
          <a:xfrm>
            <a:off x="3031446" y="1600200"/>
            <a:ext cx="9096020" cy="3676207"/>
          </a:xfrm>
          <a:prstGeom prst="rect">
            <a:avLst/>
          </a:prstGeom>
        </p:spPr>
      </p:pic>
    </p:spTree>
    <p:extLst>
      <p:ext uri="{BB962C8B-B14F-4D97-AF65-F5344CB8AC3E}">
        <p14:creationId xmlns:p14="http://schemas.microsoft.com/office/powerpoint/2010/main" val="646328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ơi lội và những điều kiện thuận lợi giúp bộ môn này có tiềm năng phát  triển tại Việt Nam - shokz">
            <a:extLst>
              <a:ext uri="{FF2B5EF4-FFF2-40B4-BE49-F238E27FC236}">
                <a16:creationId xmlns:a16="http://schemas.microsoft.com/office/drawing/2014/main" id="{7C7817D2-A5E7-FD57-CDA1-2CBD4BF5C6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7119" y="533400"/>
            <a:ext cx="7620000" cy="50196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B9F3203-BB38-DBD0-82CA-EBDD3DFECFC8}"/>
              </a:ext>
            </a:extLst>
          </p:cNvPr>
          <p:cNvSpPr txBox="1">
            <a:spLocks/>
          </p:cNvSpPr>
          <p:nvPr/>
        </p:nvSpPr>
        <p:spPr>
          <a:xfrm>
            <a:off x="4252119" y="5638800"/>
            <a:ext cx="4138041"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err="1">
                <a:solidFill>
                  <a:srgbClr val="002060"/>
                </a:solidFill>
                <a:latin typeface="Arial-Rounded" pitchFamily="34" charset="0"/>
                <a:ea typeface="Arial-Rounded" pitchFamily="34" charset="0"/>
                <a:cs typeface="Arial-Rounded" pitchFamily="34" charset="0"/>
              </a:rPr>
              <a:t>bơi</a:t>
            </a:r>
            <a:r>
              <a:rPr lang="en-US" sz="6600" dirty="0">
                <a:solidFill>
                  <a:srgbClr val="002060"/>
                </a:solidFill>
                <a:latin typeface="Arial-Rounded" pitchFamily="34" charset="0"/>
                <a:ea typeface="Arial-Rounded" pitchFamily="34" charset="0"/>
                <a:cs typeface="Arial-Rounded" pitchFamily="34" charset="0"/>
              </a:rPr>
              <a:t> </a:t>
            </a:r>
            <a:r>
              <a:rPr lang="en-US" sz="6600" dirty="0" err="1">
                <a:solidFill>
                  <a:srgbClr val="002060"/>
                </a:solidFill>
                <a:latin typeface="Arial-Rounded" pitchFamily="34" charset="0"/>
                <a:ea typeface="Arial-Rounded" pitchFamily="34" charset="0"/>
                <a:cs typeface="Arial-Rounded" pitchFamily="34" charset="0"/>
              </a:rPr>
              <a:t>lội</a:t>
            </a:r>
            <a:endParaRPr lang="en-US" sz="6600" dirty="0">
              <a:solidFill>
                <a:srgbClr val="00206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717900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Vẻ bình yên tuyệt đẹp chỉ có ở ngõ hẻm Hội An">
            <a:extLst>
              <a:ext uri="{FF2B5EF4-FFF2-40B4-BE49-F238E27FC236}">
                <a16:creationId xmlns:a16="http://schemas.microsoft.com/office/drawing/2014/main" id="{5772F44D-C5D4-BE3A-2032-B6273EF1AA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8519" y="457200"/>
            <a:ext cx="7620000" cy="5080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9BB2816-D8EA-794A-0BBE-1A44F967E7BB}"/>
              </a:ext>
            </a:extLst>
          </p:cNvPr>
          <p:cNvSpPr txBox="1">
            <a:spLocks/>
          </p:cNvSpPr>
          <p:nvPr/>
        </p:nvSpPr>
        <p:spPr>
          <a:xfrm>
            <a:off x="4252119" y="5638800"/>
            <a:ext cx="4138041"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err="1">
                <a:solidFill>
                  <a:srgbClr val="002060"/>
                </a:solidFill>
                <a:latin typeface="Arial-Rounded" pitchFamily="34" charset="0"/>
                <a:ea typeface="Arial-Rounded" pitchFamily="34" charset="0"/>
                <a:cs typeface="Arial-Rounded" pitchFamily="34" charset="0"/>
              </a:rPr>
              <a:t>ngõ</a:t>
            </a:r>
            <a:r>
              <a:rPr lang="en-US" sz="6600" dirty="0">
                <a:solidFill>
                  <a:srgbClr val="002060"/>
                </a:solidFill>
                <a:latin typeface="Arial-Rounded" pitchFamily="34" charset="0"/>
                <a:ea typeface="Arial-Rounded" pitchFamily="34" charset="0"/>
                <a:cs typeface="Arial-Rounded" pitchFamily="34" charset="0"/>
              </a:rPr>
              <a:t> </a:t>
            </a:r>
            <a:r>
              <a:rPr lang="en-US" sz="6600" dirty="0" err="1">
                <a:solidFill>
                  <a:srgbClr val="002060"/>
                </a:solidFill>
                <a:latin typeface="Arial-Rounded" pitchFamily="34" charset="0"/>
                <a:ea typeface="Arial-Rounded" pitchFamily="34" charset="0"/>
                <a:cs typeface="Arial-Rounded" pitchFamily="34" charset="0"/>
              </a:rPr>
              <a:t>hẻm</a:t>
            </a:r>
            <a:endParaRPr lang="en-US" sz="6600" dirty="0">
              <a:solidFill>
                <a:srgbClr val="00206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369107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672467" y="5562600"/>
            <a:ext cx="4138041"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2060"/>
                </a:solidFill>
                <a:latin typeface="Arial-Rounded" pitchFamily="34" charset="0"/>
                <a:ea typeface="Arial-Rounded" pitchFamily="34" charset="0"/>
                <a:cs typeface="Arial-Rounded" pitchFamily="34" charset="0"/>
              </a:rPr>
              <a:t>bãi bồi</a:t>
            </a:r>
          </a:p>
        </p:txBody>
      </p:sp>
      <p:pic>
        <p:nvPicPr>
          <p:cNvPr id="4100" name="Picture 4" descr="Nhà nước quản lý đất bãi bồi ven sông ven biển như thế nà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2938" y="1063015"/>
            <a:ext cx="6212110" cy="375262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ùng khám phá địa điểm Bãi Bồi Mũi Cà Mau ( Ca Mau Mudflats) tại Cà Mau -  GODY.V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513" y="958214"/>
            <a:ext cx="11778806" cy="3918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7099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500"/>
                                        <p:tgtEl>
                                          <p:spTgt spid="410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500"/>
                                        <p:tgtEl>
                                          <p:spTgt spid="409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75469" y="685800"/>
            <a:ext cx="10972800" cy="5439918"/>
          </a:xfrm>
          <a:prstGeom prst="roundRect">
            <a:avLst/>
          </a:prstGeom>
          <a:solidFill>
            <a:srgbClr val="FAE1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a:solidFill>
                  <a:schemeClr val="tx1"/>
                </a:solidFill>
                <a:latin typeface="Arial-Rounded" pitchFamily="34" charset="0"/>
                <a:ea typeface="Arial-Rounded" pitchFamily="34" charset="0"/>
                <a:cs typeface="Arial-Rounded" pitchFamily="34" charset="0"/>
              </a:rPr>
              <a:t>	Nhím con ra bãi cỏ tìm cái ăn. Nó phấn chấn khi thấy vô số quả chín thơm ngon. Nhím vội chạy về gọi bạn chồn. Cả hai quay lại, ăn đến no nê.</a:t>
            </a:r>
          </a:p>
        </p:txBody>
      </p:sp>
      <p:cxnSp>
        <p:nvCxnSpPr>
          <p:cNvPr id="4" name="Straight Connector 3"/>
          <p:cNvCxnSpPr/>
          <p:nvPr/>
        </p:nvCxnSpPr>
        <p:spPr>
          <a:xfrm flipH="1">
            <a:off x="11186319" y="1295400"/>
            <a:ext cx="228600" cy="81495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1577976" y="781050"/>
            <a:ext cx="762000" cy="609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Arial" pitchFamily="34" charset="0"/>
                <a:ea typeface="Arial-Rounded" pitchFamily="34" charset="0"/>
                <a:cs typeface="Arial" pitchFamily="34" charset="0"/>
              </a:rPr>
              <a:t>1</a:t>
            </a:r>
          </a:p>
        </p:txBody>
      </p:sp>
      <p:sp>
        <p:nvSpPr>
          <p:cNvPr id="6" name="Oval 5"/>
          <p:cNvSpPr/>
          <p:nvPr/>
        </p:nvSpPr>
        <p:spPr>
          <a:xfrm>
            <a:off x="575469" y="1805559"/>
            <a:ext cx="762000" cy="609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Arial" pitchFamily="34" charset="0"/>
                <a:ea typeface="Arial-Rounded" pitchFamily="34" charset="0"/>
                <a:cs typeface="Arial" pitchFamily="34" charset="0"/>
              </a:rPr>
              <a:t>2</a:t>
            </a:r>
          </a:p>
        </p:txBody>
      </p:sp>
      <p:cxnSp>
        <p:nvCxnSpPr>
          <p:cNvPr id="7" name="Straight Connector 6"/>
          <p:cNvCxnSpPr/>
          <p:nvPr/>
        </p:nvCxnSpPr>
        <p:spPr>
          <a:xfrm flipH="1">
            <a:off x="5833269" y="2998279"/>
            <a:ext cx="228600" cy="81495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5090319" y="3803903"/>
            <a:ext cx="228600" cy="81495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6061869" y="2796158"/>
            <a:ext cx="762000" cy="609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Arial" pitchFamily="34" charset="0"/>
                <a:ea typeface="Arial-Rounded" pitchFamily="34" charset="0"/>
                <a:cs typeface="Arial" pitchFamily="34" charset="0"/>
              </a:rPr>
              <a:t>3</a:t>
            </a:r>
          </a:p>
        </p:txBody>
      </p:sp>
      <p:cxnSp>
        <p:nvCxnSpPr>
          <p:cNvPr id="11" name="Straight Connector 10"/>
          <p:cNvCxnSpPr/>
          <p:nvPr/>
        </p:nvCxnSpPr>
        <p:spPr>
          <a:xfrm flipH="1">
            <a:off x="4023519" y="4694109"/>
            <a:ext cx="228600" cy="81495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5452269" y="4429315"/>
            <a:ext cx="762000" cy="609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Arial" pitchFamily="34" charset="0"/>
                <a:ea typeface="Arial-Rounded" pitchFamily="34" charset="0"/>
                <a:cs typeface="Arial" pitchFamily="34" charset="0"/>
              </a:rPr>
              <a:t>4</a:t>
            </a:r>
          </a:p>
        </p:txBody>
      </p:sp>
      <p:pic>
        <p:nvPicPr>
          <p:cNvPr id="3" name="[hanhtrangso.nxbgd.vn] Audio_ Nhím con ra bãi cỏ tìm cái ăn_HTS">
            <a:hlinkClick r:id="" action="ppaction://media"/>
            <a:extLst>
              <a:ext uri="{FF2B5EF4-FFF2-40B4-BE49-F238E27FC236}">
                <a16:creationId xmlns:a16="http://schemas.microsoft.com/office/drawing/2014/main" id="{E00C5410-B5A3-801C-C909-9D14898144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06400" y="762000"/>
            <a:ext cx="406400" cy="406400"/>
          </a:xfrm>
          <a:prstGeom prst="rect">
            <a:avLst/>
          </a:prstGeom>
        </p:spPr>
      </p:pic>
    </p:spTree>
    <p:extLst>
      <p:ext uri="{BB962C8B-B14F-4D97-AF65-F5344CB8AC3E}">
        <p14:creationId xmlns:p14="http://schemas.microsoft.com/office/powerpoint/2010/main" val="4229123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76"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3"/>
                </p:tgtEl>
              </p:cMediaNode>
            </p:audio>
          </p:childTnLst>
        </p:cTn>
      </p:par>
    </p:tnLst>
    <p:bldLst>
      <p:bldP spid="5" grpId="0" animBg="1"/>
      <p:bldP spid="6" grpId="0" animBg="1"/>
      <p:bldP spid="10"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iệu ứng con nhím và nghệ thuật giữ khoảng cách trong các mối quan hệ -"/>
          <p:cNvPicPr>
            <a:picLocks noChangeAspect="1" noChangeArrowheads="1"/>
          </p:cNvPicPr>
          <p:nvPr/>
        </p:nvPicPr>
        <p:blipFill rotWithShape="1">
          <a:blip r:embed="rId2">
            <a:extLst>
              <a:ext uri="{28A0092B-C50C-407E-A947-70E740481C1C}">
                <a14:useLocalDpi xmlns:a14="http://schemas.microsoft.com/office/drawing/2010/main" val="0"/>
              </a:ext>
            </a:extLst>
          </a:blip>
          <a:srcRect l="7904" r="14316"/>
          <a:stretch/>
        </p:blipFill>
        <p:spPr bwMode="auto">
          <a:xfrm>
            <a:off x="936597" y="1828800"/>
            <a:ext cx="5057589"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ồn - Chi cục Tiêu chuẩn - Đo lường - Chất lượng tỉnh An Gia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1919" y="1828800"/>
            <a:ext cx="4876800" cy="36576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1508919" y="5731328"/>
            <a:ext cx="3429000"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latin typeface="Arial-Rounded" pitchFamily="34" charset="0"/>
                <a:ea typeface="Arial-Rounded" pitchFamily="34" charset="0"/>
                <a:cs typeface="Arial-Rounded" pitchFamily="34" charset="0"/>
              </a:rPr>
              <a:t>nhím</a:t>
            </a:r>
          </a:p>
        </p:txBody>
      </p:sp>
      <p:sp>
        <p:nvSpPr>
          <p:cNvPr id="5" name="Title 1"/>
          <p:cNvSpPr txBox="1">
            <a:spLocks/>
          </p:cNvSpPr>
          <p:nvPr/>
        </p:nvSpPr>
        <p:spPr>
          <a:xfrm>
            <a:off x="7185819" y="5731328"/>
            <a:ext cx="3429000"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latin typeface="Arial-Rounded" pitchFamily="34" charset="0"/>
                <a:ea typeface="Arial-Rounded" pitchFamily="34" charset="0"/>
                <a:cs typeface="Arial-Rounded" pitchFamily="34" charset="0"/>
              </a:rPr>
              <a:t>chồn</a:t>
            </a:r>
          </a:p>
        </p:txBody>
      </p:sp>
    </p:spTree>
    <p:extLst>
      <p:ext uri="{BB962C8B-B14F-4D97-AF65-F5344CB8AC3E}">
        <p14:creationId xmlns:p14="http://schemas.microsoft.com/office/powerpoint/2010/main" val="49937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75469" y="304800"/>
            <a:ext cx="10972800" cy="4419600"/>
          </a:xfrm>
          <a:prstGeom prst="roundRect">
            <a:avLst/>
          </a:prstGeom>
          <a:solidFill>
            <a:srgbClr val="FAE1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a:solidFill>
                  <a:schemeClr val="tx1"/>
                </a:solidFill>
                <a:latin typeface="Arial-Rounded" pitchFamily="34" charset="0"/>
                <a:ea typeface="Arial-Rounded" pitchFamily="34" charset="0"/>
                <a:cs typeface="Arial-Rounded" pitchFamily="34" charset="0"/>
              </a:rPr>
              <a:t>	Nhím con ra bãi cỏ tìm cái ăn. Nó phấn chấn khi thấy vô số quả chín thơm ngon. Nhím vội chạy về gọi bạn chồn. Cả hai quay lại, ăn đến no nê.</a:t>
            </a:r>
          </a:p>
        </p:txBody>
      </p:sp>
      <p:cxnSp>
        <p:nvCxnSpPr>
          <p:cNvPr id="3" name="Straight Connector 2"/>
          <p:cNvCxnSpPr/>
          <p:nvPr/>
        </p:nvCxnSpPr>
        <p:spPr>
          <a:xfrm>
            <a:off x="1723264" y="1295400"/>
            <a:ext cx="15382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483839" y="3733800"/>
            <a:ext cx="139841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Rounded Rectangle 3"/>
          <p:cNvSpPr/>
          <p:nvPr/>
        </p:nvSpPr>
        <p:spPr>
          <a:xfrm>
            <a:off x="604874" y="5355738"/>
            <a:ext cx="10931381" cy="132247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Những loài vật nào xuất hiện trong bài?</a:t>
            </a:r>
          </a:p>
        </p:txBody>
      </p:sp>
      <p:cxnSp>
        <p:nvCxnSpPr>
          <p:cNvPr id="8" name="Straight Connector 7"/>
          <p:cNvCxnSpPr/>
          <p:nvPr/>
        </p:nvCxnSpPr>
        <p:spPr>
          <a:xfrm>
            <a:off x="8214519" y="2057400"/>
            <a:ext cx="2971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a:xfrm>
            <a:off x="604874" y="5355738"/>
            <a:ext cx="10931381" cy="132247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Nhím nhìn thấy gì ở bãi cỏ?</a:t>
            </a:r>
          </a:p>
        </p:txBody>
      </p:sp>
      <p:cxnSp>
        <p:nvCxnSpPr>
          <p:cNvPr id="10" name="Straight Connector 9"/>
          <p:cNvCxnSpPr/>
          <p:nvPr/>
        </p:nvCxnSpPr>
        <p:spPr>
          <a:xfrm>
            <a:off x="823119" y="2895600"/>
            <a:ext cx="4724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58305" y="5355738"/>
            <a:ext cx="12024519" cy="132247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Nhím làm gì khi thấy nhiều quả chín thơm ngon?</a:t>
            </a:r>
          </a:p>
        </p:txBody>
      </p:sp>
      <p:cxnSp>
        <p:nvCxnSpPr>
          <p:cNvPr id="13" name="Straight Connector 12"/>
          <p:cNvCxnSpPr/>
          <p:nvPr/>
        </p:nvCxnSpPr>
        <p:spPr>
          <a:xfrm>
            <a:off x="6061869" y="2895600"/>
            <a:ext cx="51244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94544" y="3829050"/>
            <a:ext cx="418295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58305" y="5355738"/>
            <a:ext cx="12024519" cy="132247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Arial-Rounded" pitchFamily="34" charset="0"/>
                <a:ea typeface="Arial-Rounded" pitchFamily="34" charset="0"/>
                <a:cs typeface="Arial-Rounded" pitchFamily="34" charset="0"/>
              </a:rPr>
              <a:t>Em có nhận xét gì về tình cảm của nhím dành cho bạn?</a:t>
            </a:r>
          </a:p>
        </p:txBody>
      </p:sp>
    </p:spTree>
    <p:extLst>
      <p:ext uri="{BB962C8B-B14F-4D97-AF65-F5344CB8AC3E}">
        <p14:creationId xmlns:p14="http://schemas.microsoft.com/office/powerpoint/2010/main" val="2635058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par>
                                <p:cTn id="34" presetID="10" presetClass="entr" presetSubtype="0"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8"/>
                                        </p:tgtEl>
                                      </p:cBhvr>
                                    </p:animEffect>
                                    <p:set>
                                      <p:cBhvr>
                                        <p:cTn id="44" dur="1" fill="hold">
                                          <p:stCondLst>
                                            <p:cond delay="499"/>
                                          </p:stCondLst>
                                        </p:cTn>
                                        <p:tgtEl>
                                          <p:spTgt spid="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5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500"/>
                                        <p:tgtEl>
                                          <p:spTgt spid="13"/>
                                        </p:tgtEl>
                                      </p:cBhvr>
                                    </p:animEffect>
                                  </p:childTnLst>
                                </p:cTn>
                              </p:par>
                              <p:par>
                                <p:cTn id="55" presetID="10" presetClass="entr" presetSubtype="0" fill="hold"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13"/>
                                        </p:tgtEl>
                                      </p:cBhvr>
                                    </p:animEffect>
                                    <p:set>
                                      <p:cBhvr>
                                        <p:cTn id="62" dur="1" fill="hold">
                                          <p:stCondLst>
                                            <p:cond delay="499"/>
                                          </p:stCondLst>
                                        </p:cTn>
                                        <p:tgtEl>
                                          <p:spTgt spid="1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5"/>
                                        </p:tgtEl>
                                      </p:cBhvr>
                                    </p:animEffect>
                                    <p:set>
                                      <p:cBhvr>
                                        <p:cTn id="65" dur="1" fill="hold">
                                          <p:stCondLst>
                                            <p:cond delay="499"/>
                                          </p:stCondLst>
                                        </p:cTn>
                                        <p:tgtEl>
                                          <p:spTgt spid="15"/>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fade">
                                      <p:cBhvr>
                                        <p:cTn id="7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2"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804319" y="457200"/>
            <a:ext cx="6768755" cy="6768755"/>
          </a:xfrm>
        </p:spPr>
      </p:pic>
    </p:spTree>
    <p:extLst>
      <p:ext uri="{BB962C8B-B14F-4D97-AF65-F5344CB8AC3E}">
        <p14:creationId xmlns:p14="http://schemas.microsoft.com/office/powerpoint/2010/main" val="3771714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7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215396" y="203422"/>
            <a:ext cx="3382243" cy="941185"/>
            <a:chOff x="63500" y="1429216"/>
            <a:chExt cx="2542972" cy="705889"/>
          </a:xfrm>
        </p:grpSpPr>
        <p:sp>
          <p:nvSpPr>
            <p:cNvPr id="13" name="Rounded Rectangle 12"/>
            <p:cNvSpPr/>
            <p:nvPr/>
          </p:nvSpPr>
          <p:spPr>
            <a:xfrm>
              <a:off x="384357" y="1429216"/>
              <a:ext cx="2222115"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Viết vở</a:t>
              </a:r>
            </a:p>
          </p:txBody>
        </p:sp>
        <p:sp>
          <p:nvSpPr>
            <p:cNvPr id="14" name="Oval 1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3</a:t>
              </a:r>
            </a:p>
          </p:txBody>
        </p:sp>
      </p:gr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650" t="26302" r="29868" b="23438"/>
          <a:stretch/>
        </p:blipFill>
        <p:spPr bwMode="auto">
          <a:xfrm>
            <a:off x="3642519" y="609600"/>
            <a:ext cx="8092536" cy="5382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53441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6BD405B-4787-9C47-B629-6BFBE4EFD7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5200" y="-405719"/>
            <a:ext cx="9614359" cy="6908624"/>
          </a:xfrm>
          <a:prstGeom prst="rect">
            <a:avLst/>
          </a:prstGeom>
        </p:spPr>
      </p:pic>
      <p:pic>
        <p:nvPicPr>
          <p:cNvPr id="11" name="图片 10">
            <a:extLst>
              <a:ext uri="{FF2B5EF4-FFF2-40B4-BE49-F238E27FC236}">
                <a16:creationId xmlns:a16="http://schemas.microsoft.com/office/drawing/2014/main" id="{2DB4A4AE-A2DC-490E-B4A1-645388CE70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608" y="2161512"/>
            <a:ext cx="4623287" cy="4623287"/>
          </a:xfrm>
          <a:prstGeom prst="rect">
            <a:avLst/>
          </a:prstGeom>
        </p:spPr>
      </p:pic>
      <p:pic>
        <p:nvPicPr>
          <p:cNvPr id="2" name="Picture 1">
            <a:extLst>
              <a:ext uri="{FF2B5EF4-FFF2-40B4-BE49-F238E27FC236}">
                <a16:creationId xmlns:a16="http://schemas.microsoft.com/office/drawing/2014/main" id="{E521C5CD-0EB9-4A79-A6E0-304BE8DC0C83}"/>
              </a:ext>
            </a:extLst>
          </p:cNvPr>
          <p:cNvPicPr>
            <a:picLocks noChangeAspect="1"/>
          </p:cNvPicPr>
          <p:nvPr/>
        </p:nvPicPr>
        <p:blipFill>
          <a:blip r:embed="rId5"/>
          <a:stretch>
            <a:fillRect/>
          </a:stretch>
        </p:blipFill>
        <p:spPr>
          <a:xfrm>
            <a:off x="3413919" y="1600200"/>
            <a:ext cx="7821846" cy="3676207"/>
          </a:xfrm>
          <a:prstGeom prst="rect">
            <a:avLst/>
          </a:prstGeom>
        </p:spPr>
      </p:pic>
    </p:spTree>
    <p:extLst>
      <p:ext uri="{BB962C8B-B14F-4D97-AF65-F5344CB8AC3E}">
        <p14:creationId xmlns:p14="http://schemas.microsoft.com/office/powerpoint/2010/main" val="3385111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A048AA1-9439-4069-8BCA-1816CDF4E074}"/>
              </a:ext>
            </a:extLst>
          </p:cNvPr>
          <p:cNvPicPr>
            <a:picLocks noChangeAspect="1"/>
          </p:cNvPicPr>
          <p:nvPr/>
        </p:nvPicPr>
        <p:blipFill>
          <a:blip r:embed="rId3"/>
          <a:stretch>
            <a:fillRect/>
          </a:stretch>
        </p:blipFill>
        <p:spPr>
          <a:xfrm>
            <a:off x="0" y="5358368"/>
            <a:ext cx="12161838" cy="1550634"/>
          </a:xfrm>
          <a:prstGeom prst="rect">
            <a:avLst/>
          </a:prstGeom>
        </p:spPr>
      </p:pic>
      <p:pic>
        <p:nvPicPr>
          <p:cNvPr id="6" name="图片 5">
            <a:extLst>
              <a:ext uri="{FF2B5EF4-FFF2-40B4-BE49-F238E27FC236}">
                <a16:creationId xmlns:a16="http://schemas.microsoft.com/office/drawing/2014/main" id="{5D5910B9-5777-4B1D-82E3-826396DC58AF}"/>
              </a:ext>
            </a:extLst>
          </p:cNvPr>
          <p:cNvPicPr>
            <a:picLocks noChangeAspect="1"/>
          </p:cNvPicPr>
          <p:nvPr/>
        </p:nvPicPr>
        <p:blipFill>
          <a:blip r:embed="rId4"/>
          <a:stretch>
            <a:fillRect/>
          </a:stretch>
        </p:blipFill>
        <p:spPr>
          <a:xfrm>
            <a:off x="2677482" y="-158260"/>
            <a:ext cx="8769141" cy="6672572"/>
          </a:xfrm>
          <a:prstGeom prst="rect">
            <a:avLst/>
          </a:prstGeom>
        </p:spPr>
      </p:pic>
      <p:sp>
        <p:nvSpPr>
          <p:cNvPr id="9" name="文本框 8">
            <a:extLst>
              <a:ext uri="{FF2B5EF4-FFF2-40B4-BE49-F238E27FC236}">
                <a16:creationId xmlns:a16="http://schemas.microsoft.com/office/drawing/2014/main" id="{6E42E533-5CF8-4322-8A1E-06F040A799A7}"/>
              </a:ext>
            </a:extLst>
          </p:cNvPr>
          <p:cNvSpPr txBox="1"/>
          <p:nvPr/>
        </p:nvSpPr>
        <p:spPr>
          <a:xfrm>
            <a:off x="3928696" y="943131"/>
            <a:ext cx="6266712" cy="2862322"/>
          </a:xfrm>
          <a:prstGeom prst="rect">
            <a:avLst/>
          </a:prstGeom>
          <a:noFill/>
        </p:spPr>
        <p:txBody>
          <a:bodyPr wrap="square" rtlCol="0">
            <a:spAutoFit/>
          </a:bodyPr>
          <a:lstStyle>
            <a:defPPr>
              <a:defRPr lang="zh-CN"/>
            </a:defPPr>
            <a:lvl1pPr algn="ctr">
              <a:defRPr sz="7200">
                <a:effectLst>
                  <a:outerShdw blurRad="12700" dist="12700" dir="2700000" algn="tl" rotWithShape="0">
                    <a:prstClr val="black">
                      <a:alpha val="40000"/>
                    </a:prstClr>
                  </a:outerShdw>
                </a:effectLst>
                <a:latin typeface="字魂141号-活力悦动体" panose="00000500000000000000" pitchFamily="2" charset="-122"/>
                <a:ea typeface="字魂141号-活力悦动体" panose="00000500000000000000" pitchFamily="2" charset="-122"/>
              </a:defRPr>
            </a:lvl1pPr>
          </a:lstStyle>
          <a:p>
            <a:pPr defTabSz="912114"/>
            <a:r>
              <a:rPr lang="en-US" sz="6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Kể</a:t>
            </a:r>
            <a:r>
              <a:rPr lang="en-US" sz="6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6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chuyện</a:t>
            </a:r>
            <a:r>
              <a:rPr lang="en-US" sz="6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defTabSz="912114"/>
            <a:r>
              <a:rPr lang="vi-VN" sz="6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Hai người bạn và con gấu</a:t>
            </a:r>
          </a:p>
        </p:txBody>
      </p:sp>
      <p:pic>
        <p:nvPicPr>
          <p:cNvPr id="10" name="Picture 9">
            <a:extLst>
              <a:ext uri="{FF2B5EF4-FFF2-40B4-BE49-F238E27FC236}">
                <a16:creationId xmlns:a16="http://schemas.microsoft.com/office/drawing/2014/main" id="{CE848887-1BE9-B14E-8510-E0C67B103D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523" y="3632202"/>
            <a:ext cx="5287641" cy="3048854"/>
          </a:xfrm>
          <a:prstGeom prst="rect">
            <a:avLst/>
          </a:prstGeom>
        </p:spPr>
      </p:pic>
      <p:pic>
        <p:nvPicPr>
          <p:cNvPr id="12" name="Picture 11">
            <a:extLst>
              <a:ext uri="{FF2B5EF4-FFF2-40B4-BE49-F238E27FC236}">
                <a16:creationId xmlns:a16="http://schemas.microsoft.com/office/drawing/2014/main" id="{4436F5CE-D82C-8647-BA21-FF85C97681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19269" y="3009566"/>
            <a:ext cx="4363949" cy="4294126"/>
          </a:xfrm>
          <a:prstGeom prst="rect">
            <a:avLst/>
          </a:prstGeom>
        </p:spPr>
      </p:pic>
    </p:spTree>
    <p:extLst>
      <p:ext uri="{BB962C8B-B14F-4D97-AF65-F5344CB8AC3E}">
        <p14:creationId xmlns:p14="http://schemas.microsoft.com/office/powerpoint/2010/main" val="693148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người tôi yêu tôi thương">
            <a:hlinkClick r:id="" action="ppaction://media"/>
            <a:extLst>
              <a:ext uri="{FF2B5EF4-FFF2-40B4-BE49-F238E27FC236}">
                <a16:creationId xmlns:a16="http://schemas.microsoft.com/office/drawing/2014/main" id="{1341308D-6B43-9DC1-ABCB-E586491DE99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7938"/>
            <a:ext cx="12161838" cy="6840537"/>
          </a:xfrm>
          <a:prstGeom prst="rect">
            <a:avLst/>
          </a:prstGeom>
        </p:spPr>
      </p:pic>
    </p:spTree>
    <p:extLst>
      <p:ext uri="{BB962C8B-B14F-4D97-AF65-F5344CB8AC3E}">
        <p14:creationId xmlns:p14="http://schemas.microsoft.com/office/powerpoint/2010/main" val="38440480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5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ai người bạn và con gấu - Two friends and the bear _ Tiếng Việt 1_ Kết nối tri thức với cuộc sống">
            <a:hlinkClick r:id="" action="ppaction://media"/>
            <a:extLst>
              <a:ext uri="{FF2B5EF4-FFF2-40B4-BE49-F238E27FC236}">
                <a16:creationId xmlns:a16="http://schemas.microsoft.com/office/drawing/2014/main" id="{5A39C861-E0DF-460E-A893-504094DF157D}"/>
              </a:ext>
            </a:extLst>
          </p:cNvPr>
          <p:cNvPicPr>
            <a:picLocks noChangeAspect="1"/>
          </p:cNvPicPr>
          <p:nvPr>
            <a:videoFile r:link="rId1"/>
            <p:extLst>
              <p:ext uri="{DAA4B4D4-6D71-4841-9C94-3DE7FCFB9230}">
                <p14:media xmlns:p14="http://schemas.microsoft.com/office/powerpoint/2010/main" r:embed="rId2">
                  <p14:trim st="6689" end="2927.3666"/>
                </p14:media>
              </p:ext>
            </p:extLst>
          </p:nvPr>
        </p:nvPicPr>
        <p:blipFill>
          <a:blip r:embed="rId4"/>
          <a:stretch>
            <a:fillRect/>
          </a:stretch>
        </p:blipFill>
        <p:spPr>
          <a:xfrm>
            <a:off x="-12221" y="30682"/>
            <a:ext cx="12174059" cy="6818835"/>
          </a:xfrm>
          <a:prstGeom prst="rect">
            <a:avLst/>
          </a:prstGeom>
        </p:spPr>
      </p:pic>
    </p:spTree>
    <p:extLst>
      <p:ext uri="{BB962C8B-B14F-4D97-AF65-F5344CB8AC3E}">
        <p14:creationId xmlns:p14="http://schemas.microsoft.com/office/powerpoint/2010/main" val="186925079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2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61519" y="304800"/>
            <a:ext cx="6608347" cy="747256"/>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defTabSz="1216152">
              <a:buClr>
                <a:srgbClr val="000000"/>
              </a:buClr>
            </a:pPr>
            <a:r>
              <a:rPr lang="en-US" sz="4256" b="1" kern="0" dirty="0">
                <a:ln w="1905"/>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Hai </a:t>
            </a:r>
            <a:r>
              <a:rPr lang="en-US" sz="4256" b="1" kern="0" dirty="0" err="1">
                <a:ln w="1905"/>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người</a:t>
            </a:r>
            <a:r>
              <a:rPr lang="en-US" sz="4256" b="1" kern="0" dirty="0">
                <a:ln w="1905"/>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256" b="1" kern="0" dirty="0" err="1">
                <a:ln w="1905"/>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bạn</a:t>
            </a:r>
            <a:r>
              <a:rPr lang="en-US" sz="4256" b="1" kern="0" dirty="0">
                <a:ln w="1905"/>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256" b="1" kern="0" dirty="0" err="1">
                <a:ln w="1905"/>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và</a:t>
            </a:r>
            <a:r>
              <a:rPr lang="en-US" sz="4256" b="1" kern="0" dirty="0">
                <a:ln w="1905"/>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con </a:t>
            </a:r>
            <a:r>
              <a:rPr lang="en-US" sz="4256" b="1" kern="0" dirty="0" err="1">
                <a:ln w="1905"/>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gấu</a:t>
            </a:r>
            <a:endParaRPr lang="en-US" sz="4256" b="1" kern="0" dirty="0">
              <a:ln w="1905"/>
              <a:solidFill>
                <a:srgbClr val="002060"/>
              </a:solidFill>
              <a:latin typeface="Calibri" pitchFamily="34" charset="0"/>
              <a:ea typeface="AvantGarde" pitchFamily="2" charset="0"/>
              <a:cs typeface="Calibri" pitchFamily="34" charset="0"/>
              <a:sym typeface="Arial"/>
            </a:endParaRPr>
          </a:p>
        </p:txBody>
      </p:sp>
      <p:sp>
        <p:nvSpPr>
          <p:cNvPr id="8" name="TextBox 7"/>
          <p:cNvSpPr txBox="1"/>
          <p:nvPr/>
        </p:nvSpPr>
        <p:spPr>
          <a:xfrm>
            <a:off x="1866901" y="925767"/>
            <a:ext cx="478016" cy="378886"/>
          </a:xfrm>
          <a:prstGeom prst="rect">
            <a:avLst/>
          </a:prstGeom>
          <a:noFill/>
        </p:spPr>
        <p:txBody>
          <a:bodyPr wrap="none" rtlCol="0">
            <a:spAutoFit/>
          </a:bodyPr>
          <a:lstStyle/>
          <a:p>
            <a:pPr defTabSz="1216152">
              <a:buClr>
                <a:srgbClr val="000000"/>
              </a:buClr>
            </a:pPr>
            <a:r>
              <a:rPr lang="en-US" sz="1862" kern="0">
                <a:solidFill>
                  <a:srgbClr val="FFFFFF"/>
                </a:solidFill>
                <a:latin typeface="Arial"/>
                <a:cs typeface="Arial"/>
                <a:sym typeface="Arial"/>
              </a:rPr>
              <a:t>(1)</a:t>
            </a:r>
          </a:p>
        </p:txBody>
      </p:sp>
      <p:sp>
        <p:nvSpPr>
          <p:cNvPr id="9" name="TextBox 8"/>
          <p:cNvSpPr txBox="1"/>
          <p:nvPr/>
        </p:nvSpPr>
        <p:spPr>
          <a:xfrm>
            <a:off x="6368238" y="1130443"/>
            <a:ext cx="478016" cy="378886"/>
          </a:xfrm>
          <a:prstGeom prst="rect">
            <a:avLst/>
          </a:prstGeom>
          <a:noFill/>
        </p:spPr>
        <p:txBody>
          <a:bodyPr wrap="none" rtlCol="0">
            <a:spAutoFit/>
          </a:bodyPr>
          <a:lstStyle/>
          <a:p>
            <a:pPr defTabSz="1216152">
              <a:buClr>
                <a:srgbClr val="000000"/>
              </a:buClr>
            </a:pPr>
            <a:r>
              <a:rPr lang="en-US" sz="1862" kern="0">
                <a:solidFill>
                  <a:srgbClr val="FFFFFF"/>
                </a:solidFill>
                <a:latin typeface="Arial"/>
                <a:cs typeface="Arial"/>
                <a:sym typeface="Arial"/>
              </a:rPr>
              <a:t>(2)</a:t>
            </a:r>
          </a:p>
        </p:txBody>
      </p:sp>
      <p:pic>
        <p:nvPicPr>
          <p:cNvPr id="11" name="Picture 2"/>
          <p:cNvPicPr>
            <a:picLocks noChangeAspect="1" noChangeArrowheads="1"/>
          </p:cNvPicPr>
          <p:nvPr/>
        </p:nvPicPr>
        <p:blipFill>
          <a:blip r:embed="rId3"/>
          <a:srcRect/>
          <a:stretch>
            <a:fillRect/>
          </a:stretch>
        </p:blipFill>
        <p:spPr bwMode="auto">
          <a:xfrm>
            <a:off x="1675355" y="1226218"/>
            <a:ext cx="4036282" cy="2274077"/>
          </a:xfrm>
          <a:prstGeom prst="roundRect">
            <a:avLst>
              <a:gd name="adj" fmla="val 4167"/>
            </a:avLst>
          </a:prstGeom>
          <a:solidFill>
            <a:srgbClr val="FFFFFF"/>
          </a:solidFill>
          <a:ln w="76200" cap="sq">
            <a:solidFill>
              <a:schemeClr val="bg1"/>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2" name="Picture 3"/>
          <p:cNvPicPr>
            <a:picLocks noChangeAspect="1" noChangeArrowheads="1"/>
          </p:cNvPicPr>
          <p:nvPr/>
        </p:nvPicPr>
        <p:blipFill>
          <a:blip r:embed="rId4"/>
          <a:srcRect/>
          <a:stretch>
            <a:fillRect/>
          </a:stretch>
        </p:blipFill>
        <p:spPr bwMode="auto">
          <a:xfrm>
            <a:off x="6368239" y="1226218"/>
            <a:ext cx="4191925" cy="2274077"/>
          </a:xfrm>
          <a:prstGeom prst="roundRect">
            <a:avLst>
              <a:gd name="adj" fmla="val 4167"/>
            </a:avLst>
          </a:prstGeom>
          <a:solidFill>
            <a:srgbClr val="FFFFFF"/>
          </a:solidFill>
          <a:ln w="76200" cap="sq">
            <a:solidFill>
              <a:schemeClr val="bg1"/>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3" name="Picture 4"/>
          <p:cNvPicPr>
            <a:picLocks noChangeAspect="1" noChangeArrowheads="1"/>
          </p:cNvPicPr>
          <p:nvPr/>
        </p:nvPicPr>
        <p:blipFill>
          <a:blip r:embed="rId5"/>
          <a:srcRect/>
          <a:stretch>
            <a:fillRect/>
          </a:stretch>
        </p:blipFill>
        <p:spPr bwMode="auto">
          <a:xfrm>
            <a:off x="1635324" y="3846412"/>
            <a:ext cx="4076312" cy="2360010"/>
          </a:xfrm>
          <a:prstGeom prst="roundRect">
            <a:avLst>
              <a:gd name="adj" fmla="val 4167"/>
            </a:avLst>
          </a:prstGeom>
          <a:solidFill>
            <a:srgbClr val="FFFFFF"/>
          </a:solidFill>
          <a:ln w="76200" cap="sq">
            <a:solidFill>
              <a:schemeClr val="bg1"/>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4" name="Picture 5"/>
          <p:cNvPicPr>
            <a:picLocks noChangeAspect="1" noChangeArrowheads="1"/>
          </p:cNvPicPr>
          <p:nvPr/>
        </p:nvPicPr>
        <p:blipFill>
          <a:blip r:embed="rId6"/>
          <a:srcRect/>
          <a:stretch>
            <a:fillRect/>
          </a:stretch>
        </p:blipFill>
        <p:spPr bwMode="auto">
          <a:xfrm>
            <a:off x="6368239" y="3821138"/>
            <a:ext cx="4191925" cy="2401101"/>
          </a:xfrm>
          <a:prstGeom prst="roundRect">
            <a:avLst>
              <a:gd name="adj" fmla="val 4167"/>
            </a:avLst>
          </a:prstGeom>
          <a:solidFill>
            <a:srgbClr val="FFFFFF"/>
          </a:solidFill>
          <a:ln w="76200" cap="sq">
            <a:solidFill>
              <a:schemeClr val="bg1"/>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grpSp>
        <p:nvGrpSpPr>
          <p:cNvPr id="2" name="Group 1">
            <a:extLst>
              <a:ext uri="{FF2B5EF4-FFF2-40B4-BE49-F238E27FC236}">
                <a16:creationId xmlns:a16="http://schemas.microsoft.com/office/drawing/2014/main" id="{439B7C5E-44C0-0120-AC99-5B47C13EF5D8}"/>
              </a:ext>
            </a:extLst>
          </p:cNvPr>
          <p:cNvGrpSpPr/>
          <p:nvPr/>
        </p:nvGrpSpPr>
        <p:grpSpPr>
          <a:xfrm>
            <a:off x="0" y="152400"/>
            <a:ext cx="3109117" cy="941185"/>
            <a:chOff x="63500" y="1429216"/>
            <a:chExt cx="2337621" cy="705889"/>
          </a:xfrm>
        </p:grpSpPr>
        <p:sp>
          <p:nvSpPr>
            <p:cNvPr id="4" name="Rounded Rectangle 16">
              <a:extLst>
                <a:ext uri="{FF2B5EF4-FFF2-40B4-BE49-F238E27FC236}">
                  <a16:creationId xmlns:a16="http://schemas.microsoft.com/office/drawing/2014/main" id="{AF00D713-5F5C-7E2F-B1E6-02FE19E94108}"/>
                </a:ext>
              </a:extLst>
            </p:cNvPr>
            <p:cNvSpPr/>
            <p:nvPr/>
          </p:nvSpPr>
          <p:spPr>
            <a:xfrm>
              <a:off x="510495" y="1429216"/>
              <a:ext cx="1890626"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Arial-Rounded" pitchFamily="34" charset="0"/>
                  <a:ea typeface="Arial-Rounded" pitchFamily="34" charset="0"/>
                  <a:cs typeface="Arial-Rounded" pitchFamily="34" charset="0"/>
                </a:rPr>
                <a:t>Kể</a:t>
              </a:r>
              <a:r>
                <a:rPr lang="en-US" sz="3600" dirty="0">
                  <a:latin typeface="Arial-Rounded" pitchFamily="34" charset="0"/>
                  <a:ea typeface="Arial-Rounded" pitchFamily="34" charset="0"/>
                  <a:cs typeface="Arial-Rounded" pitchFamily="34" charset="0"/>
                </a:rPr>
                <a:t> </a:t>
              </a:r>
              <a:r>
                <a:rPr lang="en-US" sz="3600" dirty="0" err="1">
                  <a:latin typeface="Arial-Rounded" pitchFamily="34" charset="0"/>
                  <a:ea typeface="Arial-Rounded" pitchFamily="34" charset="0"/>
                  <a:cs typeface="Arial-Rounded" pitchFamily="34" charset="0"/>
                </a:rPr>
                <a:t>chuyện</a:t>
              </a:r>
              <a:endParaRPr lang="en-US" sz="3600" dirty="0">
                <a:latin typeface="Arial-Rounded" pitchFamily="34" charset="0"/>
                <a:ea typeface="Arial-Rounded" pitchFamily="34" charset="0"/>
                <a:cs typeface="Arial-Rounded" pitchFamily="34" charset="0"/>
              </a:endParaRPr>
            </a:p>
          </p:txBody>
        </p:sp>
        <p:sp>
          <p:nvSpPr>
            <p:cNvPr id="5" name="Oval 4">
              <a:extLst>
                <a:ext uri="{FF2B5EF4-FFF2-40B4-BE49-F238E27FC236}">
                  <a16:creationId xmlns:a16="http://schemas.microsoft.com/office/drawing/2014/main" id="{5173B8C9-4F84-B567-CA3E-FC7341AF3AFC}"/>
                </a:ext>
              </a:extLst>
            </p:cNvPr>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Arial Rounded MT Bold" pitchFamily="34" charset="0"/>
                  <a:ea typeface="Arial-Rounded" pitchFamily="34" charset="0"/>
                  <a:cs typeface="Arial-Rounded" pitchFamily="34" charset="0"/>
                </a:rPr>
                <a:t>3</a:t>
              </a:r>
            </a:p>
          </p:txBody>
        </p:sp>
      </p:grpSp>
    </p:spTree>
    <p:extLst>
      <p:ext uri="{BB962C8B-B14F-4D97-AF65-F5344CB8AC3E}">
        <p14:creationId xmlns:p14="http://schemas.microsoft.com/office/powerpoint/2010/main" val="4112179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srcRect/>
          <a:stretch>
            <a:fillRect/>
          </a:stretch>
        </p:blipFill>
        <p:spPr bwMode="auto">
          <a:xfrm>
            <a:off x="594520" y="1524001"/>
            <a:ext cx="5826804" cy="4038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p:cNvSpPr txBox="1"/>
          <p:nvPr/>
        </p:nvSpPr>
        <p:spPr>
          <a:xfrm>
            <a:off x="1866901" y="925767"/>
            <a:ext cx="364202" cy="378886"/>
          </a:xfrm>
          <a:prstGeom prst="rect">
            <a:avLst/>
          </a:prstGeom>
          <a:noFill/>
        </p:spPr>
        <p:txBody>
          <a:bodyPr wrap="none" rtlCol="0">
            <a:spAutoFit/>
          </a:bodyPr>
          <a:lstStyle/>
          <a:p>
            <a:pPr defTabSz="1216152">
              <a:buClr>
                <a:srgbClr val="000000"/>
              </a:buClr>
            </a:pPr>
            <a:r>
              <a:rPr lang="en-US" sz="1862"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(1)</a:t>
            </a:r>
          </a:p>
        </p:txBody>
      </p:sp>
      <p:sp>
        <p:nvSpPr>
          <p:cNvPr id="9" name="TextBox 8"/>
          <p:cNvSpPr txBox="1"/>
          <p:nvPr/>
        </p:nvSpPr>
        <p:spPr>
          <a:xfrm>
            <a:off x="6368238" y="1130443"/>
            <a:ext cx="409086" cy="378886"/>
          </a:xfrm>
          <a:prstGeom prst="rect">
            <a:avLst/>
          </a:prstGeom>
          <a:noFill/>
        </p:spPr>
        <p:txBody>
          <a:bodyPr wrap="none" rtlCol="0">
            <a:spAutoFit/>
          </a:bodyPr>
          <a:lstStyle/>
          <a:p>
            <a:pPr defTabSz="1216152">
              <a:buClr>
                <a:srgbClr val="000000"/>
              </a:buClr>
            </a:pPr>
            <a:r>
              <a:rPr lang="en-US" sz="1862"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(2)</a:t>
            </a:r>
          </a:p>
        </p:txBody>
      </p:sp>
      <p:sp>
        <p:nvSpPr>
          <p:cNvPr id="11" name="TextBox 10"/>
          <p:cNvSpPr txBox="1"/>
          <p:nvPr/>
        </p:nvSpPr>
        <p:spPr>
          <a:xfrm>
            <a:off x="3261519" y="457200"/>
            <a:ext cx="5370381" cy="747256"/>
          </a:xfrm>
          <a:prstGeom prst="rect">
            <a:avLst/>
          </a:prstGeom>
          <a:noFill/>
        </p:spPr>
        <p:txBody>
          <a:bodyPr wrap="none" rtlCol="0">
            <a:spAutoFit/>
          </a:bodyPr>
          <a:lstStyle/>
          <a:p>
            <a:pPr defTabSz="1216152">
              <a:buClr>
                <a:srgbClr val="000000"/>
              </a:buClr>
            </a:pPr>
            <a:r>
              <a:rPr lang="en-US" sz="4256"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Hai người bạn đi đâu ?</a:t>
            </a:r>
          </a:p>
        </p:txBody>
      </p:sp>
      <p:sp>
        <p:nvSpPr>
          <p:cNvPr id="2" name="Rectangle 1">
            <a:extLst>
              <a:ext uri="{FF2B5EF4-FFF2-40B4-BE49-F238E27FC236}">
                <a16:creationId xmlns:a16="http://schemas.microsoft.com/office/drawing/2014/main" id="{79634A2B-259D-ACA9-C899-0E15C074ED08}"/>
              </a:ext>
            </a:extLst>
          </p:cNvPr>
          <p:cNvSpPr/>
          <p:nvPr/>
        </p:nvSpPr>
        <p:spPr>
          <a:xfrm>
            <a:off x="6995319" y="2057400"/>
            <a:ext cx="4495800" cy="2976136"/>
          </a:xfrm>
          <a:prstGeom prst="rect">
            <a:avLst/>
          </a:prstGeom>
          <a:solidFill>
            <a:srgbClr val="C0E9FD">
              <a:alpha val="59000"/>
            </a:srgbClr>
          </a:solidFill>
          <a:ln w="38100">
            <a:solidFill>
              <a:schemeClr val="bg1"/>
            </a:solidFill>
          </a:ln>
        </p:spPr>
        <p:txBody>
          <a:bodyPr wrap="square">
            <a:spAutoFit/>
          </a:bodyPr>
          <a:lstStyle/>
          <a:p>
            <a:pPr algn="just">
              <a:lnSpc>
                <a:spcPct val="120000"/>
              </a:lnSpc>
              <a:spcAft>
                <a:spcPts val="0"/>
              </a:spcAft>
            </a:pPr>
            <a:r>
              <a:rPr lang="en-US" sz="5400" dirty="0">
                <a:latin typeface="Arial-Rounded" panose="020B0500000000000000" pitchFamily="34" charset="0"/>
                <a:ea typeface="Arial-Rounded" panose="020B0500000000000000" pitchFamily="34" charset="0"/>
                <a:cs typeface="Arial-Rounded" panose="020B0500000000000000" pitchFamily="34" charset="0"/>
              </a:rPr>
              <a:t>Hai </a:t>
            </a:r>
            <a:r>
              <a:rPr lang="en-US" sz="54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nhau</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vào</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rừng</a:t>
            </a:r>
            <a:r>
              <a:rPr lang="en-US" sz="5400" dirty="0">
                <a:latin typeface="Arial-Rounded" panose="020B0500000000000000" pitchFamily="34" charset="0"/>
                <a:ea typeface="Arial-Rounded" panose="020B0500000000000000" pitchFamily="34" charset="0"/>
                <a:cs typeface="Arial-Rounded" panose="020B0500000000000000" pitchFamily="34" charset="0"/>
              </a:rPr>
              <a:t>.</a:t>
            </a:r>
            <a:endParaRPr lang="en-US" sz="7200" i="1" dirty="0">
              <a:solidFill>
                <a:srgbClr val="84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85758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866901" y="925767"/>
            <a:ext cx="364202" cy="378886"/>
          </a:xfrm>
          <a:prstGeom prst="rect">
            <a:avLst/>
          </a:prstGeom>
          <a:noFill/>
        </p:spPr>
        <p:txBody>
          <a:bodyPr wrap="none" rtlCol="0">
            <a:spAutoFit/>
          </a:bodyPr>
          <a:lstStyle/>
          <a:p>
            <a:pPr defTabSz="1216152">
              <a:buClr>
                <a:srgbClr val="000000"/>
              </a:buClr>
            </a:pPr>
            <a:r>
              <a:rPr lang="en-US" sz="1862"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(1)</a:t>
            </a:r>
          </a:p>
        </p:txBody>
      </p:sp>
      <p:sp>
        <p:nvSpPr>
          <p:cNvPr id="9" name="TextBox 8"/>
          <p:cNvSpPr txBox="1"/>
          <p:nvPr/>
        </p:nvSpPr>
        <p:spPr>
          <a:xfrm>
            <a:off x="6368238" y="1130443"/>
            <a:ext cx="409086" cy="378886"/>
          </a:xfrm>
          <a:prstGeom prst="rect">
            <a:avLst/>
          </a:prstGeom>
          <a:noFill/>
        </p:spPr>
        <p:txBody>
          <a:bodyPr wrap="none" rtlCol="0">
            <a:spAutoFit/>
          </a:bodyPr>
          <a:lstStyle/>
          <a:p>
            <a:pPr defTabSz="1216152">
              <a:buClr>
                <a:srgbClr val="000000"/>
              </a:buClr>
            </a:pPr>
            <a:r>
              <a:rPr lang="en-US" sz="1862"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(2)</a:t>
            </a:r>
          </a:p>
        </p:txBody>
      </p:sp>
      <p:sp>
        <p:nvSpPr>
          <p:cNvPr id="11" name="TextBox 10"/>
          <p:cNvSpPr txBox="1"/>
          <p:nvPr/>
        </p:nvSpPr>
        <p:spPr>
          <a:xfrm>
            <a:off x="2728119" y="457200"/>
            <a:ext cx="6617517" cy="747256"/>
          </a:xfrm>
          <a:prstGeom prst="rect">
            <a:avLst/>
          </a:prstGeom>
          <a:noFill/>
        </p:spPr>
        <p:txBody>
          <a:bodyPr wrap="none" rtlCol="0">
            <a:spAutoFit/>
          </a:bodyPr>
          <a:lstStyle/>
          <a:p>
            <a:pPr defTabSz="1216152">
              <a:buClr>
                <a:srgbClr val="000000"/>
              </a:buClr>
            </a:pPr>
            <a:r>
              <a:rPr lang="en-US" sz="4256"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Họ làm gì khi thấy con gấu ?</a:t>
            </a:r>
          </a:p>
        </p:txBody>
      </p:sp>
      <p:pic>
        <p:nvPicPr>
          <p:cNvPr id="7" name="Picture 3"/>
          <p:cNvPicPr>
            <a:picLocks noChangeAspect="1" noChangeArrowheads="1"/>
          </p:cNvPicPr>
          <p:nvPr/>
        </p:nvPicPr>
        <p:blipFill rotWithShape="1">
          <a:blip r:embed="rId3"/>
          <a:srcRect/>
          <a:stretch/>
        </p:blipFill>
        <p:spPr bwMode="auto">
          <a:xfrm>
            <a:off x="746919" y="1828800"/>
            <a:ext cx="5708955" cy="38100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 name="Rectangle 2">
            <a:extLst>
              <a:ext uri="{FF2B5EF4-FFF2-40B4-BE49-F238E27FC236}">
                <a16:creationId xmlns:a16="http://schemas.microsoft.com/office/drawing/2014/main" id="{5514670C-95CD-1610-8A40-A98481387F29}"/>
              </a:ext>
            </a:extLst>
          </p:cNvPr>
          <p:cNvSpPr/>
          <p:nvPr/>
        </p:nvSpPr>
        <p:spPr>
          <a:xfrm>
            <a:off x="6919119" y="1676400"/>
            <a:ext cx="4800600" cy="3705823"/>
          </a:xfrm>
          <a:prstGeom prst="rect">
            <a:avLst/>
          </a:prstGeom>
          <a:solidFill>
            <a:srgbClr val="C0E9FD">
              <a:alpha val="59000"/>
            </a:srgbClr>
          </a:solidFill>
          <a:ln w="38100">
            <a:solidFill>
              <a:schemeClr val="bg1"/>
            </a:solidFill>
          </a:ln>
        </p:spPr>
        <p:txBody>
          <a:bodyPr wrap="square">
            <a:spAutoFit/>
          </a:bodyPr>
          <a:lstStyle/>
          <a:p>
            <a:pPr marL="571500" indent="-571500" algn="just">
              <a:lnSpc>
                <a:spcPct val="120000"/>
              </a:lnSpc>
              <a:spcAft>
                <a:spcPts val="0"/>
              </a:spcAft>
              <a:buFont typeface="Arial" panose="020B0604020202020204" pitchFamily="34" charset="0"/>
              <a:buChar char="•"/>
            </a:pP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Chàng</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gầy</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nhanh</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chân</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trèo</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lên</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cây</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a:p>
            <a:pPr marL="571500" indent="-571500" algn="just">
              <a:lnSpc>
                <a:spcPct val="120000"/>
              </a:lnSpc>
              <a:spcAft>
                <a:spcPts val="0"/>
              </a:spcAft>
              <a:buFont typeface="Arial" panose="020B0604020202020204" pitchFamily="34" charset="0"/>
              <a:buChar char="•"/>
            </a:pPr>
            <a:r>
              <a:rPr lang="en-US" sz="40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Chàng</a:t>
            </a:r>
            <a:r>
              <a:rPr lang="en-US" sz="40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béo</a:t>
            </a:r>
            <a:r>
              <a:rPr lang="en-US" sz="40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nằm</a:t>
            </a:r>
            <a:r>
              <a:rPr lang="en-US" sz="40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xuống</a:t>
            </a:r>
            <a:r>
              <a:rPr lang="en-US" sz="40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đất</a:t>
            </a:r>
            <a:r>
              <a:rPr lang="en-US" sz="40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và</a:t>
            </a:r>
            <a:r>
              <a:rPr lang="en-US" sz="40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giả</a:t>
            </a:r>
            <a:r>
              <a:rPr lang="en-US" sz="40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chết</a:t>
            </a:r>
            <a:r>
              <a:rPr lang="en-US" sz="40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54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49447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noChangeArrowheads="1"/>
          </p:cNvPicPr>
          <p:nvPr/>
        </p:nvPicPr>
        <p:blipFill>
          <a:blip r:embed="rId3"/>
          <a:srcRect/>
          <a:stretch>
            <a:fillRect/>
          </a:stretch>
        </p:blipFill>
        <p:spPr bwMode="auto">
          <a:xfrm>
            <a:off x="746919" y="1828800"/>
            <a:ext cx="5038525" cy="34290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8" name="TextBox 7"/>
          <p:cNvSpPr txBox="1"/>
          <p:nvPr/>
        </p:nvSpPr>
        <p:spPr>
          <a:xfrm>
            <a:off x="1866901" y="925767"/>
            <a:ext cx="478016" cy="378886"/>
          </a:xfrm>
          <a:prstGeom prst="rect">
            <a:avLst/>
          </a:prstGeom>
          <a:noFill/>
        </p:spPr>
        <p:txBody>
          <a:bodyPr wrap="none" rtlCol="0">
            <a:spAutoFit/>
          </a:bodyPr>
          <a:lstStyle/>
          <a:p>
            <a:pPr defTabSz="1216152">
              <a:buClr>
                <a:srgbClr val="000000"/>
              </a:buClr>
            </a:pPr>
            <a:r>
              <a:rPr lang="en-US" sz="1862" kern="0">
                <a:solidFill>
                  <a:srgbClr val="FFFFFF"/>
                </a:solidFill>
                <a:latin typeface="Arial"/>
                <a:cs typeface="Arial"/>
                <a:sym typeface="Arial"/>
              </a:rPr>
              <a:t>(1)</a:t>
            </a:r>
          </a:p>
        </p:txBody>
      </p:sp>
      <p:sp>
        <p:nvSpPr>
          <p:cNvPr id="10" name="TextBox 9"/>
          <p:cNvSpPr txBox="1"/>
          <p:nvPr/>
        </p:nvSpPr>
        <p:spPr>
          <a:xfrm>
            <a:off x="3642519" y="534955"/>
            <a:ext cx="5246711" cy="769441"/>
          </a:xfrm>
          <a:prstGeom prst="rect">
            <a:avLst/>
          </a:prstGeom>
          <a:noFill/>
        </p:spPr>
        <p:txBody>
          <a:bodyPr wrap="square" rtlCol="0">
            <a:spAutoFit/>
          </a:bodyPr>
          <a:lstStyle/>
          <a:p>
            <a:pPr defTabSz="1216152">
              <a:buClr>
                <a:srgbClr val="000000"/>
              </a:buClr>
            </a:pPr>
            <a:r>
              <a:rPr lang="en-US" sz="44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Vì sao con gấu bỏ đi?</a:t>
            </a:r>
          </a:p>
        </p:txBody>
      </p:sp>
      <p:sp>
        <p:nvSpPr>
          <p:cNvPr id="4" name="Rectangle 3">
            <a:extLst>
              <a:ext uri="{FF2B5EF4-FFF2-40B4-BE49-F238E27FC236}">
                <a16:creationId xmlns:a16="http://schemas.microsoft.com/office/drawing/2014/main" id="{A96390AD-3B19-E74E-7F01-80582D2E897C}"/>
              </a:ext>
            </a:extLst>
          </p:cNvPr>
          <p:cNvSpPr/>
          <p:nvPr/>
        </p:nvSpPr>
        <p:spPr>
          <a:xfrm>
            <a:off x="6157119" y="2514600"/>
            <a:ext cx="5410200" cy="2228495"/>
          </a:xfrm>
          <a:prstGeom prst="rect">
            <a:avLst/>
          </a:prstGeom>
          <a:solidFill>
            <a:srgbClr val="C0E9FD">
              <a:alpha val="59000"/>
            </a:srgbClr>
          </a:solidFill>
          <a:ln w="38100">
            <a:solidFill>
              <a:schemeClr val="bg1"/>
            </a:solidFill>
          </a:ln>
        </p:spPr>
        <p:txBody>
          <a:bodyPr wrap="square">
            <a:spAutoFit/>
          </a:bodyPr>
          <a:lstStyle/>
          <a:p>
            <a:pPr marL="571500" indent="-571500" algn="just">
              <a:lnSpc>
                <a:spcPct val="120000"/>
              </a:lnSpc>
              <a:spcAft>
                <a:spcPts val="0"/>
              </a:spcAft>
              <a:buFont typeface="Arial" panose="020B0604020202020204" pitchFamily="34" charset="0"/>
              <a:buChar char="•"/>
            </a:pP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Nó</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tưởng</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chàng</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béo</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chết</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nên</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nhanh</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chóng</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rời</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en-US" sz="54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118878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p:cNvPicPr>
            <a:picLocks noChangeAspect="1" noChangeArrowheads="1"/>
          </p:cNvPicPr>
          <p:nvPr/>
        </p:nvPicPr>
        <p:blipFill>
          <a:blip r:embed="rId3"/>
          <a:srcRect/>
          <a:stretch>
            <a:fillRect/>
          </a:stretch>
        </p:blipFill>
        <p:spPr bwMode="auto">
          <a:xfrm>
            <a:off x="823119" y="1600200"/>
            <a:ext cx="5162725" cy="36576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8" name="TextBox 7"/>
          <p:cNvSpPr txBox="1"/>
          <p:nvPr/>
        </p:nvSpPr>
        <p:spPr>
          <a:xfrm>
            <a:off x="1866901" y="925767"/>
            <a:ext cx="364202" cy="378886"/>
          </a:xfrm>
          <a:prstGeom prst="rect">
            <a:avLst/>
          </a:prstGeom>
          <a:noFill/>
        </p:spPr>
        <p:txBody>
          <a:bodyPr wrap="none" rtlCol="0">
            <a:spAutoFit/>
          </a:bodyPr>
          <a:lstStyle/>
          <a:p>
            <a:pPr defTabSz="1216152">
              <a:buClr>
                <a:srgbClr val="000000"/>
              </a:buClr>
            </a:pPr>
            <a:r>
              <a:rPr lang="en-US" sz="1862"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(1)</a:t>
            </a:r>
          </a:p>
        </p:txBody>
      </p:sp>
      <p:sp>
        <p:nvSpPr>
          <p:cNvPr id="10" name="TextBox 9"/>
          <p:cNvSpPr txBox="1"/>
          <p:nvPr/>
        </p:nvSpPr>
        <p:spPr>
          <a:xfrm>
            <a:off x="3303499" y="363096"/>
            <a:ext cx="5535490" cy="747256"/>
          </a:xfrm>
          <a:prstGeom prst="rect">
            <a:avLst/>
          </a:prstGeom>
          <a:noFill/>
        </p:spPr>
        <p:txBody>
          <a:bodyPr wrap="none" rtlCol="0">
            <a:spAutoFit/>
          </a:bodyPr>
          <a:lstStyle/>
          <a:p>
            <a:pPr defTabSz="1216152">
              <a:buClr>
                <a:srgbClr val="000000"/>
              </a:buClr>
            </a:pPr>
            <a:r>
              <a:rPr lang="en-US" sz="4256"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Họ đã nói gì với nhau ?</a:t>
            </a:r>
          </a:p>
        </p:txBody>
      </p:sp>
      <p:sp>
        <p:nvSpPr>
          <p:cNvPr id="2" name="Rectangle 1">
            <a:extLst>
              <a:ext uri="{FF2B5EF4-FFF2-40B4-BE49-F238E27FC236}">
                <a16:creationId xmlns:a16="http://schemas.microsoft.com/office/drawing/2014/main" id="{BA813FD6-ABE2-190E-BC1F-FFD83D8B95BE}"/>
              </a:ext>
            </a:extLst>
          </p:cNvPr>
          <p:cNvSpPr/>
          <p:nvPr/>
        </p:nvSpPr>
        <p:spPr>
          <a:xfrm>
            <a:off x="6080919" y="1600200"/>
            <a:ext cx="5410200" cy="4444486"/>
          </a:xfrm>
          <a:prstGeom prst="rect">
            <a:avLst/>
          </a:prstGeom>
          <a:solidFill>
            <a:srgbClr val="C0E9FD">
              <a:alpha val="59000"/>
            </a:srgbClr>
          </a:solidFill>
          <a:ln w="38100">
            <a:solidFill>
              <a:schemeClr val="bg1"/>
            </a:solidFill>
          </a:ln>
        </p:spPr>
        <p:txBody>
          <a:bodyPr wrap="square">
            <a:spAutoFit/>
          </a:bodyPr>
          <a:lstStyle/>
          <a:p>
            <a:pPr marL="571500" indent="-571500" algn="just">
              <a:lnSpc>
                <a:spcPct val="120000"/>
              </a:lnSpc>
              <a:spcAft>
                <a:spcPts val="0"/>
              </a:spcAft>
              <a:buFont typeface="Arial" panose="020B0604020202020204" pitchFamily="34" charset="0"/>
              <a:buChar char="•"/>
            </a:pP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Chàng</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béo</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nói</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với</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chàng</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gầy</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rằng</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gấu</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nói</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với</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anh</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ta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không</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nên</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chơi</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với</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bỏ</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mình</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lúc</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nguy</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hiểm</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en-US" sz="54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224997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32919" y="304800"/>
            <a:ext cx="6608347" cy="747256"/>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defTabSz="1216152">
              <a:buClr>
                <a:srgbClr val="000000"/>
              </a:buClr>
            </a:pPr>
            <a:r>
              <a:rPr lang="en-US" sz="4256" b="1" kern="0" dirty="0" err="1">
                <a:ln w="1905"/>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Hai</a:t>
            </a:r>
            <a:r>
              <a:rPr lang="en-US" sz="4256" b="1" kern="0" dirty="0">
                <a:ln w="1905"/>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256" b="1" kern="0" dirty="0" err="1">
                <a:ln w="1905"/>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người</a:t>
            </a:r>
            <a:r>
              <a:rPr lang="en-US" sz="4256" b="1" kern="0" dirty="0">
                <a:ln w="1905"/>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256" b="1" kern="0" dirty="0" err="1">
                <a:ln w="1905"/>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bạn</a:t>
            </a:r>
            <a:r>
              <a:rPr lang="en-US" sz="4256" b="1" kern="0" dirty="0">
                <a:ln w="1905"/>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256" b="1" kern="0" dirty="0" err="1">
                <a:ln w="1905"/>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và</a:t>
            </a:r>
            <a:r>
              <a:rPr lang="en-US" sz="4256" b="1" kern="0" dirty="0">
                <a:ln w="1905"/>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con </a:t>
            </a:r>
            <a:r>
              <a:rPr lang="en-US" sz="4256" b="1" kern="0" dirty="0" err="1">
                <a:ln w="1905"/>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gấu</a:t>
            </a:r>
            <a:endParaRPr lang="en-US" sz="4256" b="1" kern="0" dirty="0">
              <a:ln w="1905"/>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 name="TextBox 7"/>
          <p:cNvSpPr txBox="1"/>
          <p:nvPr/>
        </p:nvSpPr>
        <p:spPr>
          <a:xfrm>
            <a:off x="1866901" y="925767"/>
            <a:ext cx="478016" cy="378886"/>
          </a:xfrm>
          <a:prstGeom prst="rect">
            <a:avLst/>
          </a:prstGeom>
          <a:noFill/>
        </p:spPr>
        <p:txBody>
          <a:bodyPr wrap="none" rtlCol="0">
            <a:spAutoFit/>
          </a:bodyPr>
          <a:lstStyle/>
          <a:p>
            <a:pPr defTabSz="1216152">
              <a:buClr>
                <a:srgbClr val="000000"/>
              </a:buClr>
            </a:pPr>
            <a:r>
              <a:rPr lang="en-US" sz="1862" kern="0">
                <a:solidFill>
                  <a:srgbClr val="FFFFFF"/>
                </a:solidFill>
                <a:latin typeface="Arial"/>
                <a:cs typeface="Arial"/>
                <a:sym typeface="Arial"/>
              </a:rPr>
              <a:t>(1)</a:t>
            </a:r>
          </a:p>
        </p:txBody>
      </p:sp>
      <p:sp>
        <p:nvSpPr>
          <p:cNvPr id="9" name="TextBox 8"/>
          <p:cNvSpPr txBox="1"/>
          <p:nvPr/>
        </p:nvSpPr>
        <p:spPr>
          <a:xfrm>
            <a:off x="6368238" y="1130443"/>
            <a:ext cx="478016" cy="378886"/>
          </a:xfrm>
          <a:prstGeom prst="rect">
            <a:avLst/>
          </a:prstGeom>
          <a:noFill/>
        </p:spPr>
        <p:txBody>
          <a:bodyPr wrap="none" rtlCol="0">
            <a:spAutoFit/>
          </a:bodyPr>
          <a:lstStyle/>
          <a:p>
            <a:pPr defTabSz="1216152">
              <a:buClr>
                <a:srgbClr val="000000"/>
              </a:buClr>
            </a:pPr>
            <a:r>
              <a:rPr lang="en-US" sz="1862" kern="0">
                <a:solidFill>
                  <a:srgbClr val="FFFFFF"/>
                </a:solidFill>
                <a:latin typeface="Arial"/>
                <a:cs typeface="Arial"/>
                <a:sym typeface="Arial"/>
              </a:rPr>
              <a:t>(2)</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69" y="63242"/>
            <a:ext cx="2529170" cy="831990"/>
          </a:xfrm>
          <a:prstGeom prst="rect">
            <a:avLst/>
          </a:prstGeom>
        </p:spPr>
      </p:pic>
      <p:pic>
        <p:nvPicPr>
          <p:cNvPr id="11" name="Picture 2"/>
          <p:cNvPicPr>
            <a:picLocks noChangeAspect="1" noChangeArrowheads="1"/>
          </p:cNvPicPr>
          <p:nvPr/>
        </p:nvPicPr>
        <p:blipFill>
          <a:blip r:embed="rId4"/>
          <a:srcRect/>
          <a:stretch>
            <a:fillRect/>
          </a:stretch>
        </p:blipFill>
        <p:spPr bwMode="auto">
          <a:xfrm>
            <a:off x="1675355" y="1226218"/>
            <a:ext cx="4036282" cy="2274077"/>
          </a:xfrm>
          <a:prstGeom prst="roundRect">
            <a:avLst>
              <a:gd name="adj" fmla="val 4167"/>
            </a:avLst>
          </a:prstGeom>
          <a:solidFill>
            <a:srgbClr val="FFFFFF"/>
          </a:solidFill>
          <a:ln w="76200" cap="sq">
            <a:solidFill>
              <a:schemeClr val="bg1"/>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2" name="Picture 3"/>
          <p:cNvPicPr>
            <a:picLocks noChangeAspect="1" noChangeArrowheads="1"/>
          </p:cNvPicPr>
          <p:nvPr/>
        </p:nvPicPr>
        <p:blipFill>
          <a:blip r:embed="rId5"/>
          <a:srcRect/>
          <a:stretch>
            <a:fillRect/>
          </a:stretch>
        </p:blipFill>
        <p:spPr bwMode="auto">
          <a:xfrm>
            <a:off x="6368239" y="1226218"/>
            <a:ext cx="4191925" cy="2274077"/>
          </a:xfrm>
          <a:prstGeom prst="roundRect">
            <a:avLst>
              <a:gd name="adj" fmla="val 4167"/>
            </a:avLst>
          </a:prstGeom>
          <a:solidFill>
            <a:srgbClr val="FFFFFF"/>
          </a:solidFill>
          <a:ln w="76200" cap="sq">
            <a:solidFill>
              <a:schemeClr val="bg1"/>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3" name="Picture 4"/>
          <p:cNvPicPr>
            <a:picLocks noChangeAspect="1" noChangeArrowheads="1"/>
          </p:cNvPicPr>
          <p:nvPr/>
        </p:nvPicPr>
        <p:blipFill>
          <a:blip r:embed="rId6"/>
          <a:srcRect/>
          <a:stretch>
            <a:fillRect/>
          </a:stretch>
        </p:blipFill>
        <p:spPr bwMode="auto">
          <a:xfrm>
            <a:off x="1635324" y="3846412"/>
            <a:ext cx="4076312" cy="2360010"/>
          </a:xfrm>
          <a:prstGeom prst="roundRect">
            <a:avLst>
              <a:gd name="adj" fmla="val 4167"/>
            </a:avLst>
          </a:prstGeom>
          <a:solidFill>
            <a:srgbClr val="FFFFFF"/>
          </a:solidFill>
          <a:ln w="76200" cap="sq">
            <a:solidFill>
              <a:schemeClr val="bg1"/>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4" name="Picture 5"/>
          <p:cNvPicPr>
            <a:picLocks noChangeAspect="1" noChangeArrowheads="1"/>
          </p:cNvPicPr>
          <p:nvPr/>
        </p:nvPicPr>
        <p:blipFill>
          <a:blip r:embed="rId7"/>
          <a:srcRect/>
          <a:stretch>
            <a:fillRect/>
          </a:stretch>
        </p:blipFill>
        <p:spPr bwMode="auto">
          <a:xfrm>
            <a:off x="6368239" y="3821138"/>
            <a:ext cx="4191925" cy="2401101"/>
          </a:xfrm>
          <a:prstGeom prst="roundRect">
            <a:avLst>
              <a:gd name="adj" fmla="val 4167"/>
            </a:avLst>
          </a:prstGeom>
          <a:solidFill>
            <a:srgbClr val="FFFFFF"/>
          </a:solidFill>
          <a:ln w="76200" cap="sq">
            <a:solidFill>
              <a:schemeClr val="bg1"/>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8057489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t="-11000" r="-12000" b="-12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E5F4E2-E933-686F-1368-89E2D408A1D8}"/>
              </a:ext>
            </a:extLst>
          </p:cNvPr>
          <p:cNvSpPr txBox="1"/>
          <p:nvPr/>
        </p:nvSpPr>
        <p:spPr>
          <a:xfrm>
            <a:off x="1432719" y="1066800"/>
            <a:ext cx="9829800" cy="4308872"/>
          </a:xfrm>
          <a:prstGeom prst="rect">
            <a:avLst/>
          </a:prstGeom>
          <a:noFill/>
        </p:spPr>
        <p:txBody>
          <a:bodyPr wrap="square" rtlCol="0">
            <a:spAutoFit/>
          </a:bodyPr>
          <a:lstStyle/>
          <a:p>
            <a:pPr algn="ctr"/>
            <a:r>
              <a:rPr lang="en-US" sz="5400" b="1" u="sng" dirty="0" err="1">
                <a:solidFill>
                  <a:srgbClr val="002060"/>
                </a:solidFill>
                <a:latin typeface="Arial-Rounded" pitchFamily="34" charset="0"/>
                <a:ea typeface="Arial-Rounded" pitchFamily="34" charset="0"/>
                <a:cs typeface="Arial-Rounded" pitchFamily="34" charset="0"/>
              </a:rPr>
              <a:t>Bài</a:t>
            </a:r>
            <a:r>
              <a:rPr lang="en-US" sz="5400" b="1" u="sng" dirty="0">
                <a:solidFill>
                  <a:srgbClr val="002060"/>
                </a:solidFill>
                <a:latin typeface="Arial-Rounded" pitchFamily="34" charset="0"/>
                <a:ea typeface="Arial-Rounded" pitchFamily="34" charset="0"/>
                <a:cs typeface="Arial-Rounded" pitchFamily="34" charset="0"/>
              </a:rPr>
              <a:t> </a:t>
            </a:r>
            <a:r>
              <a:rPr lang="en-US" sz="5400" b="1" u="sng" dirty="0" err="1">
                <a:solidFill>
                  <a:srgbClr val="002060"/>
                </a:solidFill>
                <a:latin typeface="Arial-Rounded" pitchFamily="34" charset="0"/>
                <a:ea typeface="Arial-Rounded" pitchFamily="34" charset="0"/>
                <a:cs typeface="Arial-Rounded" pitchFamily="34" charset="0"/>
              </a:rPr>
              <a:t>học</a:t>
            </a:r>
            <a:r>
              <a:rPr lang="en-US" sz="5400" b="1" u="sng" dirty="0">
                <a:solidFill>
                  <a:srgbClr val="002060"/>
                </a:solidFill>
                <a:latin typeface="Arial-Rounded" pitchFamily="34" charset="0"/>
                <a:ea typeface="Arial-Rounded" pitchFamily="34" charset="0"/>
                <a:cs typeface="Arial-Rounded" pitchFamily="34" charset="0"/>
              </a:rPr>
              <a:t>: </a:t>
            </a:r>
            <a:endParaRPr lang="en-US" sz="4400" b="1" u="sng" dirty="0">
              <a:solidFill>
                <a:srgbClr val="002060"/>
              </a:solidFill>
              <a:latin typeface="Arial-Rounded" pitchFamily="34" charset="0"/>
              <a:ea typeface="Arial-Rounded" pitchFamily="34" charset="0"/>
              <a:cs typeface="Arial-Rounded" pitchFamily="34" charset="0"/>
            </a:endParaRPr>
          </a:p>
          <a:p>
            <a:pPr marL="571500" indent="-571500" algn="just">
              <a:buFont typeface="Arial" panose="020B0604020202020204" pitchFamily="34" charset="0"/>
              <a:buChar char="•"/>
            </a:pPr>
            <a:r>
              <a:rPr lang="en-US" sz="4400" dirty="0" err="1">
                <a:solidFill>
                  <a:srgbClr val="002060"/>
                </a:solidFill>
                <a:latin typeface="Arial-Rounded" pitchFamily="34" charset="0"/>
                <a:ea typeface="Arial-Rounded" pitchFamily="34" charset="0"/>
                <a:cs typeface="Arial-Rounded" pitchFamily="34" charset="0"/>
              </a:rPr>
              <a:t>Chúng</a:t>
            </a:r>
            <a:r>
              <a:rPr lang="en-US" sz="4400" dirty="0">
                <a:solidFill>
                  <a:srgbClr val="002060"/>
                </a:solidFill>
                <a:latin typeface="Arial-Rounded" pitchFamily="34" charset="0"/>
                <a:ea typeface="Arial-Rounded" pitchFamily="34" charset="0"/>
                <a:cs typeface="Arial-Rounded" pitchFamily="34" charset="0"/>
              </a:rPr>
              <a:t> ta </a:t>
            </a:r>
            <a:r>
              <a:rPr lang="en-US" sz="4400" dirty="0" err="1">
                <a:solidFill>
                  <a:srgbClr val="002060"/>
                </a:solidFill>
                <a:latin typeface="Arial-Rounded" pitchFamily="34" charset="0"/>
                <a:ea typeface="Arial-Rounded" pitchFamily="34" charset="0"/>
                <a:cs typeface="Arial-Rounded" pitchFamily="34" charset="0"/>
              </a:rPr>
              <a:t>không</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nên</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bỏ</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rơi</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bạn</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khi</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gặp</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nguy</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hiểm</a:t>
            </a:r>
            <a:r>
              <a:rPr lang="en-US" sz="4400" dirty="0">
                <a:solidFill>
                  <a:srgbClr val="002060"/>
                </a:solidFill>
                <a:latin typeface="Arial-Rounded" pitchFamily="34" charset="0"/>
                <a:ea typeface="Arial-Rounded" pitchFamily="34" charset="0"/>
                <a:cs typeface="Arial-Rounded" pitchFamily="34" charset="0"/>
              </a:rPr>
              <a:t>. </a:t>
            </a:r>
          </a:p>
          <a:p>
            <a:pPr marL="571500" indent="-571500" algn="just">
              <a:buFont typeface="Arial" panose="020B0604020202020204" pitchFamily="34" charset="0"/>
              <a:buChar char="•"/>
            </a:pPr>
            <a:r>
              <a:rPr lang="en-US" sz="4400" dirty="0">
                <a:solidFill>
                  <a:srgbClr val="002060"/>
                </a:solidFill>
                <a:latin typeface="Arial-Rounded" pitchFamily="34" charset="0"/>
                <a:ea typeface="Arial-Rounded" pitchFamily="34" charset="0"/>
                <a:cs typeface="Arial-Rounded" pitchFamily="34" charset="0"/>
              </a:rPr>
              <a:t>Khi </a:t>
            </a:r>
            <a:r>
              <a:rPr lang="en-US" sz="4400" dirty="0" err="1">
                <a:solidFill>
                  <a:srgbClr val="002060"/>
                </a:solidFill>
                <a:latin typeface="Arial-Rounded" pitchFamily="34" charset="0"/>
                <a:ea typeface="Arial-Rounded" pitchFamily="34" charset="0"/>
                <a:cs typeface="Arial-Rounded" pitchFamily="34" charset="0"/>
              </a:rPr>
              <a:t>gặp</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tình</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huống</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nguy</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hiểm</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chúng</a:t>
            </a:r>
            <a:r>
              <a:rPr lang="en-US" sz="4400" dirty="0">
                <a:solidFill>
                  <a:srgbClr val="002060"/>
                </a:solidFill>
                <a:latin typeface="Arial-Rounded" pitchFamily="34" charset="0"/>
                <a:ea typeface="Arial-Rounded" pitchFamily="34" charset="0"/>
                <a:cs typeface="Arial-Rounded" pitchFamily="34" charset="0"/>
              </a:rPr>
              <a:t> ta </a:t>
            </a:r>
            <a:r>
              <a:rPr lang="en-US" sz="4400" dirty="0" err="1">
                <a:solidFill>
                  <a:srgbClr val="002060"/>
                </a:solidFill>
                <a:latin typeface="Arial-Rounded" pitchFamily="34" charset="0"/>
                <a:ea typeface="Arial-Rounded" pitchFamily="34" charset="0"/>
                <a:cs typeface="Arial-Rounded" pitchFamily="34" charset="0"/>
              </a:rPr>
              <a:t>cần</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bình</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tĩnh</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để</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tìm</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cách</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thoát</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khỏi</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nguy</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hiểm</a:t>
            </a:r>
            <a:r>
              <a:rPr lang="en-US" sz="4400" dirty="0">
                <a:solidFill>
                  <a:srgbClr val="002060"/>
                </a:solidFill>
                <a:latin typeface="Arial-Rounded" pitchFamily="34" charset="0"/>
                <a:ea typeface="Arial-Rounded" pitchFamily="34" charset="0"/>
                <a:cs typeface="Arial-Rounded" pitchFamily="34" charset="0"/>
              </a:rPr>
              <a:t>.</a:t>
            </a:r>
            <a:endParaRPr lang="en-US" sz="4400" dirty="0"/>
          </a:p>
        </p:txBody>
      </p:sp>
    </p:spTree>
    <p:extLst>
      <p:ext uri="{BB962C8B-B14F-4D97-AF65-F5344CB8AC3E}">
        <p14:creationId xmlns:p14="http://schemas.microsoft.com/office/powerpoint/2010/main" val="3354861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BD606CF5-6989-4345-93AD-B19DAAA826CC}"/>
              </a:ext>
            </a:extLst>
          </p:cNvPr>
          <p:cNvPicPr>
            <a:picLocks noChangeAspect="1"/>
          </p:cNvPicPr>
          <p:nvPr/>
        </p:nvPicPr>
        <p:blipFill>
          <a:blip r:embed="rId3"/>
          <a:stretch>
            <a:fillRect/>
          </a:stretch>
        </p:blipFill>
        <p:spPr>
          <a:xfrm>
            <a:off x="9952515" y="166231"/>
            <a:ext cx="2209323" cy="3931645"/>
          </a:xfrm>
          <a:prstGeom prst="rect">
            <a:avLst/>
          </a:prstGeom>
        </p:spPr>
      </p:pic>
      <p:pic>
        <p:nvPicPr>
          <p:cNvPr id="18" name="图片 17">
            <a:extLst>
              <a:ext uri="{FF2B5EF4-FFF2-40B4-BE49-F238E27FC236}">
                <a16:creationId xmlns:a16="http://schemas.microsoft.com/office/drawing/2014/main" id="{3AD12178-7105-4FB7-9C37-465F187051F3}"/>
              </a:ext>
            </a:extLst>
          </p:cNvPr>
          <p:cNvPicPr>
            <a:picLocks noChangeAspect="1"/>
          </p:cNvPicPr>
          <p:nvPr/>
        </p:nvPicPr>
        <p:blipFill>
          <a:blip r:embed="rId4"/>
          <a:stretch>
            <a:fillRect/>
          </a:stretch>
        </p:blipFill>
        <p:spPr>
          <a:xfrm>
            <a:off x="369139" y="688957"/>
            <a:ext cx="2209323" cy="2439038"/>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71678" y="1668396"/>
            <a:ext cx="8769445" cy="4123220"/>
          </a:xfrm>
          <a:prstGeom prst="rect">
            <a:avLst/>
          </a:prstGeom>
        </p:spPr>
      </p:pic>
    </p:spTree>
    <p:extLst>
      <p:ext uri="{BB962C8B-B14F-4D97-AF65-F5344CB8AC3E}">
        <p14:creationId xmlns:p14="http://schemas.microsoft.com/office/powerpoint/2010/main" val="16458915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587B41B7-55B3-9042-BEA3-50ED22850AE9}"/>
              </a:ext>
            </a:extLst>
          </p:cNvPr>
          <p:cNvSpPr/>
          <p:nvPr/>
        </p:nvSpPr>
        <p:spPr>
          <a:xfrm>
            <a:off x="3924134" y="1249193"/>
            <a:ext cx="7883301" cy="4401818"/>
          </a:xfrm>
          <a:prstGeom prst="roundRect">
            <a:avLst/>
          </a:prstGeom>
          <a:solidFill>
            <a:schemeClr val="bg1">
              <a:alpha val="74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GB" sz="1795">
              <a:solidFill>
                <a:prstClr val="white"/>
              </a:solidFill>
              <a:latin typeface="Calibri"/>
            </a:endParaRPr>
          </a:p>
        </p:txBody>
      </p:sp>
      <p:pic>
        <p:nvPicPr>
          <p:cNvPr id="6" name="Picture 5">
            <a:extLst>
              <a:ext uri="{FF2B5EF4-FFF2-40B4-BE49-F238E27FC236}">
                <a16:creationId xmlns:a16="http://schemas.microsoft.com/office/drawing/2014/main" id="{1FC0CCD2-596E-834C-9B26-434589CBF4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1970" y="1580878"/>
            <a:ext cx="2739984" cy="4941904"/>
          </a:xfrm>
          <a:prstGeom prst="rect">
            <a:avLst/>
          </a:prstGeom>
        </p:spPr>
      </p:pic>
      <p:pic>
        <p:nvPicPr>
          <p:cNvPr id="2" name="Picture 1">
            <a:extLst>
              <a:ext uri="{FF2B5EF4-FFF2-40B4-BE49-F238E27FC236}">
                <a16:creationId xmlns:a16="http://schemas.microsoft.com/office/drawing/2014/main" id="{A94AFADD-BE5F-3106-0895-72E667F5A4FD}"/>
              </a:ext>
            </a:extLst>
          </p:cNvPr>
          <p:cNvPicPr>
            <a:picLocks noChangeAspect="1"/>
          </p:cNvPicPr>
          <p:nvPr/>
        </p:nvPicPr>
        <p:blipFill>
          <a:blip r:embed="rId4"/>
          <a:stretch>
            <a:fillRect/>
          </a:stretch>
        </p:blipFill>
        <p:spPr>
          <a:xfrm>
            <a:off x="4099719" y="1600200"/>
            <a:ext cx="7535309" cy="4828450"/>
          </a:xfrm>
          <a:prstGeom prst="rect">
            <a:avLst/>
          </a:prstGeom>
        </p:spPr>
      </p:pic>
      <p:pic>
        <p:nvPicPr>
          <p:cNvPr id="5" name="Picture 4">
            <a:extLst>
              <a:ext uri="{FF2B5EF4-FFF2-40B4-BE49-F238E27FC236}">
                <a16:creationId xmlns:a16="http://schemas.microsoft.com/office/drawing/2014/main" id="{BB03474B-11DC-DD30-4C3D-EBFAD44AF5DD}"/>
              </a:ext>
            </a:extLst>
          </p:cNvPr>
          <p:cNvPicPr>
            <a:picLocks noChangeAspect="1"/>
          </p:cNvPicPr>
          <p:nvPr/>
        </p:nvPicPr>
        <p:blipFill>
          <a:blip r:embed="rId5"/>
          <a:stretch>
            <a:fillRect/>
          </a:stretch>
        </p:blipFill>
        <p:spPr>
          <a:xfrm>
            <a:off x="6766719" y="838200"/>
            <a:ext cx="2243522" cy="969348"/>
          </a:xfrm>
          <a:prstGeom prst="rect">
            <a:avLst/>
          </a:prstGeom>
        </p:spPr>
      </p:pic>
    </p:spTree>
    <p:extLst>
      <p:ext uri="{BB962C8B-B14F-4D97-AF65-F5344CB8AC3E}">
        <p14:creationId xmlns:p14="http://schemas.microsoft.com/office/powerpoint/2010/main" val="157798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6BD405B-4787-9C47-B629-6BFBE4EFD7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5200" y="-405719"/>
            <a:ext cx="9614359" cy="6908624"/>
          </a:xfrm>
          <a:prstGeom prst="rect">
            <a:avLst/>
          </a:prstGeom>
        </p:spPr>
      </p:pic>
      <p:pic>
        <p:nvPicPr>
          <p:cNvPr id="11" name="图片 10">
            <a:extLst>
              <a:ext uri="{FF2B5EF4-FFF2-40B4-BE49-F238E27FC236}">
                <a16:creationId xmlns:a16="http://schemas.microsoft.com/office/drawing/2014/main" id="{2DB4A4AE-A2DC-490E-B4A1-645388CE70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608" y="2161512"/>
            <a:ext cx="4623287" cy="4623287"/>
          </a:xfrm>
          <a:prstGeom prst="rect">
            <a:avLst/>
          </a:prstGeom>
        </p:spPr>
      </p:pic>
      <p:pic>
        <p:nvPicPr>
          <p:cNvPr id="2" name="Picture 1">
            <a:extLst>
              <a:ext uri="{FF2B5EF4-FFF2-40B4-BE49-F238E27FC236}">
                <a16:creationId xmlns:a16="http://schemas.microsoft.com/office/drawing/2014/main" id="{99A3157A-1C23-7ADC-2F77-E1FC55DC9699}"/>
              </a:ext>
            </a:extLst>
          </p:cNvPr>
          <p:cNvPicPr>
            <a:picLocks noChangeAspect="1"/>
          </p:cNvPicPr>
          <p:nvPr/>
        </p:nvPicPr>
        <p:blipFill>
          <a:blip r:embed="rId5"/>
          <a:stretch>
            <a:fillRect/>
          </a:stretch>
        </p:blipFill>
        <p:spPr>
          <a:xfrm>
            <a:off x="3718719" y="1676400"/>
            <a:ext cx="7821846" cy="3676207"/>
          </a:xfrm>
          <a:prstGeom prst="rect">
            <a:avLst/>
          </a:prstGeom>
        </p:spPr>
      </p:pic>
    </p:spTree>
    <p:extLst>
      <p:ext uri="{BB962C8B-B14F-4D97-AF65-F5344CB8AC3E}">
        <p14:creationId xmlns:p14="http://schemas.microsoft.com/office/powerpoint/2010/main" val="12138528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71DAFF"/>
        </a:solidFill>
        <a:effectLst/>
      </p:bgPr>
    </p:bg>
    <p:spTree>
      <p:nvGrpSpPr>
        <p:cNvPr id="1" name=""/>
        <p:cNvGrpSpPr/>
        <p:nvPr/>
      </p:nvGrpSpPr>
      <p:grpSpPr>
        <a:xfrm>
          <a:off x="0" y="0"/>
          <a:ext cx="0" cy="0"/>
          <a:chOff x="0" y="0"/>
          <a:chExt cx="0" cy="0"/>
        </a:xfrm>
      </p:grpSpPr>
      <p:grpSp>
        <p:nvGrpSpPr>
          <p:cNvPr id="27" name="Group 26"/>
          <p:cNvGrpSpPr/>
          <p:nvPr/>
        </p:nvGrpSpPr>
        <p:grpSpPr>
          <a:xfrm>
            <a:off x="2362" y="304800"/>
            <a:ext cx="2420957" cy="941185"/>
            <a:chOff x="63500" y="1429216"/>
            <a:chExt cx="1820221" cy="705889"/>
          </a:xfrm>
        </p:grpSpPr>
        <p:sp>
          <p:nvSpPr>
            <p:cNvPr id="4" name="Rounded Rectangle 3"/>
            <p:cNvSpPr/>
            <p:nvPr/>
          </p:nvSpPr>
          <p:spPr>
            <a:xfrm>
              <a:off x="384358" y="1429216"/>
              <a:ext cx="1499363"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dirty="0" err="1">
                  <a:latin typeface="Arial-Rounded" pitchFamily="34" charset="0"/>
                  <a:ea typeface="Arial-Rounded" pitchFamily="34" charset="0"/>
                  <a:cs typeface="Arial-Rounded" pitchFamily="34" charset="0"/>
                </a:rPr>
                <a:t>Đọc</a:t>
              </a:r>
              <a:endParaRPr lang="en-US" sz="3700" dirty="0">
                <a:latin typeface="Arial-Rounded" pitchFamily="34" charset="0"/>
                <a:ea typeface="Arial-Rounded" pitchFamily="34" charset="0"/>
                <a:cs typeface="Arial-Rounded" pitchFamily="34" charset="0"/>
              </a:endParaRPr>
            </a:p>
          </p:txBody>
        </p:sp>
        <p:sp>
          <p:nvSpPr>
            <p:cNvPr id="3" name="Oval 2"/>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1</a:t>
              </a:r>
            </a:p>
          </p:txBody>
        </p:sp>
      </p:grpSp>
      <p:sp>
        <p:nvSpPr>
          <p:cNvPr id="5" name="Title 1"/>
          <p:cNvSpPr txBox="1">
            <a:spLocks/>
          </p:cNvSpPr>
          <p:nvPr/>
        </p:nvSpPr>
        <p:spPr>
          <a:xfrm>
            <a:off x="3113088" y="202951"/>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endParaRPr lang="en-US" b="1" dirty="0">
              <a:solidFill>
                <a:schemeClr val="bg1"/>
              </a:solidFill>
              <a:latin typeface="Arial-Rounded" pitchFamily="34" charset="0"/>
              <a:ea typeface="Arial-Rounded" pitchFamily="34" charset="0"/>
              <a:cs typeface="Arial-Rounded"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1392395101"/>
              </p:ext>
            </p:extLst>
          </p:nvPr>
        </p:nvGraphicFramePr>
        <p:xfrm>
          <a:off x="137319" y="2057400"/>
          <a:ext cx="11747869" cy="1981200"/>
        </p:xfrm>
        <a:graphic>
          <a:graphicData uri="http://schemas.openxmlformats.org/drawingml/2006/table">
            <a:tbl>
              <a:tblPr firstRow="1" bandRow="1">
                <a:tableStyleId>{5C22544A-7EE6-4342-B048-85BDC9FD1C3A}</a:tableStyleId>
              </a:tblPr>
              <a:tblGrid>
                <a:gridCol w="1678267">
                  <a:extLst>
                    <a:ext uri="{9D8B030D-6E8A-4147-A177-3AD203B41FA5}">
                      <a16:colId xmlns:a16="http://schemas.microsoft.com/office/drawing/2014/main" val="20000"/>
                    </a:ext>
                  </a:extLst>
                </a:gridCol>
                <a:gridCol w="1678267">
                  <a:extLst>
                    <a:ext uri="{9D8B030D-6E8A-4147-A177-3AD203B41FA5}">
                      <a16:colId xmlns:a16="http://schemas.microsoft.com/office/drawing/2014/main" val="20001"/>
                    </a:ext>
                  </a:extLst>
                </a:gridCol>
                <a:gridCol w="1678267">
                  <a:extLst>
                    <a:ext uri="{9D8B030D-6E8A-4147-A177-3AD203B41FA5}">
                      <a16:colId xmlns:a16="http://schemas.microsoft.com/office/drawing/2014/main" val="20002"/>
                    </a:ext>
                  </a:extLst>
                </a:gridCol>
                <a:gridCol w="1678267">
                  <a:extLst>
                    <a:ext uri="{9D8B030D-6E8A-4147-A177-3AD203B41FA5}">
                      <a16:colId xmlns:a16="http://schemas.microsoft.com/office/drawing/2014/main" val="20003"/>
                    </a:ext>
                  </a:extLst>
                </a:gridCol>
                <a:gridCol w="1678267">
                  <a:extLst>
                    <a:ext uri="{9D8B030D-6E8A-4147-A177-3AD203B41FA5}">
                      <a16:colId xmlns:a16="http://schemas.microsoft.com/office/drawing/2014/main" val="20004"/>
                    </a:ext>
                  </a:extLst>
                </a:gridCol>
                <a:gridCol w="1678267">
                  <a:extLst>
                    <a:ext uri="{9D8B030D-6E8A-4147-A177-3AD203B41FA5}">
                      <a16:colId xmlns:a16="http://schemas.microsoft.com/office/drawing/2014/main" val="20005"/>
                    </a:ext>
                  </a:extLst>
                </a:gridCol>
                <a:gridCol w="1678267">
                  <a:extLst>
                    <a:ext uri="{9D8B030D-6E8A-4147-A177-3AD203B41FA5}">
                      <a16:colId xmlns:a16="http://schemas.microsoft.com/office/drawing/2014/main" val="20006"/>
                    </a:ext>
                  </a:extLst>
                </a:gridCol>
              </a:tblGrid>
              <a:tr h="990600">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extLst>
                  <a:ext uri="{0D108BD9-81ED-4DB2-BD59-A6C34878D82A}">
                    <a16:rowId xmlns:a16="http://schemas.microsoft.com/office/drawing/2014/main" val="10000"/>
                  </a:ext>
                </a:extLst>
              </a:tr>
              <a:tr h="990600">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dirty="0"/>
                    </a:p>
                  </a:txBody>
                  <a:tcPr>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39" name="Title 1"/>
          <p:cNvSpPr txBox="1">
            <a:spLocks/>
          </p:cNvSpPr>
          <p:nvPr/>
        </p:nvSpPr>
        <p:spPr>
          <a:xfrm>
            <a:off x="113360" y="2202543"/>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latin typeface="Arial-Rounded" pitchFamily="34" charset="0"/>
                <a:ea typeface="Arial-Rounded" pitchFamily="34" charset="0"/>
                <a:cs typeface="Arial-Rounded" pitchFamily="34" charset="0"/>
              </a:rPr>
              <a:t>xóm</a:t>
            </a:r>
          </a:p>
        </p:txBody>
      </p:sp>
      <p:sp>
        <p:nvSpPr>
          <p:cNvPr id="63" name="Title 1"/>
          <p:cNvSpPr txBox="1">
            <a:spLocks/>
          </p:cNvSpPr>
          <p:nvPr/>
        </p:nvSpPr>
        <p:spPr>
          <a:xfrm>
            <a:off x="1765103" y="2202543"/>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latin typeface="Arial-Rounded" pitchFamily="34" charset="0"/>
                <a:ea typeface="Arial-Rounded" pitchFamily="34" charset="0"/>
                <a:cs typeface="Arial-Rounded" pitchFamily="34" charset="0"/>
              </a:rPr>
              <a:t>nồm</a:t>
            </a:r>
          </a:p>
        </p:txBody>
      </p:sp>
      <p:sp>
        <p:nvSpPr>
          <p:cNvPr id="64" name="Title 1"/>
          <p:cNvSpPr txBox="1">
            <a:spLocks/>
          </p:cNvSpPr>
          <p:nvPr/>
        </p:nvSpPr>
        <p:spPr>
          <a:xfrm>
            <a:off x="3456017" y="2202543"/>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latin typeface="Arial-Rounded" pitchFamily="34" charset="0"/>
                <a:ea typeface="Arial-Rounded" pitchFamily="34" charset="0"/>
                <a:cs typeface="Arial-Rounded" pitchFamily="34" charset="0"/>
              </a:rPr>
              <a:t>rơm</a:t>
            </a:r>
          </a:p>
        </p:txBody>
      </p:sp>
      <p:sp>
        <p:nvSpPr>
          <p:cNvPr id="65" name="Title 1"/>
          <p:cNvSpPr txBox="1">
            <a:spLocks/>
          </p:cNvSpPr>
          <p:nvPr/>
        </p:nvSpPr>
        <p:spPr>
          <a:xfrm>
            <a:off x="5132417" y="2202543"/>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latin typeface="Arial-Rounded" pitchFamily="34" charset="0"/>
                <a:ea typeface="Arial-Rounded" pitchFamily="34" charset="0"/>
                <a:cs typeface="Arial-Rounded" pitchFamily="34" charset="0"/>
              </a:rPr>
              <a:t>kẽm</a:t>
            </a:r>
          </a:p>
        </p:txBody>
      </p:sp>
      <p:sp>
        <p:nvSpPr>
          <p:cNvPr id="66" name="Title 1"/>
          <p:cNvSpPr txBox="1">
            <a:spLocks/>
          </p:cNvSpPr>
          <p:nvPr/>
        </p:nvSpPr>
        <p:spPr>
          <a:xfrm>
            <a:off x="6823331" y="2202543"/>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latin typeface="Arial-Rounded" pitchFamily="34" charset="0"/>
                <a:ea typeface="Arial-Rounded" pitchFamily="34" charset="0"/>
                <a:cs typeface="Arial-Rounded" pitchFamily="34" charset="0"/>
              </a:rPr>
              <a:t>nêm</a:t>
            </a:r>
          </a:p>
        </p:txBody>
      </p:sp>
      <p:sp>
        <p:nvSpPr>
          <p:cNvPr id="67" name="Title 1"/>
          <p:cNvSpPr txBox="1">
            <a:spLocks/>
          </p:cNvSpPr>
          <p:nvPr/>
        </p:nvSpPr>
        <p:spPr>
          <a:xfrm>
            <a:off x="8485217" y="2202543"/>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latin typeface="Arial-Rounded" pitchFamily="34" charset="0"/>
                <a:ea typeface="Arial-Rounded" pitchFamily="34" charset="0"/>
                <a:cs typeface="Arial-Rounded" pitchFamily="34" charset="0"/>
              </a:rPr>
              <a:t>sim</a:t>
            </a:r>
          </a:p>
        </p:txBody>
      </p:sp>
      <p:sp>
        <p:nvSpPr>
          <p:cNvPr id="68" name="Title 1"/>
          <p:cNvSpPr txBox="1">
            <a:spLocks/>
          </p:cNvSpPr>
          <p:nvPr/>
        </p:nvSpPr>
        <p:spPr>
          <a:xfrm>
            <a:off x="10161617" y="2202543"/>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latin typeface="Arial-Rounded" pitchFamily="34" charset="0"/>
                <a:ea typeface="Arial-Rounded" pitchFamily="34" charset="0"/>
                <a:cs typeface="Arial-Rounded" pitchFamily="34" charset="0"/>
              </a:rPr>
              <a:t>chùm</a:t>
            </a:r>
          </a:p>
        </p:txBody>
      </p:sp>
      <p:sp>
        <p:nvSpPr>
          <p:cNvPr id="69" name="Title 1"/>
          <p:cNvSpPr txBox="1">
            <a:spLocks/>
          </p:cNvSpPr>
          <p:nvPr/>
        </p:nvSpPr>
        <p:spPr>
          <a:xfrm>
            <a:off x="114658" y="3240312"/>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latin typeface="Arial-Rounded" pitchFamily="34" charset="0"/>
                <a:ea typeface="Arial-Rounded" pitchFamily="34" charset="0"/>
                <a:cs typeface="Arial-Rounded" pitchFamily="34" charset="0"/>
              </a:rPr>
              <a:t>tai</a:t>
            </a:r>
          </a:p>
        </p:txBody>
      </p:sp>
      <p:sp>
        <p:nvSpPr>
          <p:cNvPr id="75" name="Title 1"/>
          <p:cNvSpPr txBox="1">
            <a:spLocks/>
          </p:cNvSpPr>
          <p:nvPr/>
        </p:nvSpPr>
        <p:spPr>
          <a:xfrm>
            <a:off x="1766401" y="3240312"/>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latin typeface="Arial-Rounded" pitchFamily="34" charset="0"/>
                <a:ea typeface="Arial-Rounded" pitchFamily="34" charset="0"/>
                <a:cs typeface="Arial-Rounded" pitchFamily="34" charset="0"/>
              </a:rPr>
              <a:t>hãy</a:t>
            </a:r>
          </a:p>
        </p:txBody>
      </p:sp>
      <p:sp>
        <p:nvSpPr>
          <p:cNvPr id="76" name="Title 1"/>
          <p:cNvSpPr txBox="1">
            <a:spLocks/>
          </p:cNvSpPr>
          <p:nvPr/>
        </p:nvSpPr>
        <p:spPr>
          <a:xfrm>
            <a:off x="3457315" y="3240312"/>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latin typeface="Arial-Rounded" pitchFamily="34" charset="0"/>
                <a:ea typeface="Arial-Rounded" pitchFamily="34" charset="0"/>
                <a:cs typeface="Arial-Rounded" pitchFamily="34" charset="0"/>
              </a:rPr>
              <a:t>đấy</a:t>
            </a:r>
          </a:p>
        </p:txBody>
      </p:sp>
      <p:sp>
        <p:nvSpPr>
          <p:cNvPr id="77" name="Title 1"/>
          <p:cNvSpPr txBox="1">
            <a:spLocks/>
          </p:cNvSpPr>
          <p:nvPr/>
        </p:nvSpPr>
        <p:spPr>
          <a:xfrm>
            <a:off x="5133715" y="3240312"/>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latin typeface="Arial-Rounded" pitchFamily="34" charset="0"/>
                <a:ea typeface="Arial-Rounded" pitchFamily="34" charset="0"/>
                <a:cs typeface="Arial-Rounded" pitchFamily="34" charset="0"/>
              </a:rPr>
              <a:t>hỏi</a:t>
            </a:r>
          </a:p>
        </p:txBody>
      </p:sp>
      <p:sp>
        <p:nvSpPr>
          <p:cNvPr id="78" name="Title 1"/>
          <p:cNvSpPr txBox="1">
            <a:spLocks/>
          </p:cNvSpPr>
          <p:nvPr/>
        </p:nvSpPr>
        <p:spPr>
          <a:xfrm>
            <a:off x="6824629" y="3240312"/>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latin typeface="Arial-Rounded" pitchFamily="34" charset="0"/>
                <a:ea typeface="Arial-Rounded" pitchFamily="34" charset="0"/>
                <a:cs typeface="Arial-Rounded" pitchFamily="34" charset="0"/>
              </a:rPr>
              <a:t>hội</a:t>
            </a:r>
          </a:p>
        </p:txBody>
      </p:sp>
      <p:sp>
        <p:nvSpPr>
          <p:cNvPr id="79" name="Title 1"/>
          <p:cNvSpPr txBox="1">
            <a:spLocks/>
          </p:cNvSpPr>
          <p:nvPr/>
        </p:nvSpPr>
        <p:spPr>
          <a:xfrm>
            <a:off x="8486515" y="3240312"/>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latin typeface="Arial-Rounded" pitchFamily="34" charset="0"/>
                <a:ea typeface="Arial-Rounded" pitchFamily="34" charset="0"/>
                <a:cs typeface="Arial-Rounded" pitchFamily="34" charset="0"/>
              </a:rPr>
              <a:t>khơi</a:t>
            </a:r>
          </a:p>
        </p:txBody>
      </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animEffect transition="in" filter="fade">
                                      <p:cBhvr>
                                        <p:cTn id="27" dur="500"/>
                                        <p:tgtEl>
                                          <p:spTgt spid="6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4"/>
                                        </p:tgtEl>
                                        <p:attrNameLst>
                                          <p:attrName>style.visibility</p:attrName>
                                        </p:attrNameLst>
                                      </p:cBhvr>
                                      <p:to>
                                        <p:strVal val="visible"/>
                                      </p:to>
                                    </p:set>
                                    <p:animEffect transition="in" filter="fade">
                                      <p:cBhvr>
                                        <p:cTn id="32" dur="500"/>
                                        <p:tgtEl>
                                          <p:spTgt spid="6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5"/>
                                        </p:tgtEl>
                                        <p:attrNameLst>
                                          <p:attrName>style.visibility</p:attrName>
                                        </p:attrNameLst>
                                      </p:cBhvr>
                                      <p:to>
                                        <p:strVal val="visible"/>
                                      </p:to>
                                    </p:set>
                                    <p:animEffect transition="in" filter="fade">
                                      <p:cBhvr>
                                        <p:cTn id="37" dur="500"/>
                                        <p:tgtEl>
                                          <p:spTgt spid="6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6"/>
                                        </p:tgtEl>
                                        <p:attrNameLst>
                                          <p:attrName>style.visibility</p:attrName>
                                        </p:attrNameLst>
                                      </p:cBhvr>
                                      <p:to>
                                        <p:strVal val="visible"/>
                                      </p:to>
                                    </p:set>
                                    <p:animEffect transition="in" filter="fade">
                                      <p:cBhvr>
                                        <p:cTn id="42" dur="500"/>
                                        <p:tgtEl>
                                          <p:spTgt spid="6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7"/>
                                        </p:tgtEl>
                                        <p:attrNameLst>
                                          <p:attrName>style.visibility</p:attrName>
                                        </p:attrNameLst>
                                      </p:cBhvr>
                                      <p:to>
                                        <p:strVal val="visible"/>
                                      </p:to>
                                    </p:set>
                                    <p:animEffect transition="in" filter="fade">
                                      <p:cBhvr>
                                        <p:cTn id="47" dur="500"/>
                                        <p:tgtEl>
                                          <p:spTgt spid="6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8"/>
                                        </p:tgtEl>
                                        <p:attrNameLst>
                                          <p:attrName>style.visibility</p:attrName>
                                        </p:attrNameLst>
                                      </p:cBhvr>
                                      <p:to>
                                        <p:strVal val="visible"/>
                                      </p:to>
                                    </p:set>
                                    <p:animEffect transition="in" filter="fade">
                                      <p:cBhvr>
                                        <p:cTn id="52" dur="500"/>
                                        <p:tgtEl>
                                          <p:spTgt spid="6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69"/>
                                        </p:tgtEl>
                                        <p:attrNameLst>
                                          <p:attrName>style.visibility</p:attrName>
                                        </p:attrNameLst>
                                      </p:cBhvr>
                                      <p:to>
                                        <p:strVal val="visible"/>
                                      </p:to>
                                    </p:set>
                                    <p:animEffect transition="in" filter="fade">
                                      <p:cBhvr>
                                        <p:cTn id="57" dur="500"/>
                                        <p:tgtEl>
                                          <p:spTgt spid="6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75"/>
                                        </p:tgtEl>
                                        <p:attrNameLst>
                                          <p:attrName>style.visibility</p:attrName>
                                        </p:attrNameLst>
                                      </p:cBhvr>
                                      <p:to>
                                        <p:strVal val="visible"/>
                                      </p:to>
                                    </p:set>
                                    <p:animEffect transition="in" filter="fade">
                                      <p:cBhvr>
                                        <p:cTn id="62" dur="500"/>
                                        <p:tgtEl>
                                          <p:spTgt spid="7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76"/>
                                        </p:tgtEl>
                                        <p:attrNameLst>
                                          <p:attrName>style.visibility</p:attrName>
                                        </p:attrNameLst>
                                      </p:cBhvr>
                                      <p:to>
                                        <p:strVal val="visible"/>
                                      </p:to>
                                    </p:set>
                                    <p:animEffect transition="in" filter="fade">
                                      <p:cBhvr>
                                        <p:cTn id="67" dur="500"/>
                                        <p:tgtEl>
                                          <p:spTgt spid="7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77"/>
                                        </p:tgtEl>
                                        <p:attrNameLst>
                                          <p:attrName>style.visibility</p:attrName>
                                        </p:attrNameLst>
                                      </p:cBhvr>
                                      <p:to>
                                        <p:strVal val="visible"/>
                                      </p:to>
                                    </p:set>
                                    <p:animEffect transition="in" filter="fade">
                                      <p:cBhvr>
                                        <p:cTn id="72" dur="500"/>
                                        <p:tgtEl>
                                          <p:spTgt spid="77"/>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78"/>
                                        </p:tgtEl>
                                        <p:attrNameLst>
                                          <p:attrName>style.visibility</p:attrName>
                                        </p:attrNameLst>
                                      </p:cBhvr>
                                      <p:to>
                                        <p:strVal val="visible"/>
                                      </p:to>
                                    </p:set>
                                    <p:animEffect transition="in" filter="fade">
                                      <p:cBhvr>
                                        <p:cTn id="77" dur="500"/>
                                        <p:tgtEl>
                                          <p:spTgt spid="78"/>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79"/>
                                        </p:tgtEl>
                                        <p:attrNameLst>
                                          <p:attrName>style.visibility</p:attrName>
                                        </p:attrNameLst>
                                      </p:cBhvr>
                                      <p:to>
                                        <p:strVal val="visible"/>
                                      </p:to>
                                    </p:set>
                                    <p:animEffect transition="in" filter="fade">
                                      <p:cBhvr>
                                        <p:cTn id="82"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9" grpId="0"/>
      <p:bldP spid="63" grpId="0"/>
      <p:bldP spid="64" grpId="0"/>
      <p:bldP spid="65" grpId="0"/>
      <p:bldP spid="66" grpId="0"/>
      <p:bldP spid="67" grpId="0"/>
      <p:bldP spid="68" grpId="0"/>
      <p:bldP spid="69" grpId="0"/>
      <p:bldP spid="75" grpId="0"/>
      <p:bldP spid="76" grpId="0"/>
      <p:bldP spid="77" grpId="0"/>
      <p:bldP spid="78" grpId="0"/>
      <p:bldP spid="7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535824" y="-129989"/>
            <a:ext cx="10904041" cy="6973173"/>
            <a:chOff x="535824" y="-129989"/>
            <a:chExt cx="10904041" cy="6973173"/>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1153" t="50000"/>
            <a:stretch/>
          </p:blipFill>
          <p:spPr>
            <a:xfrm>
              <a:off x="1314450" y="0"/>
              <a:ext cx="9459935" cy="6843184"/>
            </a:xfrm>
            <a:prstGeom prst="rect">
              <a:avLst/>
            </a:prstGeom>
          </p:spPr>
        </p:pic>
        <p:pic>
          <p:nvPicPr>
            <p:cNvPr id="4" name="Picture 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1111" b="85741" l="7000" r="93400"/>
                      </a14:imgEffect>
                    </a14:imgLayer>
                  </a14:imgProps>
                </a:ext>
                <a:ext uri="{28A0092B-C50C-407E-A947-70E740481C1C}">
                  <a14:useLocalDpi xmlns:a14="http://schemas.microsoft.com/office/drawing/2010/main" val="0"/>
                </a:ext>
              </a:extLst>
            </a:blip>
            <a:srcRect l="9138" t="10555" r="8362" b="15833"/>
            <a:stretch/>
          </p:blipFill>
          <p:spPr>
            <a:xfrm>
              <a:off x="993389" y="122156"/>
              <a:ext cx="2967685" cy="2859769"/>
            </a:xfrm>
            <a:prstGeom prst="rect">
              <a:avLst/>
            </a:prstGeom>
          </p:spPr>
        </p:pic>
        <p:pic>
          <p:nvPicPr>
            <p:cNvPr id="5" name="Picture 4"/>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1111" b="85741" l="7000" r="93400"/>
                      </a14:imgEffect>
                    </a14:imgLayer>
                  </a14:imgProps>
                </a:ext>
                <a:ext uri="{28A0092B-C50C-407E-A947-70E740481C1C}">
                  <a14:useLocalDpi xmlns:a14="http://schemas.microsoft.com/office/drawing/2010/main" val="0"/>
                </a:ext>
              </a:extLst>
            </a:blip>
            <a:srcRect l="9138" t="10555" r="8362" b="15833"/>
            <a:stretch/>
          </p:blipFill>
          <p:spPr>
            <a:xfrm>
              <a:off x="3080992" y="150196"/>
              <a:ext cx="2967685" cy="2859769"/>
            </a:xfrm>
            <a:prstGeom prst="rect">
              <a:avLst/>
            </a:prstGeom>
          </p:spPr>
        </p:pic>
        <p:pic>
          <p:nvPicPr>
            <p:cNvPr id="6" name="Picture 5"/>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1111" b="85741" l="7000" r="93400"/>
                      </a14:imgEffect>
                    </a14:imgLayer>
                  </a14:imgProps>
                </a:ext>
                <a:ext uri="{28A0092B-C50C-407E-A947-70E740481C1C}">
                  <a14:useLocalDpi xmlns:a14="http://schemas.microsoft.com/office/drawing/2010/main" val="0"/>
                </a:ext>
              </a:extLst>
            </a:blip>
            <a:srcRect l="9138" t="10555" r="8362" b="15833"/>
            <a:stretch/>
          </p:blipFill>
          <p:spPr>
            <a:xfrm>
              <a:off x="5168595" y="-129989"/>
              <a:ext cx="2967685" cy="2859769"/>
            </a:xfrm>
            <a:prstGeom prst="rect">
              <a:avLst/>
            </a:prstGeom>
          </p:spPr>
        </p:pic>
        <p:pic>
          <p:nvPicPr>
            <p:cNvPr id="7" name="Picture 6"/>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1111" b="85741" l="7000" r="93400"/>
                      </a14:imgEffect>
                    </a14:imgLayer>
                  </a14:imgProps>
                </a:ext>
                <a:ext uri="{28A0092B-C50C-407E-A947-70E740481C1C}">
                  <a14:useLocalDpi xmlns:a14="http://schemas.microsoft.com/office/drawing/2010/main" val="0"/>
                </a:ext>
              </a:extLst>
            </a:blip>
            <a:srcRect l="9138" t="10555" r="8362" b="15833"/>
            <a:stretch/>
          </p:blipFill>
          <p:spPr>
            <a:xfrm>
              <a:off x="8472180" y="327211"/>
              <a:ext cx="2967685" cy="2859769"/>
            </a:xfrm>
            <a:prstGeom prst="rect">
              <a:avLst/>
            </a:prstGeom>
          </p:spPr>
        </p:pic>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1111" b="85741" l="7000" r="93400"/>
                      </a14:imgEffect>
                    </a14:imgLayer>
                  </a14:imgProps>
                </a:ext>
                <a:ext uri="{28A0092B-C50C-407E-A947-70E740481C1C}">
                  <a14:useLocalDpi xmlns:a14="http://schemas.microsoft.com/office/drawing/2010/main" val="0"/>
                </a:ext>
              </a:extLst>
            </a:blip>
            <a:srcRect l="9138" t="10555" r="8362" b="15833"/>
            <a:stretch/>
          </p:blipFill>
          <p:spPr>
            <a:xfrm>
              <a:off x="6708024" y="1150856"/>
              <a:ext cx="2967685" cy="2859769"/>
            </a:xfrm>
            <a:prstGeom prst="rect">
              <a:avLst/>
            </a:prstGeom>
          </p:spPr>
        </p:pic>
        <p:pic>
          <p:nvPicPr>
            <p:cNvPr id="9" name="Picture 8"/>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1111" b="85741" l="7000" r="93400"/>
                      </a14:imgEffect>
                    </a14:imgLayer>
                  </a14:imgProps>
                </a:ext>
                <a:ext uri="{28A0092B-C50C-407E-A947-70E740481C1C}">
                  <a14:useLocalDpi xmlns:a14="http://schemas.microsoft.com/office/drawing/2010/main" val="0"/>
                </a:ext>
              </a:extLst>
            </a:blip>
            <a:srcRect l="9138" t="10555" r="8362" b="15833"/>
            <a:stretch/>
          </p:blipFill>
          <p:spPr>
            <a:xfrm>
              <a:off x="7941595" y="2927001"/>
              <a:ext cx="2967685" cy="2859769"/>
            </a:xfrm>
            <a:prstGeom prst="rect">
              <a:avLst/>
            </a:prstGeom>
          </p:spPr>
        </p:pic>
        <p:pic>
          <p:nvPicPr>
            <p:cNvPr id="10" name="Picture 9"/>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1111" b="85741" l="7000" r="93400"/>
                      </a14:imgEffect>
                    </a14:imgLayer>
                  </a14:imgProps>
                </a:ext>
                <a:ext uri="{28A0092B-C50C-407E-A947-70E740481C1C}">
                  <a14:useLocalDpi xmlns:a14="http://schemas.microsoft.com/office/drawing/2010/main" val="0"/>
                </a:ext>
              </a:extLst>
            </a:blip>
            <a:srcRect l="9138" t="10555" r="8362" b="15833"/>
            <a:stretch/>
          </p:blipFill>
          <p:spPr>
            <a:xfrm>
              <a:off x="5858325" y="3233383"/>
              <a:ext cx="2967685" cy="2859769"/>
            </a:xfrm>
            <a:prstGeom prst="rect">
              <a:avLst/>
            </a:prstGeom>
          </p:spPr>
        </p:pic>
        <p:pic>
          <p:nvPicPr>
            <p:cNvPr id="11" name="Picture 1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1111" b="85741" l="7000" r="93400"/>
                      </a14:imgEffect>
                    </a14:imgLayer>
                  </a14:imgProps>
                </a:ext>
                <a:ext uri="{28A0092B-C50C-407E-A947-70E740481C1C}">
                  <a14:useLocalDpi xmlns:a14="http://schemas.microsoft.com/office/drawing/2010/main" val="0"/>
                </a:ext>
              </a:extLst>
            </a:blip>
            <a:srcRect l="9138" t="10555" r="8362" b="15833"/>
            <a:stretch/>
          </p:blipFill>
          <p:spPr>
            <a:xfrm>
              <a:off x="3975998" y="1991708"/>
              <a:ext cx="2967685" cy="2859769"/>
            </a:xfrm>
            <a:prstGeom prst="rect">
              <a:avLst/>
            </a:prstGeom>
          </p:spPr>
        </p:pic>
        <p:pic>
          <p:nvPicPr>
            <p:cNvPr id="12" name="Picture 11"/>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1111" b="85741" l="7000" r="93400"/>
                      </a14:imgEffect>
                    </a14:imgLayer>
                  </a14:imgProps>
                </a:ext>
                <a:ext uri="{28A0092B-C50C-407E-A947-70E740481C1C}">
                  <a14:useLocalDpi xmlns:a14="http://schemas.microsoft.com/office/drawing/2010/main" val="0"/>
                </a:ext>
              </a:extLst>
            </a:blip>
            <a:srcRect l="9138" t="10555" r="8362" b="15833"/>
            <a:stretch/>
          </p:blipFill>
          <p:spPr>
            <a:xfrm>
              <a:off x="535824" y="1933488"/>
              <a:ext cx="2967685" cy="2859769"/>
            </a:xfrm>
            <a:prstGeom prst="rect">
              <a:avLst/>
            </a:prstGeom>
          </p:spPr>
        </p:pic>
        <p:pic>
          <p:nvPicPr>
            <p:cNvPr id="13" name="Picture 1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1111" b="85741" l="7000" r="93400"/>
                      </a14:imgEffect>
                    </a14:imgLayer>
                  </a14:imgProps>
                </a:ext>
                <a:ext uri="{28A0092B-C50C-407E-A947-70E740481C1C}">
                  <a14:useLocalDpi xmlns:a14="http://schemas.microsoft.com/office/drawing/2010/main" val="0"/>
                </a:ext>
              </a:extLst>
            </a:blip>
            <a:srcRect l="9138" t="10555" r="8362" b="15833"/>
            <a:stretch/>
          </p:blipFill>
          <p:spPr>
            <a:xfrm>
              <a:off x="1884771" y="3300035"/>
              <a:ext cx="2967685" cy="2859769"/>
            </a:xfrm>
            <a:prstGeom prst="rect">
              <a:avLst/>
            </a:prstGeom>
          </p:spPr>
        </p:pic>
        <p:pic>
          <p:nvPicPr>
            <p:cNvPr id="30" name="Picture 29"/>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5187" b="75294" l="22171" r="70670"/>
                      </a14:imgEffect>
                    </a14:imgLayer>
                  </a14:imgProps>
                </a:ext>
                <a:ext uri="{28A0092B-C50C-407E-A947-70E740481C1C}">
                  <a14:useLocalDpi xmlns:a14="http://schemas.microsoft.com/office/drawing/2010/main" val="0"/>
                </a:ext>
              </a:extLst>
            </a:blip>
            <a:srcRect l="25988" t="28025" r="28912" b="34018"/>
            <a:stretch/>
          </p:blipFill>
          <p:spPr>
            <a:xfrm>
              <a:off x="8286957" y="3319962"/>
              <a:ext cx="2159312" cy="1962681"/>
            </a:xfrm>
            <a:prstGeom prst="rect">
              <a:avLst/>
            </a:prstGeom>
          </p:spPr>
        </p:pic>
        <p:pic>
          <p:nvPicPr>
            <p:cNvPr id="31" name="Picture 30"/>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5187" b="75294" l="22171" r="70670"/>
                      </a14:imgEffect>
                    </a14:imgLayer>
                  </a14:imgProps>
                </a:ext>
                <a:ext uri="{28A0092B-C50C-407E-A947-70E740481C1C}">
                  <a14:useLocalDpi xmlns:a14="http://schemas.microsoft.com/office/drawing/2010/main" val="0"/>
                </a:ext>
              </a:extLst>
            </a:blip>
            <a:srcRect l="25988" t="28025" r="28912" b="34018"/>
            <a:stretch/>
          </p:blipFill>
          <p:spPr>
            <a:xfrm>
              <a:off x="8826010" y="753568"/>
              <a:ext cx="2159312" cy="1962681"/>
            </a:xfrm>
            <a:prstGeom prst="rect">
              <a:avLst/>
            </a:prstGeom>
          </p:spPr>
        </p:pic>
        <p:pic>
          <p:nvPicPr>
            <p:cNvPr id="32" name="Picture 31"/>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5187" b="75294" l="22171" r="70670"/>
                      </a14:imgEffect>
                    </a14:imgLayer>
                  </a14:imgProps>
                </a:ext>
                <a:ext uri="{28A0092B-C50C-407E-A947-70E740481C1C}">
                  <a14:useLocalDpi xmlns:a14="http://schemas.microsoft.com/office/drawing/2010/main" val="0"/>
                </a:ext>
              </a:extLst>
            </a:blip>
            <a:srcRect l="25988" t="28025" r="28912" b="34018"/>
            <a:stretch/>
          </p:blipFill>
          <p:spPr>
            <a:xfrm>
              <a:off x="7056624" y="1515220"/>
              <a:ext cx="2159312" cy="1962681"/>
            </a:xfrm>
            <a:prstGeom prst="rect">
              <a:avLst/>
            </a:prstGeom>
          </p:spPr>
        </p:pic>
        <p:pic>
          <p:nvPicPr>
            <p:cNvPr id="33" name="Picture 32"/>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5187" b="75294" l="22171" r="70670"/>
                      </a14:imgEffect>
                    </a14:imgLayer>
                  </a14:imgProps>
                </a:ext>
                <a:ext uri="{28A0092B-C50C-407E-A947-70E740481C1C}">
                  <a14:useLocalDpi xmlns:a14="http://schemas.microsoft.com/office/drawing/2010/main" val="0"/>
                </a:ext>
              </a:extLst>
            </a:blip>
            <a:srcRect l="25988" t="28025" r="28912" b="34018"/>
            <a:stretch/>
          </p:blipFill>
          <p:spPr>
            <a:xfrm>
              <a:off x="4362459" y="2455763"/>
              <a:ext cx="2159312" cy="1962681"/>
            </a:xfrm>
            <a:prstGeom prst="rect">
              <a:avLst/>
            </a:prstGeom>
          </p:spPr>
        </p:pic>
        <p:pic>
          <p:nvPicPr>
            <p:cNvPr id="34" name="Picture 33"/>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5187" b="75294" l="22171" r="70670"/>
                      </a14:imgEffect>
                    </a14:imgLayer>
                  </a14:imgProps>
                </a:ext>
                <a:ext uri="{28A0092B-C50C-407E-A947-70E740481C1C}">
                  <a14:useLocalDpi xmlns:a14="http://schemas.microsoft.com/office/drawing/2010/main" val="0"/>
                </a:ext>
              </a:extLst>
            </a:blip>
            <a:srcRect l="25988" t="28025" r="28912" b="34018"/>
            <a:stretch/>
          </p:blipFill>
          <p:spPr>
            <a:xfrm>
              <a:off x="2203147" y="3748578"/>
              <a:ext cx="2159312" cy="1962681"/>
            </a:xfrm>
            <a:prstGeom prst="rect">
              <a:avLst/>
            </a:prstGeom>
          </p:spPr>
        </p:pic>
        <p:pic>
          <p:nvPicPr>
            <p:cNvPr id="35" name="Picture 34"/>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5187" b="75294" l="22171" r="70670"/>
                      </a14:imgEffect>
                    </a14:imgLayer>
                  </a14:imgProps>
                </a:ext>
                <a:ext uri="{28A0092B-C50C-407E-A947-70E740481C1C}">
                  <a14:useLocalDpi xmlns:a14="http://schemas.microsoft.com/office/drawing/2010/main" val="0"/>
                </a:ext>
              </a:extLst>
            </a:blip>
            <a:srcRect l="25988" t="28025" r="28912" b="34018"/>
            <a:stretch/>
          </p:blipFill>
          <p:spPr>
            <a:xfrm>
              <a:off x="6178836" y="3600707"/>
              <a:ext cx="2159312" cy="1962681"/>
            </a:xfrm>
            <a:prstGeom prst="rect">
              <a:avLst/>
            </a:prstGeom>
          </p:spPr>
        </p:pic>
        <p:pic>
          <p:nvPicPr>
            <p:cNvPr id="36" name="Picture 35"/>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5187" b="75294" l="22171" r="70670"/>
                      </a14:imgEffect>
                    </a14:imgLayer>
                  </a14:imgProps>
                </a:ext>
                <a:ext uri="{28A0092B-C50C-407E-A947-70E740481C1C}">
                  <a14:useLocalDpi xmlns:a14="http://schemas.microsoft.com/office/drawing/2010/main" val="0"/>
                </a:ext>
              </a:extLst>
            </a:blip>
            <a:srcRect l="25988" t="28025" r="28912" b="34018"/>
            <a:stretch/>
          </p:blipFill>
          <p:spPr>
            <a:xfrm>
              <a:off x="5517758" y="282816"/>
              <a:ext cx="2159312" cy="1962681"/>
            </a:xfrm>
            <a:prstGeom prst="rect">
              <a:avLst/>
            </a:prstGeom>
          </p:spPr>
        </p:pic>
        <p:pic>
          <p:nvPicPr>
            <p:cNvPr id="37" name="Picture 36"/>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5187" b="75294" l="22171" r="70670"/>
                      </a14:imgEffect>
                    </a14:imgLayer>
                  </a14:imgProps>
                </a:ext>
                <a:ext uri="{28A0092B-C50C-407E-A947-70E740481C1C}">
                  <a14:useLocalDpi xmlns:a14="http://schemas.microsoft.com/office/drawing/2010/main" val="0"/>
                </a:ext>
              </a:extLst>
            </a:blip>
            <a:srcRect l="25988" t="28025" r="28912" b="34018"/>
            <a:stretch/>
          </p:blipFill>
          <p:spPr>
            <a:xfrm>
              <a:off x="3368613" y="608167"/>
              <a:ext cx="2159312" cy="1962681"/>
            </a:xfrm>
            <a:prstGeom prst="rect">
              <a:avLst/>
            </a:prstGeom>
          </p:spPr>
        </p:pic>
        <p:pic>
          <p:nvPicPr>
            <p:cNvPr id="38" name="Picture 37"/>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5187" b="75294" l="22171" r="70670"/>
                      </a14:imgEffect>
                    </a14:imgLayer>
                  </a14:imgProps>
                </a:ext>
                <a:ext uri="{28A0092B-C50C-407E-A947-70E740481C1C}">
                  <a14:useLocalDpi xmlns:a14="http://schemas.microsoft.com/office/drawing/2010/main" val="0"/>
                </a:ext>
              </a:extLst>
            </a:blip>
            <a:srcRect l="25988" t="28025" r="28912" b="34018"/>
            <a:stretch/>
          </p:blipFill>
          <p:spPr>
            <a:xfrm>
              <a:off x="1345973" y="514857"/>
              <a:ext cx="2159312" cy="1962681"/>
            </a:xfrm>
            <a:prstGeom prst="rect">
              <a:avLst/>
            </a:prstGeom>
          </p:spPr>
        </p:pic>
        <p:pic>
          <p:nvPicPr>
            <p:cNvPr id="39" name="Picture 38"/>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5187" b="75294" l="22171" r="70670"/>
                      </a14:imgEffect>
                    </a14:imgLayer>
                  </a14:imgProps>
                </a:ext>
                <a:ext uri="{28A0092B-C50C-407E-A947-70E740481C1C}">
                  <a14:useLocalDpi xmlns:a14="http://schemas.microsoft.com/office/drawing/2010/main" val="0"/>
                </a:ext>
              </a:extLst>
            </a:blip>
            <a:srcRect l="25988" t="28025" r="28912" b="34018"/>
            <a:stretch/>
          </p:blipFill>
          <p:spPr>
            <a:xfrm>
              <a:off x="881625" y="2318694"/>
              <a:ext cx="2159312" cy="1962681"/>
            </a:xfrm>
            <a:prstGeom prst="rect">
              <a:avLst/>
            </a:prstGeom>
          </p:spPr>
        </p:pic>
      </p:grpSp>
      <p:sp>
        <p:nvSpPr>
          <p:cNvPr id="14" name="Title 1"/>
          <p:cNvSpPr txBox="1">
            <a:spLocks/>
          </p:cNvSpPr>
          <p:nvPr/>
        </p:nvSpPr>
        <p:spPr>
          <a:xfrm>
            <a:off x="1842295" y="1182153"/>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latin typeface="Arial-Rounded" pitchFamily="34" charset="0"/>
                <a:ea typeface="Arial-Rounded" pitchFamily="34" charset="0"/>
                <a:cs typeface="Arial-Rounded" pitchFamily="34" charset="0"/>
              </a:rPr>
              <a:t>chói</a:t>
            </a:r>
          </a:p>
          <a:p>
            <a:pPr algn="ctr"/>
            <a:r>
              <a:rPr lang="en-US">
                <a:solidFill>
                  <a:schemeClr val="bg1"/>
                </a:solidFill>
                <a:latin typeface="Arial-Rounded" pitchFamily="34" charset="0"/>
                <a:ea typeface="Arial-Rounded" pitchFamily="34" charset="0"/>
                <a:cs typeface="Arial-Rounded" pitchFamily="34" charset="0"/>
              </a:rPr>
              <a:t>lọi</a:t>
            </a:r>
          </a:p>
        </p:txBody>
      </p:sp>
      <p:sp>
        <p:nvSpPr>
          <p:cNvPr id="16" name="Oval 15"/>
          <p:cNvSpPr/>
          <p:nvPr/>
        </p:nvSpPr>
        <p:spPr>
          <a:xfrm>
            <a:off x="3550582" y="3578665"/>
            <a:ext cx="400751" cy="400751"/>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solidFill>
                <a:latin typeface=".VnArial" pitchFamily="34" charset="0"/>
              </a:rPr>
              <a:t>8</a:t>
            </a:r>
          </a:p>
        </p:txBody>
      </p:sp>
      <p:sp>
        <p:nvSpPr>
          <p:cNvPr id="17" name="Oval 16"/>
          <p:cNvSpPr/>
          <p:nvPr/>
        </p:nvSpPr>
        <p:spPr>
          <a:xfrm>
            <a:off x="6899406" y="3448881"/>
            <a:ext cx="400751" cy="400751"/>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solidFill>
                <a:latin typeface=".VnArial" pitchFamily="34" charset="0"/>
              </a:rPr>
              <a:t>6</a:t>
            </a:r>
          </a:p>
        </p:txBody>
      </p:sp>
      <p:sp>
        <p:nvSpPr>
          <p:cNvPr id="18" name="Oval 17"/>
          <p:cNvSpPr/>
          <p:nvPr/>
        </p:nvSpPr>
        <p:spPr>
          <a:xfrm>
            <a:off x="8109479" y="1295821"/>
            <a:ext cx="400751" cy="400751"/>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solidFill>
                <a:latin typeface=".VnArial" pitchFamily="34" charset="0"/>
              </a:rPr>
              <a:t>5</a:t>
            </a:r>
          </a:p>
        </p:txBody>
      </p:sp>
      <p:sp>
        <p:nvSpPr>
          <p:cNvPr id="19" name="Oval 18"/>
          <p:cNvSpPr/>
          <p:nvPr/>
        </p:nvSpPr>
        <p:spPr>
          <a:xfrm>
            <a:off x="4378251" y="3177973"/>
            <a:ext cx="400751" cy="400751"/>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solidFill>
                <a:latin typeface=".VnArial" pitchFamily="34" charset="0"/>
              </a:rPr>
              <a:t>7</a:t>
            </a:r>
          </a:p>
        </p:txBody>
      </p:sp>
      <p:sp>
        <p:nvSpPr>
          <p:cNvPr id="20" name="Oval 19"/>
          <p:cNvSpPr/>
          <p:nvPr/>
        </p:nvSpPr>
        <p:spPr>
          <a:xfrm>
            <a:off x="6178836" y="191269"/>
            <a:ext cx="400751" cy="400751"/>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solidFill>
                <a:latin typeface=".VnArial" pitchFamily="34" charset="0"/>
              </a:rPr>
              <a:t>4</a:t>
            </a:r>
          </a:p>
        </p:txBody>
      </p:sp>
      <p:sp>
        <p:nvSpPr>
          <p:cNvPr id="21" name="Oval 20"/>
          <p:cNvSpPr/>
          <p:nvPr/>
        </p:nvSpPr>
        <p:spPr>
          <a:xfrm>
            <a:off x="1012805" y="2734092"/>
            <a:ext cx="400751" cy="400751"/>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solidFill>
                <a:latin typeface=".VnArial" pitchFamily="34" charset="0"/>
              </a:rPr>
              <a:t>2</a:t>
            </a:r>
          </a:p>
        </p:txBody>
      </p:sp>
      <p:sp>
        <p:nvSpPr>
          <p:cNvPr id="22" name="Oval 21"/>
          <p:cNvSpPr/>
          <p:nvPr/>
        </p:nvSpPr>
        <p:spPr>
          <a:xfrm>
            <a:off x="1345973" y="608167"/>
            <a:ext cx="400751" cy="400751"/>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solidFill>
                <a:latin typeface=".VnArial" pitchFamily="34" charset="0"/>
              </a:rPr>
              <a:t>1</a:t>
            </a:r>
          </a:p>
        </p:txBody>
      </p:sp>
      <p:sp>
        <p:nvSpPr>
          <p:cNvPr id="23" name="Oval 22"/>
          <p:cNvSpPr/>
          <p:nvPr/>
        </p:nvSpPr>
        <p:spPr>
          <a:xfrm>
            <a:off x="3664109" y="702350"/>
            <a:ext cx="400751" cy="400751"/>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solidFill>
                <a:latin typeface=".VnArial" pitchFamily="34" charset="0"/>
              </a:rPr>
              <a:t>3</a:t>
            </a:r>
          </a:p>
        </p:txBody>
      </p:sp>
      <p:sp>
        <p:nvSpPr>
          <p:cNvPr id="24" name="Title 1"/>
          <p:cNvSpPr txBox="1">
            <a:spLocks/>
          </p:cNvSpPr>
          <p:nvPr/>
        </p:nvSpPr>
        <p:spPr>
          <a:xfrm>
            <a:off x="3928862" y="1181941"/>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latin typeface="Arial-Rounded" pitchFamily="34" charset="0"/>
                <a:ea typeface="Arial-Rounded" pitchFamily="34" charset="0"/>
                <a:cs typeface="Arial-Rounded" pitchFamily="34" charset="0"/>
              </a:rPr>
              <a:t>cày</a:t>
            </a:r>
          </a:p>
          <a:p>
            <a:pPr algn="ctr"/>
            <a:r>
              <a:rPr lang="en-US">
                <a:solidFill>
                  <a:schemeClr val="bg1"/>
                </a:solidFill>
                <a:latin typeface="Arial-Rounded" pitchFamily="34" charset="0"/>
                <a:ea typeface="Arial-Rounded" pitchFamily="34" charset="0"/>
                <a:cs typeface="Arial-Rounded" pitchFamily="34" charset="0"/>
              </a:rPr>
              <a:t>cấy</a:t>
            </a:r>
          </a:p>
        </p:txBody>
      </p:sp>
      <p:sp>
        <p:nvSpPr>
          <p:cNvPr id="25" name="Title 1"/>
          <p:cNvSpPr txBox="1">
            <a:spLocks/>
          </p:cNvSpPr>
          <p:nvPr/>
        </p:nvSpPr>
        <p:spPr>
          <a:xfrm>
            <a:off x="1318578" y="2962030"/>
            <a:ext cx="1318506"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latin typeface="Arial-Rounded" pitchFamily="34" charset="0"/>
                <a:ea typeface="Arial-Rounded" pitchFamily="34" charset="0"/>
                <a:cs typeface="Arial-Rounded" pitchFamily="34" charset="0"/>
              </a:rPr>
              <a:t>gió nồm</a:t>
            </a:r>
          </a:p>
        </p:txBody>
      </p:sp>
      <p:sp>
        <p:nvSpPr>
          <p:cNvPr id="26" name="Title 1"/>
          <p:cNvSpPr txBox="1">
            <a:spLocks/>
          </p:cNvSpPr>
          <p:nvPr/>
        </p:nvSpPr>
        <p:spPr>
          <a:xfrm>
            <a:off x="2661471" y="4393396"/>
            <a:ext cx="1318506"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latin typeface="Arial-Rounded" pitchFamily="34" charset="0"/>
                <a:ea typeface="Arial-Rounded" pitchFamily="34" charset="0"/>
                <a:cs typeface="Arial-Rounded" pitchFamily="34" charset="0"/>
              </a:rPr>
              <a:t>bơi </a:t>
            </a:r>
          </a:p>
          <a:p>
            <a:pPr algn="ctr"/>
            <a:r>
              <a:rPr lang="en-US">
                <a:solidFill>
                  <a:schemeClr val="bg1"/>
                </a:solidFill>
                <a:latin typeface="Arial-Rounded" pitchFamily="34" charset="0"/>
                <a:ea typeface="Arial-Rounded" pitchFamily="34" charset="0"/>
                <a:cs typeface="Arial-Rounded" pitchFamily="34" charset="0"/>
              </a:rPr>
              <a:t>lội</a:t>
            </a:r>
          </a:p>
        </p:txBody>
      </p:sp>
      <p:sp>
        <p:nvSpPr>
          <p:cNvPr id="27" name="Title 1"/>
          <p:cNvSpPr txBox="1">
            <a:spLocks/>
          </p:cNvSpPr>
          <p:nvPr/>
        </p:nvSpPr>
        <p:spPr>
          <a:xfrm>
            <a:off x="4644419" y="2993990"/>
            <a:ext cx="1595393"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latin typeface="Arial-Rounded" pitchFamily="34" charset="0"/>
                <a:ea typeface="Arial-Rounded" pitchFamily="34" charset="0"/>
                <a:cs typeface="Arial-Rounded" pitchFamily="34" charset="0"/>
              </a:rPr>
              <a:t>lom</a:t>
            </a:r>
          </a:p>
          <a:p>
            <a:pPr algn="ctr"/>
            <a:r>
              <a:rPr lang="en-US">
                <a:solidFill>
                  <a:schemeClr val="bg1"/>
                </a:solidFill>
                <a:latin typeface="Arial-Rounded" pitchFamily="34" charset="0"/>
                <a:ea typeface="Arial-Rounded" pitchFamily="34" charset="0"/>
                <a:cs typeface="Arial-Rounded" pitchFamily="34" charset="0"/>
              </a:rPr>
              <a:t>khom</a:t>
            </a:r>
          </a:p>
        </p:txBody>
      </p:sp>
      <p:sp>
        <p:nvSpPr>
          <p:cNvPr id="28" name="Title 1"/>
          <p:cNvSpPr txBox="1">
            <a:spLocks/>
          </p:cNvSpPr>
          <p:nvPr/>
        </p:nvSpPr>
        <p:spPr>
          <a:xfrm>
            <a:off x="6540887" y="4293380"/>
            <a:ext cx="1595393"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latin typeface="Arial-Rounded" pitchFamily="34" charset="0"/>
                <a:ea typeface="Arial-Rounded" pitchFamily="34" charset="0"/>
                <a:cs typeface="Arial-Rounded" pitchFamily="34" charset="0"/>
              </a:rPr>
              <a:t>êm </a:t>
            </a:r>
          </a:p>
          <a:p>
            <a:pPr algn="ctr"/>
            <a:r>
              <a:rPr lang="en-US">
                <a:solidFill>
                  <a:schemeClr val="bg1"/>
                </a:solidFill>
                <a:latin typeface="Arial-Rounded" pitchFamily="34" charset="0"/>
                <a:ea typeface="Arial-Rounded" pitchFamily="34" charset="0"/>
                <a:cs typeface="Arial-Rounded" pitchFamily="34" charset="0"/>
              </a:rPr>
              <a:t>đềm</a:t>
            </a:r>
          </a:p>
        </p:txBody>
      </p:sp>
      <p:sp>
        <p:nvSpPr>
          <p:cNvPr id="29" name="Title 1"/>
          <p:cNvSpPr txBox="1">
            <a:spLocks/>
          </p:cNvSpPr>
          <p:nvPr/>
        </p:nvSpPr>
        <p:spPr>
          <a:xfrm>
            <a:off x="5854740" y="894270"/>
            <a:ext cx="1595393"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latin typeface="Arial-Rounded" pitchFamily="34" charset="0"/>
                <a:ea typeface="Arial-Rounded" pitchFamily="34" charset="0"/>
                <a:cs typeface="Arial-Rounded" pitchFamily="34" charset="0"/>
              </a:rPr>
              <a:t>chúm </a:t>
            </a:r>
          </a:p>
          <a:p>
            <a:pPr algn="ctr"/>
            <a:r>
              <a:rPr lang="en-US">
                <a:solidFill>
                  <a:schemeClr val="bg1"/>
                </a:solidFill>
                <a:latin typeface="Arial-Rounded" pitchFamily="34" charset="0"/>
                <a:ea typeface="Arial-Rounded" pitchFamily="34" charset="0"/>
                <a:cs typeface="Arial-Rounded" pitchFamily="34" charset="0"/>
              </a:rPr>
              <a:t>chím</a:t>
            </a:r>
          </a:p>
        </p:txBody>
      </p:sp>
      <p:sp>
        <p:nvSpPr>
          <p:cNvPr id="40" name="Title 1"/>
          <p:cNvSpPr txBox="1">
            <a:spLocks/>
          </p:cNvSpPr>
          <p:nvPr/>
        </p:nvSpPr>
        <p:spPr>
          <a:xfrm>
            <a:off x="7342167" y="2088839"/>
            <a:ext cx="1595393"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latin typeface="Arial-Rounded" pitchFamily="34" charset="0"/>
                <a:ea typeface="Arial-Rounded" pitchFamily="34" charset="0"/>
                <a:cs typeface="Arial-Rounded" pitchFamily="34" charset="0"/>
              </a:rPr>
              <a:t>ngõ </a:t>
            </a:r>
          </a:p>
          <a:p>
            <a:pPr algn="ctr"/>
            <a:r>
              <a:rPr lang="en-US">
                <a:solidFill>
                  <a:schemeClr val="bg1"/>
                </a:solidFill>
                <a:latin typeface="Arial-Rounded" pitchFamily="34" charset="0"/>
                <a:ea typeface="Arial-Rounded" pitchFamily="34" charset="0"/>
                <a:cs typeface="Arial-Rounded" pitchFamily="34" charset="0"/>
              </a:rPr>
              <a:t>hẻm</a:t>
            </a:r>
          </a:p>
        </p:txBody>
      </p:sp>
      <p:sp>
        <p:nvSpPr>
          <p:cNvPr id="41" name="Title 1"/>
          <p:cNvSpPr txBox="1">
            <a:spLocks/>
          </p:cNvSpPr>
          <p:nvPr/>
        </p:nvSpPr>
        <p:spPr>
          <a:xfrm>
            <a:off x="8611780" y="3941429"/>
            <a:ext cx="1595393"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chemeClr val="bg1"/>
                </a:solidFill>
                <a:latin typeface="Arial-Rounded" pitchFamily="34" charset="0"/>
                <a:ea typeface="Arial-Rounded" pitchFamily="34" charset="0"/>
                <a:cs typeface="Arial-Rounded" pitchFamily="34" charset="0"/>
              </a:rPr>
              <a:t>bãi </a:t>
            </a:r>
          </a:p>
          <a:p>
            <a:pPr algn="ctr"/>
            <a:r>
              <a:rPr lang="en-US" sz="4800">
                <a:solidFill>
                  <a:schemeClr val="bg1"/>
                </a:solidFill>
                <a:latin typeface="Arial-Rounded" pitchFamily="34" charset="0"/>
                <a:ea typeface="Arial-Rounded" pitchFamily="34" charset="0"/>
                <a:cs typeface="Arial-Rounded" pitchFamily="34" charset="0"/>
              </a:rPr>
              <a:t>bồi</a:t>
            </a:r>
          </a:p>
        </p:txBody>
      </p:sp>
      <p:sp>
        <p:nvSpPr>
          <p:cNvPr id="42" name="Title 1"/>
          <p:cNvSpPr txBox="1">
            <a:spLocks/>
          </p:cNvSpPr>
          <p:nvPr/>
        </p:nvSpPr>
        <p:spPr>
          <a:xfrm>
            <a:off x="9158325" y="1371121"/>
            <a:ext cx="1595393"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chemeClr val="bg1"/>
                </a:solidFill>
                <a:latin typeface="Arial-Rounded" pitchFamily="34" charset="0"/>
                <a:ea typeface="Arial-Rounded" pitchFamily="34" charset="0"/>
                <a:cs typeface="Arial-Rounded" pitchFamily="34" charset="0"/>
              </a:rPr>
              <a:t>sớm </a:t>
            </a:r>
          </a:p>
          <a:p>
            <a:pPr algn="ctr"/>
            <a:r>
              <a:rPr lang="en-US" sz="4800">
                <a:solidFill>
                  <a:schemeClr val="bg1"/>
                </a:solidFill>
                <a:latin typeface="Arial-Rounded" pitchFamily="34" charset="0"/>
                <a:ea typeface="Arial-Rounded" pitchFamily="34" charset="0"/>
                <a:cs typeface="Arial-Rounded" pitchFamily="34" charset="0"/>
              </a:rPr>
              <a:t>tối</a:t>
            </a:r>
          </a:p>
        </p:txBody>
      </p:sp>
      <p:sp>
        <p:nvSpPr>
          <p:cNvPr id="43" name="Oval 42"/>
          <p:cNvSpPr/>
          <p:nvPr/>
        </p:nvSpPr>
        <p:spPr>
          <a:xfrm>
            <a:off x="9475333" y="608167"/>
            <a:ext cx="400751" cy="400751"/>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solidFill>
                <a:latin typeface=".VnArial" pitchFamily="34" charset="0"/>
              </a:rPr>
              <a:t>9</a:t>
            </a:r>
          </a:p>
        </p:txBody>
      </p:sp>
      <p:sp>
        <p:nvSpPr>
          <p:cNvPr id="44" name="Oval 43"/>
          <p:cNvSpPr/>
          <p:nvPr/>
        </p:nvSpPr>
        <p:spPr>
          <a:xfrm>
            <a:off x="9183838" y="3149454"/>
            <a:ext cx="709955" cy="400751"/>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solidFill>
                <a:latin typeface=".VnArial" pitchFamily="34" charset="0"/>
              </a:rPr>
              <a:t>10</a:t>
            </a:r>
          </a:p>
        </p:txBody>
      </p:sp>
    </p:spTree>
    <p:extLst>
      <p:ext uri="{BB962C8B-B14F-4D97-AF65-F5344CB8AC3E}">
        <p14:creationId xmlns:p14="http://schemas.microsoft.com/office/powerpoint/2010/main" val="2542421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childTnLst>
              </p:cTn>
              <p:nextCondLst>
                <p:cond evt="onClick" delay="0">
                  <p:tgtEl>
                    <p:spTgt spid="22"/>
                  </p:tgtEl>
                </p:cond>
              </p:nextCondLst>
            </p:seq>
            <p:seq concurrent="1" nextAc="seek">
              <p:cTn id="15" restart="whenNotActive" fill="hold" evtFilter="cancelBubble" nodeType="interactiveSeq">
                <p:stCondLst>
                  <p:cond evt="onClick" delay="0">
                    <p:tgtEl>
                      <p:spTgt spid="23"/>
                    </p:tgtEl>
                  </p:cond>
                </p:stCondLst>
                <p:endSync evt="end" delay="0">
                  <p:rtn val="all"/>
                </p:endSync>
                <p:childTnLst>
                  <p:par>
                    <p:cTn id="16" fill="hold">
                      <p:stCondLst>
                        <p:cond delay="0"/>
                      </p:stCondLst>
                      <p:childTnLst>
                        <p:par>
                          <p:cTn id="17" fill="hold">
                            <p:stCondLst>
                              <p:cond delay="0"/>
                            </p:stCondLst>
                            <p:childTnLst>
                              <p:par>
                                <p:cTn id="18" presetID="32" presetClass="emph" presetSubtype="0" fill="hold" grpId="0" nodeType="clickEffect">
                                  <p:stCondLst>
                                    <p:cond delay="0"/>
                                  </p:stCondLst>
                                  <p:childTnLst>
                                    <p:animRot by="120000">
                                      <p:cBhvr>
                                        <p:cTn id="19" dur="100" fill="hold">
                                          <p:stCondLst>
                                            <p:cond delay="0"/>
                                          </p:stCondLst>
                                        </p:cTn>
                                        <p:tgtEl>
                                          <p:spTgt spid="23"/>
                                        </p:tgtEl>
                                        <p:attrNameLst>
                                          <p:attrName>r</p:attrName>
                                        </p:attrNameLst>
                                      </p:cBhvr>
                                    </p:animRot>
                                    <p:animRot by="-240000">
                                      <p:cBhvr>
                                        <p:cTn id="20" dur="200" fill="hold">
                                          <p:stCondLst>
                                            <p:cond delay="200"/>
                                          </p:stCondLst>
                                        </p:cTn>
                                        <p:tgtEl>
                                          <p:spTgt spid="23"/>
                                        </p:tgtEl>
                                        <p:attrNameLst>
                                          <p:attrName>r</p:attrName>
                                        </p:attrNameLst>
                                      </p:cBhvr>
                                    </p:animRot>
                                    <p:animRot by="240000">
                                      <p:cBhvr>
                                        <p:cTn id="21" dur="200" fill="hold">
                                          <p:stCondLst>
                                            <p:cond delay="400"/>
                                          </p:stCondLst>
                                        </p:cTn>
                                        <p:tgtEl>
                                          <p:spTgt spid="23"/>
                                        </p:tgtEl>
                                        <p:attrNameLst>
                                          <p:attrName>r</p:attrName>
                                        </p:attrNameLst>
                                      </p:cBhvr>
                                    </p:animRot>
                                    <p:animRot by="-240000">
                                      <p:cBhvr>
                                        <p:cTn id="22" dur="200" fill="hold">
                                          <p:stCondLst>
                                            <p:cond delay="600"/>
                                          </p:stCondLst>
                                        </p:cTn>
                                        <p:tgtEl>
                                          <p:spTgt spid="23"/>
                                        </p:tgtEl>
                                        <p:attrNameLst>
                                          <p:attrName>r</p:attrName>
                                        </p:attrNameLst>
                                      </p:cBhvr>
                                    </p:animRot>
                                    <p:animRot by="120000">
                                      <p:cBhvr>
                                        <p:cTn id="23" dur="200" fill="hold">
                                          <p:stCondLst>
                                            <p:cond delay="800"/>
                                          </p:stCondLst>
                                        </p:cTn>
                                        <p:tgtEl>
                                          <p:spTgt spid="23"/>
                                        </p:tgtEl>
                                        <p:attrNameLst>
                                          <p:attrName>r</p:attrName>
                                        </p:attrNameLst>
                                      </p:cBhvr>
                                    </p:animRot>
                                  </p:childTnLst>
                                </p:cTn>
                              </p:par>
                              <p:par>
                                <p:cTn id="24" presetID="10" presetClass="entr" presetSubtype="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childTnLst>
              </p:cTn>
              <p:nextCondLst>
                <p:cond evt="onClick" delay="0">
                  <p:tgtEl>
                    <p:spTgt spid="23"/>
                  </p:tgtEl>
                </p:cond>
              </p:nextCondLst>
            </p:seq>
            <p:seq concurrent="1" nextAc="seek">
              <p:cTn id="27" restart="whenNotActive" fill="hold" evtFilter="cancelBubble" nodeType="interactiveSeq">
                <p:stCondLst>
                  <p:cond evt="onClick" delay="0">
                    <p:tgtEl>
                      <p:spTgt spid="20"/>
                    </p:tgtEl>
                  </p:cond>
                </p:stCondLst>
                <p:endSync evt="end" delay="0">
                  <p:rtn val="all"/>
                </p:endSync>
                <p:childTnLst>
                  <p:par>
                    <p:cTn id="28" fill="hold">
                      <p:stCondLst>
                        <p:cond delay="0"/>
                      </p:stCondLst>
                      <p:childTnLst>
                        <p:par>
                          <p:cTn id="29" fill="hold">
                            <p:stCondLst>
                              <p:cond delay="0"/>
                            </p:stCondLst>
                            <p:childTnLst>
                              <p:par>
                                <p:cTn id="30" presetID="32" presetClass="emph" presetSubtype="0" fill="hold" grpId="0" nodeType="clickEffect">
                                  <p:stCondLst>
                                    <p:cond delay="0"/>
                                  </p:stCondLst>
                                  <p:childTnLst>
                                    <p:animRot by="120000">
                                      <p:cBhvr>
                                        <p:cTn id="31" dur="100" fill="hold">
                                          <p:stCondLst>
                                            <p:cond delay="0"/>
                                          </p:stCondLst>
                                        </p:cTn>
                                        <p:tgtEl>
                                          <p:spTgt spid="20"/>
                                        </p:tgtEl>
                                        <p:attrNameLst>
                                          <p:attrName>r</p:attrName>
                                        </p:attrNameLst>
                                      </p:cBhvr>
                                    </p:animRot>
                                    <p:animRot by="-240000">
                                      <p:cBhvr>
                                        <p:cTn id="32" dur="200" fill="hold">
                                          <p:stCondLst>
                                            <p:cond delay="200"/>
                                          </p:stCondLst>
                                        </p:cTn>
                                        <p:tgtEl>
                                          <p:spTgt spid="20"/>
                                        </p:tgtEl>
                                        <p:attrNameLst>
                                          <p:attrName>r</p:attrName>
                                        </p:attrNameLst>
                                      </p:cBhvr>
                                    </p:animRot>
                                    <p:animRot by="240000">
                                      <p:cBhvr>
                                        <p:cTn id="33" dur="200" fill="hold">
                                          <p:stCondLst>
                                            <p:cond delay="400"/>
                                          </p:stCondLst>
                                        </p:cTn>
                                        <p:tgtEl>
                                          <p:spTgt spid="20"/>
                                        </p:tgtEl>
                                        <p:attrNameLst>
                                          <p:attrName>r</p:attrName>
                                        </p:attrNameLst>
                                      </p:cBhvr>
                                    </p:animRot>
                                    <p:animRot by="-240000">
                                      <p:cBhvr>
                                        <p:cTn id="34" dur="200" fill="hold">
                                          <p:stCondLst>
                                            <p:cond delay="600"/>
                                          </p:stCondLst>
                                        </p:cTn>
                                        <p:tgtEl>
                                          <p:spTgt spid="20"/>
                                        </p:tgtEl>
                                        <p:attrNameLst>
                                          <p:attrName>r</p:attrName>
                                        </p:attrNameLst>
                                      </p:cBhvr>
                                    </p:animRot>
                                    <p:animRot by="120000">
                                      <p:cBhvr>
                                        <p:cTn id="35" dur="200" fill="hold">
                                          <p:stCondLst>
                                            <p:cond delay="800"/>
                                          </p:stCondLst>
                                        </p:cTn>
                                        <p:tgtEl>
                                          <p:spTgt spid="20"/>
                                        </p:tgtEl>
                                        <p:attrNameLst>
                                          <p:attrName>r</p:attrName>
                                        </p:attrNameLst>
                                      </p:cBhvr>
                                    </p:animRo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childTnLst>
                          </p:cTn>
                        </p:par>
                      </p:childTnLst>
                    </p:cTn>
                  </p:par>
                </p:childTnLst>
              </p:cTn>
              <p:nextCondLst>
                <p:cond evt="onClick" delay="0">
                  <p:tgtEl>
                    <p:spTgt spid="20"/>
                  </p:tgtEl>
                </p:cond>
              </p:nextCondLst>
            </p:seq>
            <p:seq concurrent="1" nextAc="seek">
              <p:cTn id="40" restart="whenNotActive" fill="hold" evtFilter="cancelBubble" nodeType="interactiveSeq">
                <p:stCondLst>
                  <p:cond evt="onClick" delay="0">
                    <p:tgtEl>
                      <p:spTgt spid="18"/>
                    </p:tgtEl>
                  </p:cond>
                </p:stCondLst>
                <p:endSync evt="end" delay="0">
                  <p:rtn val="all"/>
                </p:endSync>
                <p:childTnLst>
                  <p:par>
                    <p:cTn id="41" fill="hold">
                      <p:stCondLst>
                        <p:cond delay="0"/>
                      </p:stCondLst>
                      <p:childTnLst>
                        <p:par>
                          <p:cTn id="42" fill="hold">
                            <p:stCondLst>
                              <p:cond delay="0"/>
                            </p:stCondLst>
                            <p:childTnLst>
                              <p:par>
                                <p:cTn id="43" presetID="32" presetClass="emph" presetSubtype="0" fill="hold" grpId="0" nodeType="clickEffect">
                                  <p:stCondLst>
                                    <p:cond delay="0"/>
                                  </p:stCondLst>
                                  <p:childTnLst>
                                    <p:animRot by="120000">
                                      <p:cBhvr>
                                        <p:cTn id="44" dur="100" fill="hold">
                                          <p:stCondLst>
                                            <p:cond delay="0"/>
                                          </p:stCondLst>
                                        </p:cTn>
                                        <p:tgtEl>
                                          <p:spTgt spid="18"/>
                                        </p:tgtEl>
                                        <p:attrNameLst>
                                          <p:attrName>r</p:attrName>
                                        </p:attrNameLst>
                                      </p:cBhvr>
                                    </p:animRot>
                                    <p:animRot by="-240000">
                                      <p:cBhvr>
                                        <p:cTn id="45" dur="200" fill="hold">
                                          <p:stCondLst>
                                            <p:cond delay="200"/>
                                          </p:stCondLst>
                                        </p:cTn>
                                        <p:tgtEl>
                                          <p:spTgt spid="18"/>
                                        </p:tgtEl>
                                        <p:attrNameLst>
                                          <p:attrName>r</p:attrName>
                                        </p:attrNameLst>
                                      </p:cBhvr>
                                    </p:animRot>
                                    <p:animRot by="240000">
                                      <p:cBhvr>
                                        <p:cTn id="46" dur="200" fill="hold">
                                          <p:stCondLst>
                                            <p:cond delay="400"/>
                                          </p:stCondLst>
                                        </p:cTn>
                                        <p:tgtEl>
                                          <p:spTgt spid="18"/>
                                        </p:tgtEl>
                                        <p:attrNameLst>
                                          <p:attrName>r</p:attrName>
                                        </p:attrNameLst>
                                      </p:cBhvr>
                                    </p:animRot>
                                    <p:animRot by="-240000">
                                      <p:cBhvr>
                                        <p:cTn id="47" dur="200" fill="hold">
                                          <p:stCondLst>
                                            <p:cond delay="600"/>
                                          </p:stCondLst>
                                        </p:cTn>
                                        <p:tgtEl>
                                          <p:spTgt spid="18"/>
                                        </p:tgtEl>
                                        <p:attrNameLst>
                                          <p:attrName>r</p:attrName>
                                        </p:attrNameLst>
                                      </p:cBhvr>
                                    </p:animRot>
                                    <p:animRot by="120000">
                                      <p:cBhvr>
                                        <p:cTn id="48" dur="200" fill="hold">
                                          <p:stCondLst>
                                            <p:cond delay="800"/>
                                          </p:stCondLst>
                                        </p:cTn>
                                        <p:tgtEl>
                                          <p:spTgt spid="18"/>
                                        </p:tgtEl>
                                        <p:attrNameLst>
                                          <p:attrName>r</p:attrName>
                                        </p:attrNameLst>
                                      </p:cBhvr>
                                    </p:animRot>
                                  </p:childTnLst>
                                </p:cTn>
                              </p:par>
                            </p:childTnLst>
                          </p:cTn>
                        </p:par>
                        <p:par>
                          <p:cTn id="49" fill="hold">
                            <p:stCondLst>
                              <p:cond delay="1000"/>
                            </p:stCondLst>
                            <p:childTnLst>
                              <p:par>
                                <p:cTn id="50" presetID="10" presetClass="entr" presetSubtype="0" fill="hold" grpId="0" nodeType="after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fade">
                                      <p:cBhvr>
                                        <p:cTn id="52" dur="500"/>
                                        <p:tgtEl>
                                          <p:spTgt spid="40"/>
                                        </p:tgtEl>
                                      </p:cBhvr>
                                    </p:animEffect>
                                  </p:childTnLst>
                                </p:cTn>
                              </p:par>
                            </p:childTnLst>
                          </p:cTn>
                        </p:par>
                      </p:childTnLst>
                    </p:cTn>
                  </p:par>
                </p:childTnLst>
              </p:cTn>
              <p:nextCondLst>
                <p:cond evt="onClick" delay="0">
                  <p:tgtEl>
                    <p:spTgt spid="18"/>
                  </p:tgtEl>
                </p:cond>
              </p:nextCondLst>
            </p:seq>
            <p:seq concurrent="1" nextAc="seek">
              <p:cTn id="53" restart="whenNotActive" fill="hold" evtFilter="cancelBubble" nodeType="interactiveSeq">
                <p:stCondLst>
                  <p:cond evt="onClick" delay="0">
                    <p:tgtEl>
                      <p:spTgt spid="43"/>
                    </p:tgtEl>
                  </p:cond>
                </p:stCondLst>
                <p:endSync evt="end" delay="0">
                  <p:rtn val="all"/>
                </p:endSync>
                <p:childTnLst>
                  <p:par>
                    <p:cTn id="54" fill="hold">
                      <p:stCondLst>
                        <p:cond delay="0"/>
                      </p:stCondLst>
                      <p:childTnLst>
                        <p:par>
                          <p:cTn id="55" fill="hold">
                            <p:stCondLst>
                              <p:cond delay="0"/>
                            </p:stCondLst>
                            <p:childTnLst>
                              <p:par>
                                <p:cTn id="56" presetID="32" presetClass="emph" presetSubtype="0" fill="hold" grpId="0" nodeType="clickEffect">
                                  <p:stCondLst>
                                    <p:cond delay="0"/>
                                  </p:stCondLst>
                                  <p:childTnLst>
                                    <p:animRot by="120000">
                                      <p:cBhvr>
                                        <p:cTn id="57" dur="100" fill="hold">
                                          <p:stCondLst>
                                            <p:cond delay="0"/>
                                          </p:stCondLst>
                                        </p:cTn>
                                        <p:tgtEl>
                                          <p:spTgt spid="43"/>
                                        </p:tgtEl>
                                        <p:attrNameLst>
                                          <p:attrName>r</p:attrName>
                                        </p:attrNameLst>
                                      </p:cBhvr>
                                    </p:animRot>
                                    <p:animRot by="-240000">
                                      <p:cBhvr>
                                        <p:cTn id="58" dur="200" fill="hold">
                                          <p:stCondLst>
                                            <p:cond delay="200"/>
                                          </p:stCondLst>
                                        </p:cTn>
                                        <p:tgtEl>
                                          <p:spTgt spid="43"/>
                                        </p:tgtEl>
                                        <p:attrNameLst>
                                          <p:attrName>r</p:attrName>
                                        </p:attrNameLst>
                                      </p:cBhvr>
                                    </p:animRot>
                                    <p:animRot by="240000">
                                      <p:cBhvr>
                                        <p:cTn id="59" dur="200" fill="hold">
                                          <p:stCondLst>
                                            <p:cond delay="400"/>
                                          </p:stCondLst>
                                        </p:cTn>
                                        <p:tgtEl>
                                          <p:spTgt spid="43"/>
                                        </p:tgtEl>
                                        <p:attrNameLst>
                                          <p:attrName>r</p:attrName>
                                        </p:attrNameLst>
                                      </p:cBhvr>
                                    </p:animRot>
                                    <p:animRot by="-240000">
                                      <p:cBhvr>
                                        <p:cTn id="60" dur="200" fill="hold">
                                          <p:stCondLst>
                                            <p:cond delay="600"/>
                                          </p:stCondLst>
                                        </p:cTn>
                                        <p:tgtEl>
                                          <p:spTgt spid="43"/>
                                        </p:tgtEl>
                                        <p:attrNameLst>
                                          <p:attrName>r</p:attrName>
                                        </p:attrNameLst>
                                      </p:cBhvr>
                                    </p:animRot>
                                    <p:animRot by="120000">
                                      <p:cBhvr>
                                        <p:cTn id="61" dur="200" fill="hold">
                                          <p:stCondLst>
                                            <p:cond delay="800"/>
                                          </p:stCondLst>
                                        </p:cTn>
                                        <p:tgtEl>
                                          <p:spTgt spid="43"/>
                                        </p:tgtEl>
                                        <p:attrNameLst>
                                          <p:attrName>r</p:attrName>
                                        </p:attrNameLst>
                                      </p:cBhvr>
                                    </p:animRot>
                                  </p:childTnLst>
                                </p:cTn>
                              </p:par>
                            </p:childTnLst>
                          </p:cTn>
                        </p:par>
                        <p:par>
                          <p:cTn id="62" fill="hold">
                            <p:stCondLst>
                              <p:cond delay="1000"/>
                            </p:stCondLst>
                            <p:childTnLst>
                              <p:par>
                                <p:cTn id="63" presetID="10" presetClass="entr" presetSubtype="0" fill="hold" grpId="0" nodeType="after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fade">
                                      <p:cBhvr>
                                        <p:cTn id="65" dur="500"/>
                                        <p:tgtEl>
                                          <p:spTgt spid="42"/>
                                        </p:tgtEl>
                                      </p:cBhvr>
                                    </p:animEffect>
                                  </p:childTnLst>
                                </p:cTn>
                              </p:par>
                            </p:childTnLst>
                          </p:cTn>
                        </p:par>
                      </p:childTnLst>
                    </p:cTn>
                  </p:par>
                </p:childTnLst>
              </p:cTn>
              <p:nextCondLst>
                <p:cond evt="onClick" delay="0">
                  <p:tgtEl>
                    <p:spTgt spid="43"/>
                  </p:tgtEl>
                </p:cond>
              </p:nextCondLst>
            </p:seq>
            <p:seq concurrent="1" nextAc="seek">
              <p:cTn id="66" restart="whenNotActive" fill="hold" evtFilter="cancelBubble" nodeType="interactiveSeq">
                <p:stCondLst>
                  <p:cond evt="onClick" delay="0">
                    <p:tgtEl>
                      <p:spTgt spid="44"/>
                    </p:tgtEl>
                  </p:cond>
                </p:stCondLst>
                <p:endSync evt="end" delay="0">
                  <p:rtn val="all"/>
                </p:endSync>
                <p:childTnLst>
                  <p:par>
                    <p:cTn id="67" fill="hold">
                      <p:stCondLst>
                        <p:cond delay="0"/>
                      </p:stCondLst>
                      <p:childTnLst>
                        <p:par>
                          <p:cTn id="68" fill="hold">
                            <p:stCondLst>
                              <p:cond delay="0"/>
                            </p:stCondLst>
                            <p:childTnLst>
                              <p:par>
                                <p:cTn id="69" presetID="32" presetClass="emph" presetSubtype="0" fill="hold" grpId="0" nodeType="clickEffect">
                                  <p:stCondLst>
                                    <p:cond delay="0"/>
                                  </p:stCondLst>
                                  <p:childTnLst>
                                    <p:animRot by="120000">
                                      <p:cBhvr>
                                        <p:cTn id="70" dur="100" fill="hold">
                                          <p:stCondLst>
                                            <p:cond delay="0"/>
                                          </p:stCondLst>
                                        </p:cTn>
                                        <p:tgtEl>
                                          <p:spTgt spid="44"/>
                                        </p:tgtEl>
                                        <p:attrNameLst>
                                          <p:attrName>r</p:attrName>
                                        </p:attrNameLst>
                                      </p:cBhvr>
                                    </p:animRot>
                                    <p:animRot by="-240000">
                                      <p:cBhvr>
                                        <p:cTn id="71" dur="200" fill="hold">
                                          <p:stCondLst>
                                            <p:cond delay="200"/>
                                          </p:stCondLst>
                                        </p:cTn>
                                        <p:tgtEl>
                                          <p:spTgt spid="44"/>
                                        </p:tgtEl>
                                        <p:attrNameLst>
                                          <p:attrName>r</p:attrName>
                                        </p:attrNameLst>
                                      </p:cBhvr>
                                    </p:animRot>
                                    <p:animRot by="240000">
                                      <p:cBhvr>
                                        <p:cTn id="72" dur="200" fill="hold">
                                          <p:stCondLst>
                                            <p:cond delay="400"/>
                                          </p:stCondLst>
                                        </p:cTn>
                                        <p:tgtEl>
                                          <p:spTgt spid="44"/>
                                        </p:tgtEl>
                                        <p:attrNameLst>
                                          <p:attrName>r</p:attrName>
                                        </p:attrNameLst>
                                      </p:cBhvr>
                                    </p:animRot>
                                    <p:animRot by="-240000">
                                      <p:cBhvr>
                                        <p:cTn id="73" dur="200" fill="hold">
                                          <p:stCondLst>
                                            <p:cond delay="600"/>
                                          </p:stCondLst>
                                        </p:cTn>
                                        <p:tgtEl>
                                          <p:spTgt spid="44"/>
                                        </p:tgtEl>
                                        <p:attrNameLst>
                                          <p:attrName>r</p:attrName>
                                        </p:attrNameLst>
                                      </p:cBhvr>
                                    </p:animRot>
                                    <p:animRot by="120000">
                                      <p:cBhvr>
                                        <p:cTn id="74" dur="200" fill="hold">
                                          <p:stCondLst>
                                            <p:cond delay="800"/>
                                          </p:stCondLst>
                                        </p:cTn>
                                        <p:tgtEl>
                                          <p:spTgt spid="44"/>
                                        </p:tgtEl>
                                        <p:attrNameLst>
                                          <p:attrName>r</p:attrName>
                                        </p:attrNameLst>
                                      </p:cBhvr>
                                    </p:animRot>
                                  </p:childTnLst>
                                </p:cTn>
                              </p:par>
                            </p:childTnLst>
                          </p:cTn>
                        </p:par>
                        <p:par>
                          <p:cTn id="75" fill="hold">
                            <p:stCondLst>
                              <p:cond delay="1000"/>
                            </p:stCondLst>
                            <p:childTnLst>
                              <p:par>
                                <p:cTn id="76" presetID="10" presetClass="entr" presetSubtype="0" fill="hold" grpId="0" nodeType="afterEffect">
                                  <p:stCondLst>
                                    <p:cond delay="0"/>
                                  </p:stCondLst>
                                  <p:childTnLst>
                                    <p:set>
                                      <p:cBhvr>
                                        <p:cTn id="77" dur="1" fill="hold">
                                          <p:stCondLst>
                                            <p:cond delay="0"/>
                                          </p:stCondLst>
                                        </p:cTn>
                                        <p:tgtEl>
                                          <p:spTgt spid="41"/>
                                        </p:tgtEl>
                                        <p:attrNameLst>
                                          <p:attrName>style.visibility</p:attrName>
                                        </p:attrNameLst>
                                      </p:cBhvr>
                                      <p:to>
                                        <p:strVal val="visible"/>
                                      </p:to>
                                    </p:set>
                                    <p:animEffect transition="in" filter="fade">
                                      <p:cBhvr>
                                        <p:cTn id="78" dur="500"/>
                                        <p:tgtEl>
                                          <p:spTgt spid="41"/>
                                        </p:tgtEl>
                                      </p:cBhvr>
                                    </p:animEffect>
                                  </p:childTnLst>
                                </p:cTn>
                              </p:par>
                            </p:childTnLst>
                          </p:cTn>
                        </p:par>
                      </p:childTnLst>
                    </p:cTn>
                  </p:par>
                </p:childTnLst>
              </p:cTn>
              <p:nextCondLst>
                <p:cond evt="onClick" delay="0">
                  <p:tgtEl>
                    <p:spTgt spid="44"/>
                  </p:tgtEl>
                </p:cond>
              </p:nextCondLst>
            </p:seq>
            <p:seq concurrent="1" nextAc="seek">
              <p:cTn id="79" restart="whenNotActive" fill="hold" evtFilter="cancelBubble" nodeType="interactiveSeq">
                <p:stCondLst>
                  <p:cond evt="onClick" delay="0">
                    <p:tgtEl>
                      <p:spTgt spid="17"/>
                    </p:tgtEl>
                  </p:cond>
                </p:stCondLst>
                <p:endSync evt="end" delay="0">
                  <p:rtn val="all"/>
                </p:endSync>
                <p:childTnLst>
                  <p:par>
                    <p:cTn id="80" fill="hold">
                      <p:stCondLst>
                        <p:cond delay="0"/>
                      </p:stCondLst>
                      <p:childTnLst>
                        <p:par>
                          <p:cTn id="81" fill="hold">
                            <p:stCondLst>
                              <p:cond delay="0"/>
                            </p:stCondLst>
                            <p:childTnLst>
                              <p:par>
                                <p:cTn id="82" presetID="32" presetClass="emph" presetSubtype="0" fill="hold" grpId="0" nodeType="clickEffect">
                                  <p:stCondLst>
                                    <p:cond delay="0"/>
                                  </p:stCondLst>
                                  <p:childTnLst>
                                    <p:animRot by="120000">
                                      <p:cBhvr>
                                        <p:cTn id="83" dur="100" fill="hold">
                                          <p:stCondLst>
                                            <p:cond delay="0"/>
                                          </p:stCondLst>
                                        </p:cTn>
                                        <p:tgtEl>
                                          <p:spTgt spid="17"/>
                                        </p:tgtEl>
                                        <p:attrNameLst>
                                          <p:attrName>r</p:attrName>
                                        </p:attrNameLst>
                                      </p:cBhvr>
                                    </p:animRot>
                                    <p:animRot by="-240000">
                                      <p:cBhvr>
                                        <p:cTn id="84" dur="200" fill="hold">
                                          <p:stCondLst>
                                            <p:cond delay="200"/>
                                          </p:stCondLst>
                                        </p:cTn>
                                        <p:tgtEl>
                                          <p:spTgt spid="17"/>
                                        </p:tgtEl>
                                        <p:attrNameLst>
                                          <p:attrName>r</p:attrName>
                                        </p:attrNameLst>
                                      </p:cBhvr>
                                    </p:animRot>
                                    <p:animRot by="240000">
                                      <p:cBhvr>
                                        <p:cTn id="85" dur="200" fill="hold">
                                          <p:stCondLst>
                                            <p:cond delay="400"/>
                                          </p:stCondLst>
                                        </p:cTn>
                                        <p:tgtEl>
                                          <p:spTgt spid="17"/>
                                        </p:tgtEl>
                                        <p:attrNameLst>
                                          <p:attrName>r</p:attrName>
                                        </p:attrNameLst>
                                      </p:cBhvr>
                                    </p:animRot>
                                    <p:animRot by="-240000">
                                      <p:cBhvr>
                                        <p:cTn id="86" dur="200" fill="hold">
                                          <p:stCondLst>
                                            <p:cond delay="600"/>
                                          </p:stCondLst>
                                        </p:cTn>
                                        <p:tgtEl>
                                          <p:spTgt spid="17"/>
                                        </p:tgtEl>
                                        <p:attrNameLst>
                                          <p:attrName>r</p:attrName>
                                        </p:attrNameLst>
                                      </p:cBhvr>
                                    </p:animRot>
                                    <p:animRot by="120000">
                                      <p:cBhvr>
                                        <p:cTn id="87" dur="200" fill="hold">
                                          <p:stCondLst>
                                            <p:cond delay="800"/>
                                          </p:stCondLst>
                                        </p:cTn>
                                        <p:tgtEl>
                                          <p:spTgt spid="17"/>
                                        </p:tgtEl>
                                        <p:attrNameLst>
                                          <p:attrName>r</p:attrName>
                                        </p:attrNameLst>
                                      </p:cBhvr>
                                    </p:animRot>
                                  </p:childTnLst>
                                </p:cTn>
                              </p:par>
                            </p:childTnLst>
                          </p:cTn>
                        </p:par>
                        <p:par>
                          <p:cTn id="88" fill="hold">
                            <p:stCondLst>
                              <p:cond delay="1000"/>
                            </p:stCondLst>
                            <p:childTnLst>
                              <p:par>
                                <p:cTn id="89" presetID="10" presetClass="entr" presetSubtype="0" fill="hold" grpId="0" nodeType="afterEffect">
                                  <p:stCondLst>
                                    <p:cond delay="0"/>
                                  </p:stCondLst>
                                  <p:childTnLst>
                                    <p:set>
                                      <p:cBhvr>
                                        <p:cTn id="90" dur="1" fill="hold">
                                          <p:stCondLst>
                                            <p:cond delay="0"/>
                                          </p:stCondLst>
                                        </p:cTn>
                                        <p:tgtEl>
                                          <p:spTgt spid="28"/>
                                        </p:tgtEl>
                                        <p:attrNameLst>
                                          <p:attrName>style.visibility</p:attrName>
                                        </p:attrNameLst>
                                      </p:cBhvr>
                                      <p:to>
                                        <p:strVal val="visible"/>
                                      </p:to>
                                    </p:set>
                                    <p:animEffect transition="in" filter="fade">
                                      <p:cBhvr>
                                        <p:cTn id="91" dur="500"/>
                                        <p:tgtEl>
                                          <p:spTgt spid="28"/>
                                        </p:tgtEl>
                                      </p:cBhvr>
                                    </p:animEffect>
                                  </p:childTnLst>
                                </p:cTn>
                              </p:par>
                            </p:childTnLst>
                          </p:cTn>
                        </p:par>
                      </p:childTnLst>
                    </p:cTn>
                  </p:par>
                </p:childTnLst>
              </p:cTn>
              <p:nextCondLst>
                <p:cond evt="onClick" delay="0">
                  <p:tgtEl>
                    <p:spTgt spid="17"/>
                  </p:tgtEl>
                </p:cond>
              </p:nextCondLst>
            </p:seq>
            <p:seq concurrent="1" nextAc="seek">
              <p:cTn id="92" restart="whenNotActive" fill="hold" evtFilter="cancelBubble" nodeType="interactiveSeq">
                <p:stCondLst>
                  <p:cond evt="onClick" delay="0">
                    <p:tgtEl>
                      <p:spTgt spid="19"/>
                    </p:tgtEl>
                  </p:cond>
                </p:stCondLst>
                <p:endSync evt="end" delay="0">
                  <p:rtn val="all"/>
                </p:endSync>
                <p:childTnLst>
                  <p:par>
                    <p:cTn id="93" fill="hold">
                      <p:stCondLst>
                        <p:cond delay="0"/>
                      </p:stCondLst>
                      <p:childTnLst>
                        <p:par>
                          <p:cTn id="94" fill="hold">
                            <p:stCondLst>
                              <p:cond delay="0"/>
                            </p:stCondLst>
                            <p:childTnLst>
                              <p:par>
                                <p:cTn id="95" presetID="32" presetClass="emph" presetSubtype="0" fill="hold" grpId="0" nodeType="clickEffect">
                                  <p:stCondLst>
                                    <p:cond delay="0"/>
                                  </p:stCondLst>
                                  <p:childTnLst>
                                    <p:animRot by="120000">
                                      <p:cBhvr>
                                        <p:cTn id="96" dur="100" fill="hold">
                                          <p:stCondLst>
                                            <p:cond delay="0"/>
                                          </p:stCondLst>
                                        </p:cTn>
                                        <p:tgtEl>
                                          <p:spTgt spid="19"/>
                                        </p:tgtEl>
                                        <p:attrNameLst>
                                          <p:attrName>r</p:attrName>
                                        </p:attrNameLst>
                                      </p:cBhvr>
                                    </p:animRot>
                                    <p:animRot by="-240000">
                                      <p:cBhvr>
                                        <p:cTn id="97" dur="200" fill="hold">
                                          <p:stCondLst>
                                            <p:cond delay="200"/>
                                          </p:stCondLst>
                                        </p:cTn>
                                        <p:tgtEl>
                                          <p:spTgt spid="19"/>
                                        </p:tgtEl>
                                        <p:attrNameLst>
                                          <p:attrName>r</p:attrName>
                                        </p:attrNameLst>
                                      </p:cBhvr>
                                    </p:animRot>
                                    <p:animRot by="240000">
                                      <p:cBhvr>
                                        <p:cTn id="98" dur="200" fill="hold">
                                          <p:stCondLst>
                                            <p:cond delay="400"/>
                                          </p:stCondLst>
                                        </p:cTn>
                                        <p:tgtEl>
                                          <p:spTgt spid="19"/>
                                        </p:tgtEl>
                                        <p:attrNameLst>
                                          <p:attrName>r</p:attrName>
                                        </p:attrNameLst>
                                      </p:cBhvr>
                                    </p:animRot>
                                    <p:animRot by="-240000">
                                      <p:cBhvr>
                                        <p:cTn id="99" dur="200" fill="hold">
                                          <p:stCondLst>
                                            <p:cond delay="600"/>
                                          </p:stCondLst>
                                        </p:cTn>
                                        <p:tgtEl>
                                          <p:spTgt spid="19"/>
                                        </p:tgtEl>
                                        <p:attrNameLst>
                                          <p:attrName>r</p:attrName>
                                        </p:attrNameLst>
                                      </p:cBhvr>
                                    </p:animRot>
                                    <p:animRot by="120000">
                                      <p:cBhvr>
                                        <p:cTn id="100" dur="200" fill="hold">
                                          <p:stCondLst>
                                            <p:cond delay="800"/>
                                          </p:stCondLst>
                                        </p:cTn>
                                        <p:tgtEl>
                                          <p:spTgt spid="19"/>
                                        </p:tgtEl>
                                        <p:attrNameLst>
                                          <p:attrName>r</p:attrName>
                                        </p:attrNameLst>
                                      </p:cBhvr>
                                    </p:animRot>
                                  </p:childTnLst>
                                </p:cTn>
                              </p:par>
                            </p:childTnLst>
                          </p:cTn>
                        </p:par>
                        <p:par>
                          <p:cTn id="101" fill="hold">
                            <p:stCondLst>
                              <p:cond delay="1000"/>
                            </p:stCondLst>
                            <p:childTnLst>
                              <p:par>
                                <p:cTn id="102" presetID="10" presetClass="entr" presetSubtype="0" fill="hold" grpId="0" nodeType="afterEffect">
                                  <p:stCondLst>
                                    <p:cond delay="0"/>
                                  </p:stCondLst>
                                  <p:childTnLst>
                                    <p:set>
                                      <p:cBhvr>
                                        <p:cTn id="103" dur="1" fill="hold">
                                          <p:stCondLst>
                                            <p:cond delay="0"/>
                                          </p:stCondLst>
                                        </p:cTn>
                                        <p:tgtEl>
                                          <p:spTgt spid="27"/>
                                        </p:tgtEl>
                                        <p:attrNameLst>
                                          <p:attrName>style.visibility</p:attrName>
                                        </p:attrNameLst>
                                      </p:cBhvr>
                                      <p:to>
                                        <p:strVal val="visible"/>
                                      </p:to>
                                    </p:set>
                                    <p:animEffect transition="in" filter="fade">
                                      <p:cBhvr>
                                        <p:cTn id="104" dur="500"/>
                                        <p:tgtEl>
                                          <p:spTgt spid="27"/>
                                        </p:tgtEl>
                                      </p:cBhvr>
                                    </p:animEffect>
                                  </p:childTnLst>
                                </p:cTn>
                              </p:par>
                            </p:childTnLst>
                          </p:cTn>
                        </p:par>
                      </p:childTnLst>
                    </p:cTn>
                  </p:par>
                </p:childTnLst>
              </p:cTn>
              <p:nextCondLst>
                <p:cond evt="onClick" delay="0">
                  <p:tgtEl>
                    <p:spTgt spid="19"/>
                  </p:tgtEl>
                </p:cond>
              </p:nextCondLst>
            </p:seq>
            <p:seq concurrent="1" nextAc="seek">
              <p:cTn id="105" restart="whenNotActive" fill="hold" evtFilter="cancelBubble" nodeType="interactiveSeq">
                <p:stCondLst>
                  <p:cond evt="onClick" delay="0">
                    <p:tgtEl>
                      <p:spTgt spid="16"/>
                    </p:tgtEl>
                  </p:cond>
                </p:stCondLst>
                <p:endSync evt="end" delay="0">
                  <p:rtn val="all"/>
                </p:endSync>
                <p:childTnLst>
                  <p:par>
                    <p:cTn id="106" fill="hold">
                      <p:stCondLst>
                        <p:cond delay="0"/>
                      </p:stCondLst>
                      <p:childTnLst>
                        <p:par>
                          <p:cTn id="107" fill="hold">
                            <p:stCondLst>
                              <p:cond delay="0"/>
                            </p:stCondLst>
                            <p:childTnLst>
                              <p:par>
                                <p:cTn id="108" presetID="32" presetClass="emph" presetSubtype="0" fill="hold" grpId="0" nodeType="clickEffect">
                                  <p:stCondLst>
                                    <p:cond delay="0"/>
                                  </p:stCondLst>
                                  <p:childTnLst>
                                    <p:animRot by="120000">
                                      <p:cBhvr>
                                        <p:cTn id="109" dur="100" fill="hold">
                                          <p:stCondLst>
                                            <p:cond delay="0"/>
                                          </p:stCondLst>
                                        </p:cTn>
                                        <p:tgtEl>
                                          <p:spTgt spid="16"/>
                                        </p:tgtEl>
                                        <p:attrNameLst>
                                          <p:attrName>r</p:attrName>
                                        </p:attrNameLst>
                                      </p:cBhvr>
                                    </p:animRot>
                                    <p:animRot by="-240000">
                                      <p:cBhvr>
                                        <p:cTn id="110" dur="200" fill="hold">
                                          <p:stCondLst>
                                            <p:cond delay="200"/>
                                          </p:stCondLst>
                                        </p:cTn>
                                        <p:tgtEl>
                                          <p:spTgt spid="16"/>
                                        </p:tgtEl>
                                        <p:attrNameLst>
                                          <p:attrName>r</p:attrName>
                                        </p:attrNameLst>
                                      </p:cBhvr>
                                    </p:animRot>
                                    <p:animRot by="240000">
                                      <p:cBhvr>
                                        <p:cTn id="111" dur="200" fill="hold">
                                          <p:stCondLst>
                                            <p:cond delay="400"/>
                                          </p:stCondLst>
                                        </p:cTn>
                                        <p:tgtEl>
                                          <p:spTgt spid="16"/>
                                        </p:tgtEl>
                                        <p:attrNameLst>
                                          <p:attrName>r</p:attrName>
                                        </p:attrNameLst>
                                      </p:cBhvr>
                                    </p:animRot>
                                    <p:animRot by="-240000">
                                      <p:cBhvr>
                                        <p:cTn id="112" dur="200" fill="hold">
                                          <p:stCondLst>
                                            <p:cond delay="600"/>
                                          </p:stCondLst>
                                        </p:cTn>
                                        <p:tgtEl>
                                          <p:spTgt spid="16"/>
                                        </p:tgtEl>
                                        <p:attrNameLst>
                                          <p:attrName>r</p:attrName>
                                        </p:attrNameLst>
                                      </p:cBhvr>
                                    </p:animRot>
                                    <p:animRot by="120000">
                                      <p:cBhvr>
                                        <p:cTn id="113" dur="200" fill="hold">
                                          <p:stCondLst>
                                            <p:cond delay="800"/>
                                          </p:stCondLst>
                                        </p:cTn>
                                        <p:tgtEl>
                                          <p:spTgt spid="16"/>
                                        </p:tgtEl>
                                        <p:attrNameLst>
                                          <p:attrName>r</p:attrName>
                                        </p:attrNameLst>
                                      </p:cBhvr>
                                    </p:animRot>
                                  </p:childTnLst>
                                </p:cTn>
                              </p:par>
                            </p:childTnLst>
                          </p:cTn>
                        </p:par>
                        <p:par>
                          <p:cTn id="114" fill="hold">
                            <p:stCondLst>
                              <p:cond delay="1000"/>
                            </p:stCondLst>
                            <p:childTnLst>
                              <p:par>
                                <p:cTn id="115" presetID="10" presetClass="entr" presetSubtype="0" fill="hold" grpId="0" nodeType="afterEffect">
                                  <p:stCondLst>
                                    <p:cond delay="0"/>
                                  </p:stCondLst>
                                  <p:childTnLst>
                                    <p:set>
                                      <p:cBhvr>
                                        <p:cTn id="116" dur="1" fill="hold">
                                          <p:stCondLst>
                                            <p:cond delay="0"/>
                                          </p:stCondLst>
                                        </p:cTn>
                                        <p:tgtEl>
                                          <p:spTgt spid="26"/>
                                        </p:tgtEl>
                                        <p:attrNameLst>
                                          <p:attrName>style.visibility</p:attrName>
                                        </p:attrNameLst>
                                      </p:cBhvr>
                                      <p:to>
                                        <p:strVal val="visible"/>
                                      </p:to>
                                    </p:set>
                                    <p:animEffect transition="in" filter="fade">
                                      <p:cBhvr>
                                        <p:cTn id="117" dur="500"/>
                                        <p:tgtEl>
                                          <p:spTgt spid="26"/>
                                        </p:tgtEl>
                                      </p:cBhvr>
                                    </p:animEffect>
                                  </p:childTnLst>
                                </p:cTn>
                              </p:par>
                            </p:childTnLst>
                          </p:cTn>
                        </p:par>
                      </p:childTnLst>
                    </p:cTn>
                  </p:par>
                </p:childTnLst>
              </p:cTn>
              <p:nextCondLst>
                <p:cond evt="onClick" delay="0">
                  <p:tgtEl>
                    <p:spTgt spid="16"/>
                  </p:tgtEl>
                </p:cond>
              </p:nextCondLst>
            </p:seq>
            <p:seq concurrent="1" nextAc="seek">
              <p:cTn id="118" restart="whenNotActive" fill="hold" evtFilter="cancelBubble" nodeType="interactiveSeq">
                <p:stCondLst>
                  <p:cond evt="onClick" delay="0">
                    <p:tgtEl>
                      <p:spTgt spid="21"/>
                    </p:tgtEl>
                  </p:cond>
                </p:stCondLst>
                <p:endSync evt="end" delay="0">
                  <p:rtn val="all"/>
                </p:endSync>
                <p:childTnLst>
                  <p:par>
                    <p:cTn id="119" fill="hold">
                      <p:stCondLst>
                        <p:cond delay="0"/>
                      </p:stCondLst>
                      <p:childTnLst>
                        <p:par>
                          <p:cTn id="120" fill="hold">
                            <p:stCondLst>
                              <p:cond delay="0"/>
                            </p:stCondLst>
                            <p:childTnLst>
                              <p:par>
                                <p:cTn id="121" presetID="32" presetClass="emph" presetSubtype="0" fill="hold" grpId="0" nodeType="clickEffect">
                                  <p:stCondLst>
                                    <p:cond delay="0"/>
                                  </p:stCondLst>
                                  <p:childTnLst>
                                    <p:animRot by="120000">
                                      <p:cBhvr>
                                        <p:cTn id="122" dur="100" fill="hold">
                                          <p:stCondLst>
                                            <p:cond delay="0"/>
                                          </p:stCondLst>
                                        </p:cTn>
                                        <p:tgtEl>
                                          <p:spTgt spid="21"/>
                                        </p:tgtEl>
                                        <p:attrNameLst>
                                          <p:attrName>r</p:attrName>
                                        </p:attrNameLst>
                                      </p:cBhvr>
                                    </p:animRot>
                                    <p:animRot by="-240000">
                                      <p:cBhvr>
                                        <p:cTn id="123" dur="200" fill="hold">
                                          <p:stCondLst>
                                            <p:cond delay="200"/>
                                          </p:stCondLst>
                                        </p:cTn>
                                        <p:tgtEl>
                                          <p:spTgt spid="21"/>
                                        </p:tgtEl>
                                        <p:attrNameLst>
                                          <p:attrName>r</p:attrName>
                                        </p:attrNameLst>
                                      </p:cBhvr>
                                    </p:animRot>
                                    <p:animRot by="240000">
                                      <p:cBhvr>
                                        <p:cTn id="124" dur="200" fill="hold">
                                          <p:stCondLst>
                                            <p:cond delay="400"/>
                                          </p:stCondLst>
                                        </p:cTn>
                                        <p:tgtEl>
                                          <p:spTgt spid="21"/>
                                        </p:tgtEl>
                                        <p:attrNameLst>
                                          <p:attrName>r</p:attrName>
                                        </p:attrNameLst>
                                      </p:cBhvr>
                                    </p:animRot>
                                    <p:animRot by="-240000">
                                      <p:cBhvr>
                                        <p:cTn id="125" dur="200" fill="hold">
                                          <p:stCondLst>
                                            <p:cond delay="600"/>
                                          </p:stCondLst>
                                        </p:cTn>
                                        <p:tgtEl>
                                          <p:spTgt spid="21"/>
                                        </p:tgtEl>
                                        <p:attrNameLst>
                                          <p:attrName>r</p:attrName>
                                        </p:attrNameLst>
                                      </p:cBhvr>
                                    </p:animRot>
                                    <p:animRot by="120000">
                                      <p:cBhvr>
                                        <p:cTn id="126" dur="200" fill="hold">
                                          <p:stCondLst>
                                            <p:cond delay="800"/>
                                          </p:stCondLst>
                                        </p:cTn>
                                        <p:tgtEl>
                                          <p:spTgt spid="21"/>
                                        </p:tgtEl>
                                        <p:attrNameLst>
                                          <p:attrName>r</p:attrName>
                                        </p:attrNameLst>
                                      </p:cBhvr>
                                    </p:animRot>
                                  </p:childTnLst>
                                </p:cTn>
                              </p:par>
                            </p:childTnLst>
                          </p:cTn>
                        </p:par>
                        <p:par>
                          <p:cTn id="127" fill="hold">
                            <p:stCondLst>
                              <p:cond delay="1000"/>
                            </p:stCondLst>
                            <p:childTnLst>
                              <p:par>
                                <p:cTn id="128" presetID="10" presetClass="entr" presetSubtype="0" fill="hold" grpId="0" nodeType="afterEffect">
                                  <p:stCondLst>
                                    <p:cond delay="0"/>
                                  </p:stCondLst>
                                  <p:childTnLst>
                                    <p:set>
                                      <p:cBhvr>
                                        <p:cTn id="129" dur="1" fill="hold">
                                          <p:stCondLst>
                                            <p:cond delay="0"/>
                                          </p:stCondLst>
                                        </p:cTn>
                                        <p:tgtEl>
                                          <p:spTgt spid="25"/>
                                        </p:tgtEl>
                                        <p:attrNameLst>
                                          <p:attrName>style.visibility</p:attrName>
                                        </p:attrNameLst>
                                      </p:cBhvr>
                                      <p:to>
                                        <p:strVal val="visible"/>
                                      </p:to>
                                    </p:set>
                                    <p:animEffect transition="in" filter="fade">
                                      <p:cBhvr>
                                        <p:cTn id="130" dur="500"/>
                                        <p:tgtEl>
                                          <p:spTgt spid="25"/>
                                        </p:tgtEl>
                                      </p:cBhvr>
                                    </p:animEffect>
                                  </p:childTnLst>
                                </p:cTn>
                              </p:par>
                            </p:childTnLst>
                          </p:cTn>
                        </p:par>
                      </p:childTnLst>
                    </p:cTn>
                  </p:par>
                </p:childTnLst>
              </p:cTn>
              <p:nextCondLst>
                <p:cond evt="onClick" delay="0">
                  <p:tgtEl>
                    <p:spTgt spid="21"/>
                  </p:tgtEl>
                </p:cond>
              </p:nextCondLst>
            </p:seq>
          </p:childTnLst>
        </p:cTn>
      </p:par>
    </p:tnLst>
    <p:bldLst>
      <p:bldP spid="14" grpId="0"/>
      <p:bldP spid="16" grpId="0" animBg="1"/>
      <p:bldP spid="17" grpId="0" animBg="1"/>
      <p:bldP spid="18" grpId="0" animBg="1"/>
      <p:bldP spid="19" grpId="0" animBg="1"/>
      <p:bldP spid="20" grpId="0" animBg="1"/>
      <p:bldP spid="21" grpId="0" animBg="1"/>
      <p:bldP spid="22" grpId="0" animBg="1"/>
      <p:bldP spid="23" grpId="0" animBg="1"/>
      <p:bldP spid="24" grpId="0"/>
      <p:bldP spid="25" grpId="0"/>
      <p:bldP spid="26" grpId="0"/>
      <p:bldP spid="27" grpId="0"/>
      <p:bldP spid="28" grpId="0"/>
      <p:bldP spid="29" grpId="0"/>
      <p:bldP spid="40" grpId="0"/>
      <p:bldP spid="41" grpId="0"/>
      <p:bldP spid="42" grpId="0"/>
      <p:bldP spid="43" grpId="0" animBg="1"/>
      <p:bldP spid="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uyện gì xảy ra nếu như ta nhìn liên tục vào Mặt Trờ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18519" y="304800"/>
            <a:ext cx="7769493" cy="485593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4328319" y="5562600"/>
            <a:ext cx="282633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2060"/>
                </a:solidFill>
                <a:latin typeface="Arial-Rounded" pitchFamily="34" charset="0"/>
                <a:ea typeface="Arial-Rounded" pitchFamily="34" charset="0"/>
                <a:cs typeface="Arial-Rounded" pitchFamily="34" charset="0"/>
              </a:rPr>
              <a:t>chói lọi</a:t>
            </a:r>
          </a:p>
        </p:txBody>
      </p:sp>
    </p:spTree>
    <p:extLst>
      <p:ext uri="{BB962C8B-B14F-4D97-AF65-F5344CB8AC3E}">
        <p14:creationId xmlns:p14="http://schemas.microsoft.com/office/powerpoint/2010/main" val="332282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778973" y="4572000"/>
            <a:ext cx="3200400"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2060"/>
                </a:solidFill>
                <a:latin typeface="Arial-Rounded" pitchFamily="34" charset="0"/>
                <a:ea typeface="Arial-Rounded" pitchFamily="34" charset="0"/>
                <a:cs typeface="Arial-Rounded" pitchFamily="34" charset="0"/>
              </a:rPr>
              <a:t>cày cấy</a:t>
            </a:r>
          </a:p>
        </p:txBody>
      </p:sp>
      <p:pic>
        <p:nvPicPr>
          <p:cNvPr id="2050" name="Picture 2" descr="Mùa cày cấy - Báo Tây Ninh Onl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61919" y="1981200"/>
            <a:ext cx="5297382" cy="318394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ày Ruộng - Cuộc Sống Của Người Nông Dân | Tây Bắc Quê Hương Tôi - YouTub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623" y="382093"/>
            <a:ext cx="5687658" cy="3199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5022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672467" y="5562600"/>
            <a:ext cx="4138041"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err="1">
                <a:solidFill>
                  <a:srgbClr val="002060"/>
                </a:solidFill>
                <a:latin typeface="Arial-Rounded" pitchFamily="34" charset="0"/>
                <a:ea typeface="Arial-Rounded" pitchFamily="34" charset="0"/>
                <a:cs typeface="Arial-Rounded" pitchFamily="34" charset="0"/>
              </a:rPr>
              <a:t>lom</a:t>
            </a:r>
            <a:r>
              <a:rPr lang="en-US" sz="6600" dirty="0">
                <a:solidFill>
                  <a:srgbClr val="002060"/>
                </a:solidFill>
                <a:latin typeface="Arial-Rounded" pitchFamily="34" charset="0"/>
                <a:ea typeface="Arial-Rounded" pitchFamily="34" charset="0"/>
                <a:cs typeface="Arial-Rounded" pitchFamily="34" charset="0"/>
              </a:rPr>
              <a:t> </a:t>
            </a:r>
            <a:r>
              <a:rPr lang="en-US" sz="6600" dirty="0" err="1">
                <a:solidFill>
                  <a:srgbClr val="002060"/>
                </a:solidFill>
                <a:latin typeface="Arial-Rounded" pitchFamily="34" charset="0"/>
                <a:ea typeface="Arial-Rounded" pitchFamily="34" charset="0"/>
                <a:cs typeface="Arial-Rounded" pitchFamily="34" charset="0"/>
              </a:rPr>
              <a:t>khom</a:t>
            </a:r>
            <a:endParaRPr lang="en-US" sz="6600" dirty="0">
              <a:solidFill>
                <a:srgbClr val="002060"/>
              </a:solidFill>
              <a:latin typeface="Arial-Rounded" pitchFamily="34" charset="0"/>
              <a:ea typeface="Arial-Rounded" pitchFamily="34" charset="0"/>
              <a:cs typeface="Arial-Rounded" pitchFamily="34" charset="0"/>
            </a:endParaRPr>
          </a:p>
        </p:txBody>
      </p:sp>
      <p:pic>
        <p:nvPicPr>
          <p:cNvPr id="3074" name="Picture 2" descr="Bạn muốn làm nghề gì: Làm farm - AUSTRALIA IE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21" y="1219200"/>
            <a:ext cx="6433951" cy="35814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Lom khom | Đời thường - Streetlife | kaze1710 | Hội ảnh | XÓM NHIẾP ẢN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11680" y="1219201"/>
            <a:ext cx="5350381"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1891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1781</TotalTime>
  <Words>451</Words>
  <Application>Microsoft Macintosh PowerPoint</Application>
  <PresentationFormat>Custom</PresentationFormat>
  <Paragraphs>109</Paragraphs>
  <Slides>28</Slides>
  <Notes>13</Notes>
  <HiddenSlides>0</HiddenSlides>
  <MMClips>4</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28</vt:i4>
      </vt:variant>
    </vt:vector>
  </HeadingPairs>
  <TitlesOfParts>
    <vt:vector size="40" baseType="lpstr">
      <vt:lpstr>.VnArial</vt:lpstr>
      <vt:lpstr>Arial</vt:lpstr>
      <vt:lpstr>Arial Rounded MT Bold</vt:lpstr>
      <vt:lpstr>Arial-Rounded</vt:lpstr>
      <vt:lpstr>Calibri</vt:lpstr>
      <vt:lpstr>Calibri Light</vt:lpstr>
      <vt:lpstr>Lato</vt:lpstr>
      <vt:lpstr>Office Theme</vt:lpstr>
      <vt:lpstr>1_Office Theme</vt:lpstr>
      <vt:lpstr>Simple Light</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hoangnhansv1605@gmail.com</cp:lastModifiedBy>
  <cp:revision>224</cp:revision>
  <dcterms:created xsi:type="dcterms:W3CDTF">2021-05-08T14:00:55Z</dcterms:created>
  <dcterms:modified xsi:type="dcterms:W3CDTF">2025-11-05T18:09:47Z</dcterms:modified>
</cp:coreProperties>
</file>