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9"/>
  </p:notesMasterIdLst>
  <p:sldIdLst>
    <p:sldId id="345" r:id="rId4"/>
    <p:sldId id="269" r:id="rId5"/>
    <p:sldId id="297" r:id="rId6"/>
    <p:sldId id="443" r:id="rId7"/>
    <p:sldId id="30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78D2E-1628-419E-A832-92167A4B3C15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2421-F880-4B26-A48A-0B8CD9A37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6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5603-8C61-FC2F-1243-F4FB09FE7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2D0B430-4D70-FA83-2F96-C997B5EDA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C639CA-7306-C1A4-E0A2-3D6A1DD4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D4D9C21-55B4-0068-B83F-D8002C07C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C46EED-6699-2F20-1D87-7C82FF65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2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2C67F9E-60F8-43C1-A5AF-3F7173F4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ED9C7D8-98C7-8AFA-9B27-34BC1C36D5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32630F-BFE6-558C-A158-4C72752F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D86B48-E135-E120-111F-3CD99C0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08C872-F6AC-BFE6-3513-A1618955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262F80C-B564-2E4B-269A-FFF1644165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537581F-D206-F5E7-4DF3-FED1C8C1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36D1B9-37A7-F196-2070-11ED5721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9BA34EE-2AD4-39B2-CD2B-63094C9E3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2068DE9-9B28-2385-EE3D-7C7A0BFC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98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27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07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698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2419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9859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7038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67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C6134D-A2A1-2A6B-3808-8AFAD7BF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EDDC637-5638-AF20-88E3-B74DBB5D6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550FF9-71AF-517E-5B87-7C1534B8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51B712F-7460-6F32-BB1D-51B8807A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49FDE8-EE5A-CD21-079A-620EC96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1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281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537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6025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9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6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07/11/2025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9712"/>
      </p:ext>
    </p:extLst>
  </p:cSld>
  <p:clrMapOvr>
    <a:masterClrMapping/>
  </p:clrMapOvr>
  <p:transition spd="slow">
    <p:cover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24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52D7EA-6AB5-BD15-0D6D-0D3A0BA3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75243A7-795C-C77D-D611-39BFB1E0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4D47D3-314B-A128-A2C2-EB70697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DE231C-C1B0-D391-8D34-8DC658C3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A71F8A-B40F-CD08-3F62-820B6248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1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D388E3-4968-CFF3-BBD5-A6EBB263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53D0290-AB45-DCEA-3686-4CCEB73E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E603886-FCFC-ACB4-E465-9345D2B3C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0009509-9046-DFF7-DBE4-94D39CCBE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2B1BE0F-EC15-F79C-DBEE-CD86EB75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9D0E821-536C-3E37-20E1-EC096D1A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7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989259-FAC0-BB01-F3B1-EF1B9D4D1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F7CEFC2-EC52-FD59-0219-9AEF123D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F9E8128-C74B-263F-8E42-B2F7FCF85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F515A402-317F-37DE-83E6-BCA510D0C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2DC4615-CAE8-EEB8-F54E-0EB899B67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B151C40-9D78-878E-DCF2-C4C60019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0637635-32CF-B230-B21B-29E5153E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5F36475F-FAB9-BCD3-4F1B-F234D06D0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4654D1-A50B-590F-F55E-7CE30CF02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01568A-3D65-3764-DBE3-800EDA6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002BFD8-1FB9-B5C5-4338-44620C8F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B309E3E-CDAF-74E9-5D6E-9DA95A0A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FC71415-47CB-3C9D-4F8D-4C6EDE799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6C3D3D6-C2CE-CB6A-2BC2-641BB687C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6FDD683-F8B2-C85F-21B5-4F0CD1B5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4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67E40EA-2603-9F4A-239D-03D858150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8CC8FC-AA18-D750-CB92-8A9AE27E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B920F3E-73D9-93A1-1ACF-506EE3611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ED8A64-98BB-3460-36F1-2B9608FC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CECA9D3-3389-9902-1B2D-8A9A3581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351A92C-7BFA-D901-4467-C7813681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1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B8D570-384D-F9EF-506E-108F31DA5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4EB1D58-934D-E750-9329-0880D56F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CA57721-7805-2268-384D-2121AD5F8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8E3CA5-42A1-6CA6-C021-181884480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F2C1217-B312-046E-928E-50BC98F5C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3BF6503-B679-F0B4-BCA3-7B9D13C46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3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479EBDA-21E0-25BA-9FBF-8FFA5168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2C27F80-2D3C-0024-325E-3F2E6FD5F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E565C7-EEC4-3801-A452-7A24933EB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D3017-C9EE-40A3-919E-E766EDC3D7CB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2F62378-D0B9-A50F-5166-33E0F6B4B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010C01-6546-DD63-541F-7B1C5E53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7879-4987-438A-A9F9-B166DA53498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6DFA0DE-B527-A439-250C-507527D3B67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0841" y="259771"/>
            <a:ext cx="1571655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2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20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42EBF48-0D61-D0A9-2358-F2DBACFC758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100" y="133350"/>
            <a:ext cx="1295400" cy="1295400"/>
          </a:xfrm>
          <a:prstGeom prst="rect">
            <a:avLst/>
          </a:prstGeom>
        </p:spPr>
      </p:pic>
      <p:pic>
        <p:nvPicPr>
          <p:cNvPr id="5" name="Picture 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4EA3D1D-A466-B70D-C354-B5C14C70415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7435850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9AEFEE2-D743-8F05-2EB6-EF8DDC248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5" b="238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6" name="Hình ảnh 2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56BB74E1-0796-907F-5864-7FDFDF251B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796" b="83980" l="25816" r="77653">
                        <a14:foregroundMark x1="53673" y1="38061" x2="47041" y2="30612"/>
                        <a14:foregroundMark x1="60204" y1="35204" x2="60000" y2="28469"/>
                        <a14:foregroundMark x1="45714" y1="31224" x2="53265" y2="37245"/>
                        <a14:foregroundMark x1="72551" y1="20918" x2="74694" y2="22245"/>
                        <a14:foregroundMark x1="59388" y1="36224" x2="55204" y2="39388"/>
                        <a14:foregroundMark x1="47653" y1="81837" x2="43673" y2="83980"/>
                        <a14:foregroundMark x1="56837" y1="82143" x2="59796" y2="83980"/>
                        <a14:foregroundMark x1="43469" y1="18061" x2="43061" y2="18061"/>
                        <a14:foregroundMark x1="50306" y1="33265" x2="52653" y2="36429"/>
                        <a14:foregroundMark x1="73571" y1="23061" x2="72347" y2="26429"/>
                        <a14:foregroundMark x1="71327" y1="26837" x2="71327" y2="26837"/>
                        <a14:foregroundMark x1="72347" y1="27449" x2="72347" y2="27449"/>
                        <a14:backgroundMark x1="69388" y1="20510" x2="67959" y2="20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68" t="6564" r="15812" b="10564"/>
          <a:stretch/>
        </p:blipFill>
        <p:spPr>
          <a:xfrm flipH="1">
            <a:off x="9017369" y="2406875"/>
            <a:ext cx="3572177" cy="4566960"/>
          </a:xfrm>
          <a:prstGeom prst="rect">
            <a:avLst/>
          </a:prstGeom>
        </p:spPr>
      </p:pic>
      <p:pic>
        <p:nvPicPr>
          <p:cNvPr id="28" name="Hình ảnh 27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0D6238F9-1D53-1D9E-83DA-749AE20EBC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88" b="82347" l="31531" r="75408">
                        <a14:foregroundMark x1="55204" y1="33980" x2="53980" y2="33980"/>
                        <a14:foregroundMark x1="40510" y1="34592" x2="48673" y2="35204"/>
                        <a14:foregroundMark x1="48673" y1="35204" x2="48776" y2="35408"/>
                        <a14:foregroundMark x1="56531" y1="29898" x2="53163" y2="34388"/>
                        <a14:foregroundMark x1="52449" y1="82347" x2="54592" y2="82347"/>
                        <a14:foregroundMark x1="43878" y1="80612" x2="41224" y2="82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37" t="11693" r="19094" b="10564"/>
          <a:stretch/>
        </p:blipFill>
        <p:spPr>
          <a:xfrm>
            <a:off x="-190791" y="2454899"/>
            <a:ext cx="3232443" cy="4588374"/>
          </a:xfrm>
          <a:prstGeom prst="rect">
            <a:avLst/>
          </a:prstGeom>
        </p:spPr>
      </p:pic>
      <p:pic>
        <p:nvPicPr>
          <p:cNvPr id="30" name="Hình ảnh 2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5647F9C8-BF3C-E337-96F5-0D4060A31A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84" b="82653" l="19796" r="80714">
                        <a14:foregroundMark x1="20816" y1="45204" x2="20816" y2="45204"/>
                        <a14:foregroundMark x1="20204" y1="47551" x2="20204" y2="47551"/>
                        <a14:foregroundMark x1="20408" y1="49796" x2="20408" y2="49796"/>
                        <a14:foregroundMark x1="19796" y1="50102" x2="19796" y2="50102"/>
                        <a14:foregroundMark x1="37143" y1="40000" x2="37551" y2="37245"/>
                        <a14:foregroundMark x1="44490" y1="81224" x2="42347" y2="81429"/>
                        <a14:foregroundMark x1="72551" y1="71429" x2="70918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50" t="11282" r="11709" b="9129"/>
          <a:stretch/>
        </p:blipFill>
        <p:spPr>
          <a:xfrm>
            <a:off x="5789354" y="2586007"/>
            <a:ext cx="4124118" cy="4457266"/>
          </a:xfrm>
          <a:prstGeom prst="rect">
            <a:avLst/>
          </a:prstGeom>
        </p:spPr>
      </p:pic>
      <p:pic>
        <p:nvPicPr>
          <p:cNvPr id="32" name="Hình ảnh 31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7415F3D1-5D35-1E5E-670B-9B6F33AE213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673" b="76259" l="23880" r="81407">
                        <a14:foregroundMark x1="53856" y1="34184" x2="50065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0350" r="11402" b="16418"/>
          <a:stretch/>
        </p:blipFill>
        <p:spPr>
          <a:xfrm>
            <a:off x="2346804" y="2705455"/>
            <a:ext cx="3538131" cy="46158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530DBE-C30F-D294-9625-3531777A091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325132" y="442653"/>
            <a:ext cx="12004064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FC47C5-A023-A062-9890-8A8F75DC8A75}"/>
              </a:ext>
            </a:extLst>
          </p:cNvPr>
          <p:cNvSpPr/>
          <p:nvPr/>
        </p:nvSpPr>
        <p:spPr>
          <a:xfrm>
            <a:off x="3377240" y="67000"/>
            <a:ext cx="5133373" cy="197278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Phần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việc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B1F2EE-F8FD-75F5-5DC5-711C7703A776}"/>
              </a:ext>
            </a:extLst>
          </p:cNvPr>
          <p:cNvSpPr txBox="1"/>
          <p:nvPr/>
        </p:nvSpPr>
        <p:spPr>
          <a:xfrm>
            <a:off x="273876" y="1851284"/>
            <a:ext cx="3643699" cy="153233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trưởng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6BC6C-93C9-D982-15BD-9D511EE50B93}"/>
              </a:ext>
            </a:extLst>
          </p:cNvPr>
          <p:cNvSpPr txBox="1"/>
          <p:nvPr/>
        </p:nvSpPr>
        <p:spPr>
          <a:xfrm>
            <a:off x="7830389" y="2039786"/>
            <a:ext cx="3958199" cy="1532334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Lớp trưởng báo cáo kết quả học tập của lớp trong tuần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Hình ảnh 2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85D0EABF-2F2C-4343-9982-41B988171A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80" b="74184" l="23791" r="80784">
                        <a14:foregroundMark x1="53725" y1="36327" x2="51242" y2="32857"/>
                        <a14:foregroundMark x1="52157" y1="73367" x2="50458" y2="74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12631" r="21640" b="19326"/>
          <a:stretch/>
        </p:blipFill>
        <p:spPr>
          <a:xfrm>
            <a:off x="2578825" y="2533150"/>
            <a:ext cx="3225212" cy="4505381"/>
          </a:xfrm>
          <a:prstGeom prst="rect">
            <a:avLst/>
          </a:prstGeom>
        </p:spPr>
      </p:pic>
      <p:pic>
        <p:nvPicPr>
          <p:cNvPr id="22" name="Hình ảnh 2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9F8E7196-D75B-9680-77BF-FD45A8574F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0" b="85408" l="34898" r="69490">
                        <a14:foregroundMark x1="49694" y1="20102" x2="49694" y2="20102"/>
                        <a14:foregroundMark x1="44898" y1="30816" x2="49286" y2="33673"/>
                        <a14:foregroundMark x1="58673" y1="32857" x2="51633" y2="34388"/>
                        <a14:foregroundMark x1="51020" y1="37245" x2="51020" y2="39796"/>
                        <a14:foregroundMark x1="47041" y1="81837" x2="43061" y2="83571"/>
                        <a14:foregroundMark x1="60612" y1="81429" x2="64035" y2="83770"/>
                        <a14:foregroundMark x1="45918" y1="29694" x2="46327" y2="25918"/>
                        <a14:foregroundMark x1="60000" y1="28265" x2="57041" y2="30612"/>
                        <a14:backgroundMark x1="67551" y1="85408" x2="64184" y2="8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9" t="12537" r="26115" b="10647"/>
          <a:stretch/>
        </p:blipFill>
        <p:spPr>
          <a:xfrm>
            <a:off x="6263468" y="2681533"/>
            <a:ext cx="2424651" cy="4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2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1A82AB-3A81-58AB-7B22-B0C70769955B}"/>
              </a:ext>
            </a:extLst>
          </p:cNvPr>
          <p:cNvSpPr/>
          <p:nvPr/>
        </p:nvSpPr>
        <p:spPr>
          <a:xfrm>
            <a:off x="3377710" y="251011"/>
            <a:ext cx="4948518" cy="1434914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tuyên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dương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5464C-058D-171C-FC2B-482E6B44BA01}"/>
              </a:ext>
            </a:extLst>
          </p:cNvPr>
          <p:cNvSpPr txBox="1"/>
          <p:nvPr/>
        </p:nvSpPr>
        <p:spPr>
          <a:xfrm>
            <a:off x="407771" y="2008951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Ngôi sao chăm chỉ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68A2D-3E18-166D-44AB-EB3733827683}"/>
              </a:ext>
            </a:extLst>
          </p:cNvPr>
          <p:cNvSpPr txBox="1"/>
          <p:nvPr/>
        </p:nvSpPr>
        <p:spPr>
          <a:xfrm>
            <a:off x="7910639" y="2105883"/>
            <a:ext cx="3278243" cy="15551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Hoa ngoan ngoãn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Hình ảnh 20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E4DC6B6F-D16A-4ADE-ACF0-312E190B3C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980" b="74184" l="23791" r="80784">
                        <a14:foregroundMark x1="53725" y1="36327" x2="51242" y2="32857"/>
                        <a14:foregroundMark x1="52157" y1="73367" x2="50458" y2="74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12631" r="21640" b="19326"/>
          <a:stretch/>
        </p:blipFill>
        <p:spPr>
          <a:xfrm>
            <a:off x="2578825" y="2533150"/>
            <a:ext cx="3225212" cy="4505381"/>
          </a:xfrm>
          <a:prstGeom prst="rect">
            <a:avLst/>
          </a:prstGeom>
        </p:spPr>
      </p:pic>
      <p:pic>
        <p:nvPicPr>
          <p:cNvPr id="6" name="Hình ảnh 21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DE74C73-FA3B-EC08-D14F-2113A837D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0" b="85408" l="34898" r="69490">
                        <a14:foregroundMark x1="49694" y1="20102" x2="49694" y2="20102"/>
                        <a14:foregroundMark x1="44898" y1="30816" x2="49286" y2="33673"/>
                        <a14:foregroundMark x1="58673" y1="32857" x2="51633" y2="34388"/>
                        <a14:foregroundMark x1="51020" y1="37245" x2="51020" y2="39796"/>
                        <a14:foregroundMark x1="47041" y1="81837" x2="43061" y2="83571"/>
                        <a14:foregroundMark x1="60612" y1="81429" x2="64035" y2="83770"/>
                        <a14:foregroundMark x1="45918" y1="29694" x2="46327" y2="25918"/>
                        <a14:foregroundMark x1="60000" y1="28265" x2="57041" y2="30612"/>
                        <a14:backgroundMark x1="67551" y1="85408" x2="64184" y2="8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39" t="12537" r="26115" b="10647"/>
          <a:stretch/>
        </p:blipFill>
        <p:spPr>
          <a:xfrm>
            <a:off x="6263468" y="2681533"/>
            <a:ext cx="2424651" cy="4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98"/>
          <a:stretch/>
        </p:blipFill>
        <p:spPr>
          <a:xfrm>
            <a:off x="0" y="0"/>
            <a:ext cx="12192000" cy="6865257"/>
          </a:xfrm>
          <a:prstGeom prst="rect">
            <a:avLst/>
          </a:prstGeom>
        </p:spPr>
      </p:pic>
      <p:pic>
        <p:nvPicPr>
          <p:cNvPr id="3" name="Graphic 10">
            <a:extLst>
              <a:ext uri="{FF2B5EF4-FFF2-40B4-BE49-F238E27FC236}">
                <a16:creationId xmlns:a16="http://schemas.microsoft.com/office/drawing/2014/main" id="{86C9BB18-5DC0-B38A-61D0-6CFB230C6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812" y="2404031"/>
            <a:ext cx="3545178" cy="3788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01247" y="2040484"/>
            <a:ext cx="46129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truyền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thống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trường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4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328876-33F8-5C12-3351-7820D8ADC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0270E-8335-DEDE-C96C-6D4CCE6B2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80" y="454092"/>
            <a:ext cx="12046740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0F0F0"/>
        </a:solidFill>
        <a:ln w="76200">
          <a:solidFill>
            <a:srgbClr val="F5B8F6"/>
          </a:solidFill>
          <a:prstDash val="dash"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Cambria</vt:lpstr>
      <vt:lpstr>Times New Roman</vt:lpstr>
      <vt:lpstr>Chủ đề Office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Thao Tran</dc:creator>
  <cp:lastModifiedBy>hoangnhansv1605@gmail.com</cp:lastModifiedBy>
  <cp:revision>10</cp:revision>
  <dcterms:created xsi:type="dcterms:W3CDTF">2025-09-20T14:28:07Z</dcterms:created>
  <dcterms:modified xsi:type="dcterms:W3CDTF">2025-11-07T15:22:57Z</dcterms:modified>
</cp:coreProperties>
</file>