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 id="2147483693" r:id="rId4"/>
  </p:sldMasterIdLst>
  <p:notesMasterIdLst>
    <p:notesMasterId r:id="rId22"/>
  </p:notesMasterIdLst>
  <p:sldIdLst>
    <p:sldId id="297" r:id="rId5"/>
    <p:sldId id="281" r:id="rId6"/>
    <p:sldId id="289" r:id="rId7"/>
    <p:sldId id="293" r:id="rId8"/>
    <p:sldId id="294" r:id="rId9"/>
    <p:sldId id="298" r:id="rId10"/>
    <p:sldId id="283" r:id="rId11"/>
    <p:sldId id="285" r:id="rId12"/>
    <p:sldId id="284" r:id="rId13"/>
    <p:sldId id="292" r:id="rId14"/>
    <p:sldId id="288" r:id="rId15"/>
    <p:sldId id="260" r:id="rId16"/>
    <p:sldId id="257" r:id="rId17"/>
    <p:sldId id="258" r:id="rId18"/>
    <p:sldId id="299" r:id="rId19"/>
    <p:sldId id="259" r:id="rId20"/>
    <p:sldId id="31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12/22/2025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12/22/2025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3"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ươc</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003" y="3935631"/>
            <a:ext cx="3282237" cy="2052220"/>
          </a:xfrm>
          <a:prstGeom prst="rect">
            <a:avLst/>
          </a:prstGeom>
        </p:spPr>
      </p:pic>
      <p:pic>
        <p:nvPicPr>
          <p:cNvPr id="15" name="Picture 14"/>
          <p:cNvPicPr>
            <a:picLocks noChangeAspect="1"/>
          </p:cNvPicPr>
          <p:nvPr/>
        </p:nvPicPr>
        <p:blipFill>
          <a:blip r:embed="rId3"/>
          <a:stretch>
            <a:fillRect/>
          </a:stretch>
        </p:blipFill>
        <p:spPr>
          <a:xfrm>
            <a:off x="8829053" y="3908992"/>
            <a:ext cx="3113797" cy="2078858"/>
          </a:xfrm>
          <a:prstGeom prst="rect">
            <a:avLst/>
          </a:prstGeom>
        </p:spPr>
      </p:pic>
      <p:pic>
        <p:nvPicPr>
          <p:cNvPr id="16" name="Picture 15"/>
          <p:cNvPicPr>
            <a:picLocks noChangeAspect="1"/>
          </p:cNvPicPr>
          <p:nvPr/>
        </p:nvPicPr>
        <p:blipFill>
          <a:blip r:embed="rId4"/>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11</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grpSp>
        <p:nvGrpSpPr>
          <p:cNvPr id="6" name="Group 5"/>
          <p:cNvGrpSpPr/>
          <p:nvPr/>
        </p:nvGrpSpPr>
        <p:grpSpPr>
          <a:xfrm>
            <a:off x="578992" y="1984511"/>
            <a:ext cx="11613008" cy="2835735"/>
            <a:chOff x="357809" y="2027813"/>
            <a:chExt cx="11613008" cy="2835735"/>
          </a:xfrm>
        </p:grpSpPr>
        <p:pic>
          <p:nvPicPr>
            <p:cNvPr id="7" name="Picture 6"/>
            <p:cNvPicPr>
              <a:picLocks noChangeAspect="1"/>
            </p:cNvPicPr>
            <p:nvPr/>
          </p:nvPicPr>
          <p:blipFill>
            <a:blip r:embed="rId2"/>
            <a:stretch>
              <a:fillRect/>
            </a:stretch>
          </p:blipFill>
          <p:spPr>
            <a:xfrm>
              <a:off x="357809" y="2027813"/>
              <a:ext cx="11613008" cy="2835735"/>
            </a:xfrm>
            <a:prstGeom prst="rect">
              <a:avLst/>
            </a:prstGeom>
          </p:spPr>
        </p:pic>
        <p:sp>
          <p:nvSpPr>
            <p:cNvPr id="9" name="TextBox 8"/>
            <p:cNvSpPr txBox="1"/>
            <p:nvPr/>
          </p:nvSpPr>
          <p:spPr>
            <a:xfrm>
              <a:off x="659292" y="2663687"/>
              <a:ext cx="2040250" cy="923330"/>
            </a:xfrm>
            <a:prstGeom prst="rect">
              <a:avLst/>
            </a:prstGeom>
            <a:noFill/>
          </p:spPr>
          <p:txBody>
            <a:bodyPr wrap="square" rtlCol="0">
              <a:spAutoFit/>
            </a:bodyPr>
            <a:lstStyle/>
            <a:p>
              <a:r>
                <a:rPr lang="vi-VN" sz="5400" b="1" dirty="0" smtClean="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593031" y="3751660"/>
              <a:ext cx="4300941" cy="923330"/>
            </a:xfrm>
            <a:prstGeom prst="rect">
              <a:avLst/>
            </a:prstGeom>
            <a:noFill/>
          </p:spPr>
          <p:txBody>
            <a:bodyPr wrap="square" rtlCol="0">
              <a:spAutoFit/>
            </a:bodyPr>
            <a:lstStyle/>
            <a:p>
              <a:r>
                <a:rPr lang="vi-VN" sz="5400" b="1" dirty="0" smtClean="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smtClean="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2699542" y="2658904"/>
              <a:ext cx="2052762" cy="923330"/>
            </a:xfrm>
            <a:prstGeom prst="rect">
              <a:avLst/>
            </a:prstGeom>
            <a:noFill/>
          </p:spPr>
          <p:txBody>
            <a:bodyPr wrap="square" rtlCol="0">
              <a:spAutoFit/>
            </a:bodyPr>
            <a:lstStyle/>
            <a:p>
              <a:r>
                <a:rPr lang="vi-VN" sz="5400" b="1" dirty="0" smtClean="0">
                  <a:latin typeface="HP001 4 hàng" panose="020B0603050302020204" pitchFamily="34" charset="0"/>
                </a:rPr>
                <a:t>ươnt             </a:t>
              </a:r>
              <a:endParaRPr lang="en-US" sz="5400" b="1" dirty="0">
                <a:latin typeface="HP001 4 hàng" panose="020B06030503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2"/>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smtClean="0">
                <a:latin typeface="+mj-lt"/>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hát</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vi-VN" sz="3600" b="1" dirty="0" smtClean="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smtClean="0">
                <a:latin typeface="+mj-lt"/>
                <a:cs typeface="Times New Roman" panose="02020603050405020304" pitchFamily="18" charset="0"/>
              </a:rPr>
              <a:t> .</a:t>
            </a:r>
            <a:endParaRPr lang="en-US" sz="3600" b="1" dirty="0">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2560320"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91889" y="0"/>
            <a:ext cx="7736835" cy="5377100"/>
          </a:xfrm>
          <a:prstGeom prst="rect">
            <a:avLst/>
          </a:prstGeom>
        </p:spPr>
      </p:pic>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6986" y="547551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3269356"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dược</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sĩ</a:t>
            </a:r>
            <a:endParaRPr lang="en-US" sz="7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58343" y="-13238"/>
            <a:ext cx="7180707" cy="5535129"/>
          </a:xfrm>
          <a:prstGeom prst="rect">
            <a:avLst/>
          </a:prstGeom>
        </p:spPr>
      </p:pic>
      <p:sp>
        <p:nvSpPr>
          <p:cNvPr id="7" name="TextBox 6"/>
          <p:cNvSpPr txBox="1"/>
          <p:nvPr/>
        </p:nvSpPr>
        <p:spPr>
          <a:xfrm>
            <a:off x="4665386" y="5237726"/>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ươc</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lướt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ván</a:t>
            </a:r>
            <a:endParaRPr lang="en-US" sz="7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555817" y="0"/>
            <a:ext cx="6879166" cy="5105065"/>
          </a:xfrm>
          <a:prstGeom prst="rect">
            <a:avLst/>
          </a:prstGeom>
        </p:spPr>
      </p:pic>
      <p:sp>
        <p:nvSpPr>
          <p:cNvPr id="8" name="TextBox 7"/>
          <p:cNvSpPr txBox="1"/>
          <p:nvPr/>
        </p:nvSpPr>
        <p:spPr>
          <a:xfrm>
            <a:off x="4234311" y="5296237"/>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ươt</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186</Words>
  <Application>Microsoft Office PowerPoint</Application>
  <PresentationFormat>Widescreen</PresentationFormat>
  <Paragraphs>76</Paragraphs>
  <Slides>17</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.VnAvant</vt:lpstr>
      <vt:lpstr>.VnAvantH</vt:lpstr>
      <vt:lpstr>Arial</vt:lpstr>
      <vt:lpstr>Calibri</vt:lpstr>
      <vt:lpstr>Calibri Light</vt:lpstr>
      <vt:lpstr>Chivo Light</vt:lpstr>
      <vt:lpstr>HP001 4 hàng</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NHATMINH</cp:lastModifiedBy>
  <cp:revision>50</cp:revision>
  <dcterms:created xsi:type="dcterms:W3CDTF">2020-08-13T09:32:00Z</dcterms:created>
  <dcterms:modified xsi:type="dcterms:W3CDTF">2025-12-22T08:47:55Z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