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1"/>
  </p:notesMasterIdLst>
  <p:sldIdLst>
    <p:sldId id="297" r:id="rId3"/>
    <p:sldId id="281" r:id="rId4"/>
    <p:sldId id="289" r:id="rId5"/>
    <p:sldId id="293" r:id="rId6"/>
    <p:sldId id="294" r:id="rId7"/>
    <p:sldId id="298" r:id="rId8"/>
    <p:sldId id="283" r:id="rId9"/>
    <p:sldId id="285" r:id="rId10"/>
    <p:sldId id="284" r:id="rId11"/>
    <p:sldId id="292" r:id="rId12"/>
    <p:sldId id="288" r:id="rId13"/>
    <p:sldId id="260" r:id="rId14"/>
    <p:sldId id="257" r:id="rId15"/>
    <p:sldId id="258" r:id="rId16"/>
    <p:sldId id="299" r:id="rId17"/>
    <p:sldId id="259" r:id="rId18"/>
    <p:sldId id="314" r:id="rId19"/>
    <p:sldId id="3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72: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2353" y="5954193"/>
            <a:ext cx="408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7097" y="-86637"/>
            <a:ext cx="186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Đ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40828" y="1516607"/>
              <a:ext cx="2030381" cy="923330"/>
              <a:chOff x="5070171" y="2295939"/>
              <a:chExt cx="2030381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070171" y="2295939"/>
                <a:ext cx="2030381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bướm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50823" y="2295939"/>
                <a:ext cx="154388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ươm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6421" y="2265261"/>
            <a:ext cx="11578939" cy="971713"/>
            <a:chOff x="441842" y="4345978"/>
            <a:chExt cx="11578939" cy="971713"/>
          </a:xfrm>
        </p:grpSpPr>
        <p:sp>
          <p:nvSpPr>
            <p:cNvPr id="38" name="TextBox 37"/>
            <p:cNvSpPr txBox="1"/>
            <p:nvPr/>
          </p:nvSpPr>
          <p:spPr>
            <a:xfrm>
              <a:off x="441842" y="4394361"/>
              <a:ext cx="2477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chườm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7784" y="435275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đượm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51150" y="434597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60169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ớm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201" y="3111735"/>
            <a:ext cx="11674731" cy="944302"/>
            <a:chOff x="411548" y="5326521"/>
            <a:chExt cx="11674731" cy="944302"/>
          </a:xfrm>
        </p:grpSpPr>
        <p:sp>
          <p:nvSpPr>
            <p:cNvPr id="43" name="TextBox 42"/>
            <p:cNvSpPr txBox="1"/>
            <p:nvPr/>
          </p:nvSpPr>
          <p:spPr>
            <a:xfrm>
              <a:off x="6821504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725666" y="5326521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548" y="534749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00213" y="5954193"/>
            <a:ext cx="3780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68347" y="5954193"/>
            <a:ext cx="321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41" y="4245429"/>
            <a:ext cx="2585527" cy="18947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97" y="4113654"/>
            <a:ext cx="2858449" cy="2026512"/>
          </a:xfrm>
          <a:prstGeom prst="rect">
            <a:avLst/>
          </a:prstGeom>
        </p:spPr>
      </p:pic>
      <p:pic>
        <p:nvPicPr>
          <p:cNvPr id="2050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45" y="4017012"/>
            <a:ext cx="2820018" cy="2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11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99" y="1886364"/>
            <a:ext cx="11592166" cy="285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" y="51684"/>
            <a:ext cx="12026169" cy="46889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2880" y="1276109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399428" y="573744"/>
              <a:ext cx="1524076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2737" cy="6005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4106555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 Nắng vàng ươm như mật trải khắp sân./2 Chú mèo mướp thảnh thơi nằm sưởi ấm bên thềm. /3Mắt chú lim dim ra điều thích thú./ 4Mấy sợi ria méprung rinh./ 5 Đừng thấy mèo ta hay nằm dài mà nghĩ chú lười./6 Sưởi nắng giúp mèo dẻo dai hơn đấy.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nuôi yêu thích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" y="1086678"/>
            <a:ext cx="12134015" cy="574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760" y="2111375"/>
            <a:ext cx="4785360" cy="154622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sz="8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.VnAvant" panose="020B7200000000000000" pitchFamily="34" charset="0"/>
              </a:rPr>
              <a:t>DÆn dß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8610" y="3786505"/>
            <a:ext cx="6062980" cy="104648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sz="8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.VnAvant" panose="020B7200000000000000" pitchFamily="34" charset="0"/>
              </a:rPr>
              <a:t>--------------</a:t>
            </a: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590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05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Khởi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động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31875" y="1750695"/>
            <a:ext cx="10156825" cy="855113"/>
            <a:chOff x="1352283" y="1519706"/>
            <a:chExt cx="6395798" cy="855174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30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ươc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830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dược</a:t>
              </a:r>
              <a:r>
                <a:rPr lang="en-US" sz="4800" b="1" dirty="0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sĩ</a:t>
              </a:r>
              <a:endParaRPr lang="en-US" sz="4800" b="1" dirty="0">
                <a:solidFill>
                  <a:srgbClr val="00800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34663" y="1519706"/>
              <a:ext cx="1385923" cy="830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800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lượt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405" cy="830998"/>
            <a:chOff x="1504683" y="1672106"/>
            <a:chExt cx="7020809" cy="830998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ươt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1814" y="1672106"/>
              <a:ext cx="2603678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  </a:t>
              </a:r>
              <a:r>
                <a:rPr lang="en-US" sz="4800" b="1" dirty="0" err="1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l­ít</a:t>
              </a:r>
              <a:r>
                <a:rPr lang="en-US" sz="4800" b="1" dirty="0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v¸n</a:t>
              </a:r>
              <a:endParaRPr lang="en-US" sz="4800" b="1" dirty="0">
                <a:solidFill>
                  <a:srgbClr val="0070C0"/>
                </a:solidFill>
                <a:latin typeface=".VnAvant" panose="020B7200000000000000" pitchFamily="34" charset="0"/>
                <a:cs typeface=".VnAvant" panose="020B72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9437" y="1672107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70C0"/>
                  </a:solidFill>
                  <a:latin typeface=".VnAvant" panose="020B7200000000000000" pitchFamily="34" charset="0"/>
                  <a:cs typeface=".VnAvant" panose="020B7200000000000000" pitchFamily="34" charset="0"/>
                </a:rPr>
                <a:t>bước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9905" y="5702842"/>
            <a:ext cx="1055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15739" y="5702841"/>
            <a:ext cx="5380610" cy="786586"/>
            <a:chOff x="2812707" y="4985105"/>
            <a:chExt cx="5380610" cy="786586"/>
          </a:xfrm>
        </p:grpSpPr>
        <p:sp>
          <p:nvSpPr>
            <p:cNvPr id="12" name="TextBox 11"/>
            <p:cNvSpPr txBox="1"/>
            <p:nvPr/>
          </p:nvSpPr>
          <p:spPr>
            <a:xfrm>
              <a:off x="6898669" y="5002250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2707" y="4985105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5486" y="4985105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77661" y="-357808"/>
            <a:ext cx="12544930" cy="6057509"/>
            <a:chOff x="-277661" y="-357808"/>
            <a:chExt cx="12544930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277661" y="879730"/>
              <a:ext cx="3312409" cy="988825"/>
              <a:chOff x="1002561" y="587625"/>
              <a:chExt cx="2898891" cy="822076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524776" y="587625"/>
                <a:ext cx="2376676" cy="822076"/>
              </a:xfrm>
              <a:prstGeom prst="round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02561" y="667305"/>
                <a:ext cx="811290" cy="742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72383"/>
            <a:ext cx="224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29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3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5150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60977" y="4406669"/>
            <a:ext cx="10902194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83596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54900" y="5463878"/>
            <a:ext cx="8034397" cy="966575"/>
            <a:chOff x="3654900" y="5463878"/>
            <a:chExt cx="8034397" cy="966575"/>
          </a:xfrm>
        </p:grpSpPr>
        <p:sp>
          <p:nvSpPr>
            <p:cNvPr id="29" name="TextBox 28"/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4900" y="549131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62465" y="4393375"/>
            <a:ext cx="10162982" cy="2048707"/>
            <a:chOff x="962465" y="4393375"/>
            <a:chExt cx="10162982" cy="2048707"/>
          </a:xfrm>
        </p:grpSpPr>
        <p:sp>
          <p:nvSpPr>
            <p:cNvPr id="36" name="TextBox 35"/>
            <p:cNvSpPr txBox="1"/>
            <p:nvPr/>
          </p:nvSpPr>
          <p:spPr>
            <a:xfrm>
              <a:off x="1432055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93753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4722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02558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62465" y="551875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33254" y="5491315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64223" y="5463878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28684" y="5507123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40927" y="5389832"/>
            <a:ext cx="368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739" y="5389832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0"/>
            <a:ext cx="8648087" cy="5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1395" y="5263853"/>
            <a:ext cx="544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85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116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2" y="0"/>
            <a:ext cx="7838894" cy="52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939" y="5296237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1" y="133955"/>
            <a:ext cx="6863559" cy="5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203</Words>
  <Application>Microsoft Office PowerPoint</Application>
  <PresentationFormat>Widescreen</PresentationFormat>
  <Paragraphs>83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.VnAvant</vt:lpstr>
      <vt:lpstr>.VnAvantH</vt:lpstr>
      <vt:lpstr>Arial</vt:lpstr>
      <vt:lpstr>Calibri</vt:lpstr>
      <vt:lpstr>Calibri Light</vt:lpstr>
      <vt:lpstr>Chivo Light</vt:lpstr>
      <vt:lpstr>Times New Roman</vt:lpstr>
      <vt:lpstr>Verdana</vt:lpstr>
      <vt:lpstr>VNI-Brush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DÆn dß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NHATMINH</cp:lastModifiedBy>
  <cp:revision>72</cp:revision>
  <dcterms:created xsi:type="dcterms:W3CDTF">2020-08-13T09:32:00Z</dcterms:created>
  <dcterms:modified xsi:type="dcterms:W3CDTF">2025-12-24T13:39:50Z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