
<file path=[Content_Types].xml><?xml version="1.0" encoding="utf-8"?>
<Types xmlns="http://schemas.openxmlformats.org/package/2006/content-types">
  <Default Extension="mp3" ContentType="audio/mpeg"/>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96" r:id="rId2"/>
    <p:sldId id="297" r:id="rId3"/>
    <p:sldId id="281" r:id="rId4"/>
    <p:sldId id="289" r:id="rId5"/>
    <p:sldId id="293" r:id="rId6"/>
    <p:sldId id="294" r:id="rId7"/>
    <p:sldId id="283" r:id="rId8"/>
    <p:sldId id="285" r:id="rId9"/>
    <p:sldId id="284" r:id="rId10"/>
    <p:sldId id="292" r:id="rId11"/>
    <p:sldId id="260" r:id="rId12"/>
    <p:sldId id="258" r:id="rId13"/>
    <p:sldId id="25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13B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t>12/24/2025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SimSun" panose="02010600030101010101" pitchFamily="2" charset="-122"/>
              </a:rPr>
              <a:t>1</a:t>
            </a:fld>
            <a:endParaRPr lang="zh-CN" altLang="en-US">
              <a:solidFill>
                <a:prstClr val="black"/>
              </a:solidFill>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t>12/24/2025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t>12/24/2025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t>12/24/2025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t>12/24/2025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t>12/24/2025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t>12/24/2025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t>12/24/2025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84791" t="53519" r="1" b="6482"/>
          <a:stretch>
            <a:fillRect/>
          </a:stretch>
        </p:blipFill>
        <p:spPr>
          <a:xfrm>
            <a:off x="10337803" y="3899020"/>
            <a:ext cx="1854200" cy="2743201"/>
          </a:xfrm>
          <a:prstGeom prst="rect">
            <a:avLst/>
          </a:prstGeom>
        </p:spPr>
      </p:pic>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t="71667" r="82708" b="15370"/>
          <a:stretch>
            <a:fillRect/>
          </a:stretch>
        </p:blipFill>
        <p:spPr>
          <a:xfrm>
            <a:off x="-47848" y="5017155"/>
            <a:ext cx="2108200" cy="889000"/>
          </a:xfrm>
          <a:prstGeom prst="rect">
            <a:avLst/>
          </a:prstGeom>
        </p:spPr>
      </p:pic>
      <p:pic>
        <p:nvPicPr>
          <p:cNvPr id="19" name="图片 18"/>
          <p:cNvPicPr>
            <a:picLocks noChangeAspect="1"/>
          </p:cNvPicPr>
          <p:nvPr/>
        </p:nvPicPr>
        <p:blipFill rotWithShape="1">
          <a:blip r:embed="rId7">
            <a:extLst>
              <a:ext uri="{28A0092B-C50C-407E-A947-70E740481C1C}">
                <a14:useLocalDpi xmlns:a14="http://schemas.microsoft.com/office/drawing/2010/main" val="0"/>
              </a:ext>
            </a:extLst>
          </a:blip>
          <a:srcRect t="80593"/>
          <a:stretch>
            <a:fillRect/>
          </a:stretch>
        </p:blipFill>
        <p:spPr>
          <a:xfrm>
            <a:off x="0" y="5803899"/>
            <a:ext cx="12192000" cy="1054100"/>
          </a:xfrm>
          <a:prstGeom prst="rect">
            <a:avLst/>
          </a:prstGeom>
        </p:spPr>
      </p:pic>
      <p:pic>
        <p:nvPicPr>
          <p:cNvPr id="14" name="6水果沙拉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89600" y="-1275523"/>
            <a:ext cx="812800" cy="812800"/>
          </a:xfrm>
          <a:prstGeom prst="rect">
            <a:avLst/>
          </a:prstGeom>
        </p:spPr>
      </p:pic>
      <p:sp>
        <p:nvSpPr>
          <p:cNvPr id="21" name="圆角矩形 1"/>
          <p:cNvSpPr/>
          <p:nvPr/>
        </p:nvSpPr>
        <p:spPr>
          <a:xfrm>
            <a:off x="3040641" y="3872105"/>
            <a:ext cx="5421715" cy="1091423"/>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660">
              <a:defRPr/>
            </a:pPr>
            <a:r>
              <a:rPr lang="en-US" altLang="zh-CN" sz="4800" b="1">
                <a:solidFill>
                  <a:srgbClr val="FF0000"/>
                </a:solidFill>
              </a:rPr>
              <a:t>TIẾNG VIỆT LỚP 1</a:t>
            </a:r>
            <a:endParaRPr lang="zh-CN" altLang="en-US" sz="4800" b="1">
              <a:solidFill>
                <a:srgbClr val="FF0000"/>
              </a:solidFill>
            </a:endParaRPr>
          </a:p>
        </p:txBody>
      </p:sp>
      <p:sp>
        <p:nvSpPr>
          <p:cNvPr id="22" name="文本框 4"/>
          <p:cNvSpPr txBox="1">
            <a:spLocks noChangeArrowheads="1"/>
          </p:cNvSpPr>
          <p:nvPr/>
        </p:nvSpPr>
        <p:spPr bwMode="auto">
          <a:xfrm>
            <a:off x="3367559" y="6105544"/>
            <a:ext cx="5761712" cy="6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01" tIns="60850" rIns="121701" bIns="608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6660"/>
            <a:r>
              <a:rPr lang="en-US" altLang="zh-CN" sz="3200" b="1" dirty="0" err="1">
                <a:solidFill>
                  <a:srgbClr val="C00000"/>
                </a:solidFill>
                <a:latin typeface="Tahoma" panose="020B0604030504040204" pitchFamily="34" charset="0"/>
                <a:cs typeface="Tahoma" panose="020B0604030504040204" pitchFamily="34" charset="0"/>
                <a:sym typeface="+mn-lt"/>
              </a:rPr>
              <a:t>Giáo</a:t>
            </a:r>
            <a:r>
              <a:rPr lang="en-US" altLang="zh-CN" sz="3200" b="1" dirty="0">
                <a:solidFill>
                  <a:srgbClr val="C00000"/>
                </a:solidFill>
                <a:latin typeface="Tahoma" panose="020B0604030504040204" pitchFamily="34" charset="0"/>
                <a:cs typeface="Tahoma" panose="020B0604030504040204" pitchFamily="34" charset="0"/>
                <a:sym typeface="+mn-lt"/>
              </a:rPr>
              <a:t> </a:t>
            </a:r>
            <a:r>
              <a:rPr lang="en-US" altLang="zh-CN" sz="3200" b="1" dirty="0" err="1">
                <a:solidFill>
                  <a:srgbClr val="C00000"/>
                </a:solidFill>
                <a:latin typeface="Tahoma" panose="020B0604030504040204" pitchFamily="34" charset="0"/>
                <a:cs typeface="Tahoma" panose="020B0604030504040204" pitchFamily="34" charset="0"/>
                <a:sym typeface="+mn-lt"/>
              </a:rPr>
              <a:t>viên</a:t>
            </a:r>
            <a:r>
              <a:rPr lang="en-US" altLang="zh-CN" sz="3200" b="1" dirty="0">
                <a:solidFill>
                  <a:srgbClr val="C00000"/>
                </a:solidFill>
                <a:latin typeface="Tahoma" panose="020B0604030504040204" pitchFamily="34" charset="0"/>
                <a:cs typeface="Tahoma" panose="020B0604030504040204" pitchFamily="34" charset="0"/>
                <a:sym typeface="+mn-lt"/>
              </a:rPr>
              <a:t>: </a:t>
            </a:r>
            <a:r>
              <a:rPr lang="vi-VN" altLang="zh-CN" sz="3200" b="1" dirty="0" smtClean="0">
                <a:solidFill>
                  <a:srgbClr val="C00000"/>
                </a:solidFill>
                <a:latin typeface="Tahoma" panose="020B0604030504040204" pitchFamily="34" charset="0"/>
                <a:cs typeface="Tahoma" panose="020B0604030504040204" pitchFamily="34" charset="0"/>
                <a:sym typeface="+mn-lt"/>
              </a:rPr>
              <a:t>Phạm Thị Tuyết </a:t>
            </a:r>
            <a:endParaRPr lang="zh-CN" altLang="en-US" sz="3200" b="1" dirty="0">
              <a:solidFill>
                <a:srgbClr val="C00000"/>
              </a:solidFill>
              <a:latin typeface="Tahoma" panose="020B0604030504040204" pitchFamily="34" charset="0"/>
              <a:cs typeface="Tahoma" panose="020B0604030504040204" pitchFamily="34" charset="0"/>
              <a:sym typeface="+mn-lt"/>
            </a:endParaRPr>
          </a:p>
        </p:txBody>
      </p:sp>
      <p:sp>
        <p:nvSpPr>
          <p:cNvPr id="25" name="Rectangle 24"/>
          <p:cNvSpPr/>
          <p:nvPr/>
        </p:nvSpPr>
        <p:spPr>
          <a:xfrm>
            <a:off x="3515953" y="3226409"/>
            <a:ext cx="5578883" cy="4238939"/>
          </a:xfrm>
          <a:prstGeom prst="rect">
            <a:avLst/>
          </a:prstGeom>
          <a:noFill/>
        </p:spPr>
        <p:txBody>
          <a:bodyPr spcFirstLastPara="1" wrap="none" lIns="121701" tIns="60850" rIns="121701" bIns="60850">
            <a:prstTxWarp prst="textArchUp">
              <a:avLst>
                <a:gd name="adj" fmla="val 9957375"/>
              </a:avLst>
            </a:prstTxWarp>
            <a:spAutoFit/>
          </a:bodyPr>
          <a:lstStyle/>
          <a:p>
            <a:pPr algn="ctr" defTabSz="1216660">
              <a:defRPr/>
            </a:pPr>
            <a:endParaRPr lang="en-US" sz="6400" b="1" cap="all">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endParaRPr>
          </a:p>
        </p:txBody>
      </p:sp>
      <p:sp>
        <p:nvSpPr>
          <p:cNvPr id="15" name="文本框 3"/>
          <p:cNvSpPr txBox="1">
            <a:spLocks noChangeArrowheads="1"/>
          </p:cNvSpPr>
          <p:nvPr/>
        </p:nvSpPr>
        <p:spPr bwMode="auto">
          <a:xfrm>
            <a:off x="3102358" y="217184"/>
            <a:ext cx="6481008"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4" tIns="45718" rIns="91314"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2495"/>
            <a:r>
              <a:rPr lang="en-US" altLang="zh-CN" sz="3200" b="1" dirty="0">
                <a:solidFill>
                  <a:srgbClr val="C00000"/>
                </a:solidFill>
                <a:latin typeface="Tahoma" panose="020B0604030504040204" pitchFamily="34" charset="0"/>
                <a:cs typeface="Tahoma" panose="020B0604030504040204" pitchFamily="34" charset="0"/>
                <a:sym typeface="+mn-lt"/>
              </a:rPr>
              <a:t>TRƯỜNG TIỂU </a:t>
            </a:r>
            <a:r>
              <a:rPr lang="en-US" altLang="zh-CN" sz="3200" b="1">
                <a:solidFill>
                  <a:srgbClr val="C00000"/>
                </a:solidFill>
                <a:latin typeface="Tahoma" panose="020B0604030504040204" pitchFamily="34" charset="0"/>
                <a:cs typeface="Tahoma" panose="020B0604030504040204" pitchFamily="34" charset="0"/>
                <a:sym typeface="+mn-lt"/>
              </a:rPr>
              <a:t>HỌC AN THẮNG</a:t>
            </a:r>
            <a:endParaRPr lang="zh-CN" altLang="en-US" sz="3200" b="1" dirty="0">
              <a:solidFill>
                <a:srgbClr val="C00000"/>
              </a:solidFill>
              <a:latin typeface="Tahoma" panose="020B0604030504040204" pitchFamily="34" charset="0"/>
              <a:ea typeface="Microsoft YaHei" panose="020B0503020204020204" pitchFamily="34" charset="-122"/>
              <a:cs typeface="Tahoma" panose="020B0604030504040204" pitchFamily="34" charset="0"/>
              <a:sym typeface="+mn-lt"/>
            </a:endParaRPr>
          </a:p>
        </p:txBody>
      </p:sp>
      <p:sp>
        <p:nvSpPr>
          <p:cNvPr id="13" name="WordArt 6"/>
          <p:cNvSpPr>
            <a:spLocks noChangeArrowheads="1" noChangeShapeType="1" noTextEdit="1"/>
          </p:cNvSpPr>
          <p:nvPr/>
        </p:nvSpPr>
        <p:spPr bwMode="auto">
          <a:xfrm>
            <a:off x="1419228" y="1676403"/>
            <a:ext cx="9156973" cy="5482828"/>
          </a:xfrm>
          <a:prstGeom prst="rect">
            <a:avLst/>
          </a:prstGeom>
        </p:spPr>
        <p:txBody>
          <a:bodyPr spcFirstLastPara="1" wrap="none" lIns="91314" tIns="45718" rIns="91314" bIns="45718" fromWordArt="1">
            <a:prstTxWarp prst="textArchUp">
              <a:avLst>
                <a:gd name="adj" fmla="val 11020719"/>
              </a:avLst>
            </a:prstTxWarp>
          </a:bodyPr>
          <a:lstStyle/>
          <a:p>
            <a:pPr algn="ctr" defTabSz="912495"/>
            <a:r>
              <a:rPr lang="en-US" sz="3600" b="1" kern="1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EM ĐẾN VỚI TIẾT</a:t>
            </a:r>
            <a:endParaRPr lang="en-US" sz="36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pic>
        <p:nvPicPr>
          <p:cNvPr id="16" name="图片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6293" y="0"/>
            <a:ext cx="2305707" cy="43142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28" fill="hold" display="0">
                  <p:stCondLst>
                    <p:cond delay="indefinite"/>
                  </p:stCondLst>
                  <p:endCondLst>
                    <p:cond evt="onStopAudio" delay="0">
                      <p:tgtEl>
                        <p:sldTgt/>
                      </p:tgtEl>
                    </p:cond>
                  </p:endCondLst>
                </p:cTn>
                <p:tgtEl>
                  <p:spTgt spid="14"/>
                </p:tgtEl>
              </p:cMediaNode>
            </p:audio>
          </p:childTnLst>
        </p:cTn>
      </p:par>
    </p:tnLst>
    <p:bldLst>
      <p:bldP spid="21" grpId="0" animBg="1"/>
      <p:bldP spid="22" grpId="0"/>
      <p:bldP spid="1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343535" y="5644350"/>
            <a:ext cx="12619527" cy="1089195"/>
            <a:chOff x="191422" y="4196689"/>
            <a:chExt cx="12619527" cy="1089195"/>
          </a:xfrm>
        </p:grpSpPr>
        <p:grpSp>
          <p:nvGrpSpPr>
            <p:cNvPr id="19" name="Group 18"/>
            <p:cNvGrpSpPr/>
            <p:nvPr/>
          </p:nvGrpSpPr>
          <p:grpSpPr>
            <a:xfrm>
              <a:off x="8059872" y="4196689"/>
              <a:ext cx="4751077" cy="1015663"/>
              <a:chOff x="8099629" y="4991249"/>
              <a:chExt cx="4751077" cy="1015663"/>
            </a:xfrm>
          </p:grpSpPr>
          <p:sp>
            <p:nvSpPr>
              <p:cNvPr id="17" name="TextBox 16"/>
              <p:cNvSpPr txBox="1"/>
              <p:nvPr/>
            </p:nvSpPr>
            <p:spPr>
              <a:xfrm>
                <a:off x="8099629" y="4991249"/>
                <a:ext cx="4751077"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con </a:t>
                </a:r>
                <a:r>
                  <a:rPr lang="en-US" sz="6000" b="1" dirty="0" err="1">
                    <a:latin typeface="Times New Roman" panose="02020603050405020304" pitchFamily="18" charset="0"/>
                    <a:cs typeface="Times New Roman" panose="02020603050405020304" pitchFamily="18" charset="0"/>
                  </a:rPr>
                  <a:t>đường</a:t>
                </a:r>
                <a:endParaRPr lang="en-US" sz="60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9845332" y="4991249"/>
                <a:ext cx="1884034" cy="1015663"/>
              </a:xfrm>
              <a:prstGeom prst="rect">
                <a:avLst/>
              </a:prstGeom>
              <a:noFill/>
            </p:spPr>
            <p:txBody>
              <a:bodyPr wrap="square" rtlCol="0">
                <a:spAutoFit/>
              </a:bodyPr>
              <a:lstStyle/>
              <a:p>
                <a:r>
                  <a:rPr lang="en-US" sz="6000" b="1" dirty="0" err="1">
                    <a:solidFill>
                      <a:srgbClr val="FF0000"/>
                    </a:solidFill>
                    <a:latin typeface="Times New Roman" panose="02020603050405020304" pitchFamily="18" charset="0"/>
                    <a:cs typeface="Times New Roman" panose="02020603050405020304" pitchFamily="18" charset="0"/>
                  </a:rPr>
                  <a:t>ương</a:t>
                </a:r>
                <a:r>
                  <a:rPr lang="en-US" sz="6000" b="1" dirty="0">
                    <a:solidFill>
                      <a:srgbClr val="FF0000"/>
                    </a:solidFill>
                    <a:latin typeface="Times New Roman" panose="02020603050405020304" pitchFamily="18" charset="0"/>
                    <a:cs typeface="Times New Roman" panose="02020603050405020304" pitchFamily="18" charset="0"/>
                  </a:rPr>
                  <a:t> </a:t>
                </a:r>
              </a:p>
            </p:txBody>
          </p:sp>
        </p:grpSp>
        <p:grpSp>
          <p:nvGrpSpPr>
            <p:cNvPr id="20" name="Group 19"/>
            <p:cNvGrpSpPr/>
            <p:nvPr/>
          </p:nvGrpSpPr>
          <p:grpSpPr>
            <a:xfrm>
              <a:off x="191422" y="4196689"/>
              <a:ext cx="3691085" cy="1015664"/>
              <a:chOff x="5209648" y="5001526"/>
              <a:chExt cx="3085549" cy="1953201"/>
            </a:xfrm>
          </p:grpSpPr>
          <p:sp>
            <p:nvSpPr>
              <p:cNvPr id="21" name="TextBox 20"/>
              <p:cNvSpPr txBox="1"/>
              <p:nvPr/>
            </p:nvSpPr>
            <p:spPr>
              <a:xfrm>
                <a:off x="5209648" y="5001528"/>
                <a:ext cx="2877471" cy="1953199"/>
              </a:xfrm>
              <a:prstGeom prst="rect">
                <a:avLst/>
              </a:prstGeom>
              <a:noFill/>
            </p:spPr>
            <p:txBody>
              <a:bodyPr wrap="square" rtlCol="0">
                <a:spAutoFit/>
              </a:bodyPr>
              <a:lstStyle/>
              <a:p>
                <a:r>
                  <a:rPr lang="en-US" sz="6000" b="1" dirty="0" err="1">
                    <a:latin typeface="Times New Roman" panose="02020603050405020304" pitchFamily="18" charset="0"/>
                    <a:cs typeface="Times New Roman" panose="02020603050405020304" pitchFamily="18" charset="0"/>
                  </a:rPr>
                  <a:t>khu</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vườn</a:t>
                </a:r>
                <a:endParaRPr lang="en-US" sz="60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6751311" y="5001526"/>
                <a:ext cx="1543886" cy="1953199"/>
              </a:xfrm>
              <a:prstGeom prst="rect">
                <a:avLst/>
              </a:prstGeom>
              <a:noFill/>
            </p:spPr>
            <p:txBody>
              <a:bodyPr wrap="square" rtlCol="0">
                <a:spAutoFit/>
              </a:bodyPr>
              <a:lstStyle/>
              <a:p>
                <a:r>
                  <a:rPr lang="en-US" sz="6000" b="1" dirty="0" err="1">
                    <a:solidFill>
                      <a:srgbClr val="FF0000"/>
                    </a:solidFill>
                    <a:latin typeface="Times New Roman" panose="02020603050405020304" pitchFamily="18" charset="0"/>
                    <a:cs typeface="Times New Roman" panose="02020603050405020304" pitchFamily="18" charset="0"/>
                  </a:rPr>
                  <a:t>ươn</a:t>
                </a:r>
                <a:r>
                  <a:rPr lang="en-US" sz="6000" b="1" dirty="0">
                    <a:solidFill>
                      <a:srgbClr val="FF0000"/>
                    </a:solidFill>
                    <a:latin typeface="Times New Roman" panose="02020603050405020304" pitchFamily="18" charset="0"/>
                    <a:cs typeface="Times New Roman" panose="02020603050405020304" pitchFamily="18" charset="0"/>
                  </a:rPr>
                  <a:t> </a:t>
                </a:r>
              </a:p>
            </p:txBody>
          </p:sp>
        </p:grpSp>
        <p:grpSp>
          <p:nvGrpSpPr>
            <p:cNvPr id="23" name="Group 22"/>
            <p:cNvGrpSpPr/>
            <p:nvPr/>
          </p:nvGrpSpPr>
          <p:grpSpPr>
            <a:xfrm>
              <a:off x="3956920" y="4249666"/>
              <a:ext cx="4102952" cy="1036218"/>
              <a:chOff x="3936492" y="5044226"/>
              <a:chExt cx="4102952" cy="1036218"/>
            </a:xfrm>
          </p:grpSpPr>
          <p:sp>
            <p:nvSpPr>
              <p:cNvPr id="24" name="TextBox 23"/>
              <p:cNvSpPr txBox="1"/>
              <p:nvPr/>
            </p:nvSpPr>
            <p:spPr>
              <a:xfrm>
                <a:off x="3936492" y="5044226"/>
                <a:ext cx="3647916" cy="1015663"/>
              </a:xfrm>
              <a:prstGeom prst="rect">
                <a:avLst/>
              </a:prstGeom>
              <a:noFill/>
            </p:spPr>
            <p:txBody>
              <a:bodyPr wrap="square" rtlCol="0">
                <a:spAutoFit/>
              </a:bodyPr>
              <a:lstStyle/>
              <a:p>
                <a:r>
                  <a:rPr lang="en-US" sz="6000" b="1" dirty="0" err="1">
                    <a:latin typeface="Times New Roman" panose="02020603050405020304" pitchFamily="18" charset="0"/>
                    <a:cs typeface="Times New Roman" panose="02020603050405020304" pitchFamily="18" charset="0"/>
                  </a:rPr>
                  <a:t>hạt</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sương</a:t>
                </a:r>
                <a:endParaRPr lang="en-US" sz="60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5454944" y="5064781"/>
                <a:ext cx="2584500" cy="1015663"/>
              </a:xfrm>
              <a:prstGeom prst="rect">
                <a:avLst/>
              </a:prstGeom>
              <a:noFill/>
            </p:spPr>
            <p:txBody>
              <a:bodyPr wrap="square" rtlCol="0">
                <a:spAutoFit/>
              </a:bodyPr>
              <a:lstStyle/>
              <a:p>
                <a:r>
                  <a:rPr lang="en-US" sz="6000" b="1" dirty="0" err="1">
                    <a:solidFill>
                      <a:srgbClr val="FF0000"/>
                    </a:solidFill>
                    <a:latin typeface="Times New Roman" panose="02020603050405020304" pitchFamily="18" charset="0"/>
                    <a:cs typeface="Times New Roman" panose="02020603050405020304" pitchFamily="18" charset="0"/>
                  </a:rPr>
                  <a:t>ương</a:t>
                </a:r>
                <a:r>
                  <a:rPr lang="en-US" sz="6000" b="1" dirty="0">
                    <a:solidFill>
                      <a:srgbClr val="FF0000"/>
                    </a:solidFill>
                    <a:latin typeface="Times New Roman" panose="02020603050405020304" pitchFamily="18" charset="0"/>
                    <a:cs typeface="Times New Roman" panose="02020603050405020304" pitchFamily="18" charset="0"/>
                  </a:rPr>
                  <a:t> </a:t>
                </a:r>
              </a:p>
            </p:txBody>
          </p:sp>
        </p:grpSp>
      </p:grpSp>
      <p:sp>
        <p:nvSpPr>
          <p:cNvPr id="27" name="Rectangle 26"/>
          <p:cNvSpPr/>
          <p:nvPr/>
        </p:nvSpPr>
        <p:spPr>
          <a:xfrm>
            <a:off x="4021822" y="1599354"/>
            <a:ext cx="4032806" cy="8878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29" name="TextBox 28"/>
          <p:cNvSpPr txBox="1"/>
          <p:nvPr/>
        </p:nvSpPr>
        <p:spPr>
          <a:xfrm>
            <a:off x="4547820" y="-86637"/>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ươn</a:t>
            </a:r>
            <a:r>
              <a:rPr lang="en-US" sz="5400" b="1" dirty="0">
                <a:solidFill>
                  <a:srgbClr val="FF0000"/>
                </a:solidFill>
                <a:latin typeface="Times New Roman" panose="02020603050405020304" pitchFamily="18" charset="0"/>
                <a:cs typeface="Times New Roman" panose="02020603050405020304" pitchFamily="18" charset="0"/>
              </a:rPr>
              <a:t> </a:t>
            </a:r>
          </a:p>
        </p:txBody>
      </p:sp>
      <p:grpSp>
        <p:nvGrpSpPr>
          <p:cNvPr id="30" name="Group 29"/>
          <p:cNvGrpSpPr/>
          <p:nvPr/>
        </p:nvGrpSpPr>
        <p:grpSpPr>
          <a:xfrm>
            <a:off x="0" y="149473"/>
            <a:ext cx="3005955" cy="994442"/>
            <a:chOff x="613008" y="611138"/>
            <a:chExt cx="3005955" cy="994442"/>
          </a:xfrm>
        </p:grpSpPr>
        <p:sp>
          <p:nvSpPr>
            <p:cNvPr id="31" name="Rectangle: Rounded Corners 4"/>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VnAvant" panose="020B7200000000000000" pitchFamily="34" charset="0"/>
                </a:rPr>
                <a:t>   </a:t>
              </a:r>
              <a:r>
                <a:rPr lang="en-US" sz="4800" b="1" dirty="0" err="1">
                  <a:latin typeface=".VnAvant" panose="020B7200000000000000" pitchFamily="34" charset="0"/>
                </a:rPr>
                <a:t>Đọc</a:t>
              </a:r>
              <a:endParaRPr lang="en-US" sz="4800" b="1" dirty="0">
                <a:latin typeface=".VnAvant" panose="020B7200000000000000" pitchFamily="34" charset="0"/>
              </a:endParaRPr>
            </a:p>
          </p:txBody>
        </p:sp>
        <p:sp>
          <p:nvSpPr>
            <p:cNvPr id="32" name="Oval 31"/>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33" name="Table 2"/>
          <p:cNvGraphicFramePr>
            <a:graphicFrameLocks noGrp="1"/>
          </p:cNvGraphicFramePr>
          <p:nvPr/>
        </p:nvGraphicFramePr>
        <p:xfrm>
          <a:off x="4025453" y="836693"/>
          <a:ext cx="4018502" cy="822960"/>
        </p:xfrm>
        <a:graphic>
          <a:graphicData uri="http://schemas.openxmlformats.org/drawingml/2006/table">
            <a:tbl>
              <a:tblPr firstRow="1" bandRow="1">
                <a:tableStyleId>{5C22544A-7EE6-4342-B048-85BDC9FD1C3A}</a:tableStyleId>
              </a:tblPr>
              <a:tblGrid>
                <a:gridCol w="2009251">
                  <a:extLst>
                    <a:ext uri="{9D8B030D-6E8A-4147-A177-3AD203B41FA5}">
                      <a16:colId xmlns:a16="http://schemas.microsoft.com/office/drawing/2014/main" val="20000"/>
                    </a:ext>
                  </a:extLst>
                </a:gridCol>
                <a:gridCol w="2009251">
                  <a:extLst>
                    <a:ext uri="{9D8B030D-6E8A-4147-A177-3AD203B41FA5}">
                      <a16:colId xmlns:a16="http://schemas.microsoft.com/office/drawing/2014/main" val="20001"/>
                    </a:ext>
                  </a:extLst>
                </a:gridCol>
              </a:tblGrid>
              <a:tr h="764580">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val="10000"/>
                  </a:ext>
                </a:extLst>
              </a:tr>
            </a:tbl>
          </a:graphicData>
        </a:graphic>
      </p:graphicFrame>
      <p:grpSp>
        <p:nvGrpSpPr>
          <p:cNvPr id="49" name="Group 48"/>
          <p:cNvGrpSpPr/>
          <p:nvPr/>
        </p:nvGrpSpPr>
        <p:grpSpPr>
          <a:xfrm>
            <a:off x="4698467" y="749110"/>
            <a:ext cx="3345486" cy="1738106"/>
            <a:chOff x="4683543" y="749110"/>
            <a:chExt cx="3198942" cy="1690827"/>
          </a:xfrm>
        </p:grpSpPr>
        <p:sp>
          <p:nvSpPr>
            <p:cNvPr id="34" name="TextBox 33"/>
            <p:cNvSpPr txBox="1"/>
            <p:nvPr/>
          </p:nvSpPr>
          <p:spPr>
            <a:xfrm>
              <a:off x="6338599" y="749110"/>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ươn</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35" name="TextBox 34"/>
            <p:cNvSpPr txBox="1"/>
            <p:nvPr/>
          </p:nvSpPr>
          <p:spPr>
            <a:xfrm>
              <a:off x="4683543" y="773413"/>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l</a:t>
              </a:r>
              <a:r>
                <a:rPr lang="en-US" sz="5400" b="1" dirty="0">
                  <a:solidFill>
                    <a:srgbClr val="FF0000"/>
                  </a:solidFill>
                  <a:latin typeface="Times New Roman" panose="02020603050405020304" pitchFamily="18" charset="0"/>
                  <a:cs typeface="Times New Roman" panose="02020603050405020304" pitchFamily="18" charset="0"/>
                </a:rPr>
                <a:t> </a:t>
              </a:r>
            </a:p>
          </p:txBody>
        </p:sp>
        <p:grpSp>
          <p:nvGrpSpPr>
            <p:cNvPr id="48" name="Group 47"/>
            <p:cNvGrpSpPr/>
            <p:nvPr/>
          </p:nvGrpSpPr>
          <p:grpSpPr>
            <a:xfrm>
              <a:off x="5204189" y="1516607"/>
              <a:ext cx="1880494" cy="923330"/>
              <a:chOff x="5133532" y="2295939"/>
              <a:chExt cx="1880494" cy="923330"/>
            </a:xfrm>
          </p:grpSpPr>
          <p:sp>
            <p:nvSpPr>
              <p:cNvPr id="28" name="TextBox 27"/>
              <p:cNvSpPr txBox="1"/>
              <p:nvPr/>
            </p:nvSpPr>
            <p:spPr>
              <a:xfrm>
                <a:off x="5133532" y="2295939"/>
                <a:ext cx="1880494"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lượn</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36" name="TextBox 35"/>
              <p:cNvSpPr txBox="1"/>
              <p:nvPr/>
            </p:nvSpPr>
            <p:spPr>
              <a:xfrm>
                <a:off x="5324108" y="2295939"/>
                <a:ext cx="1543886" cy="923330"/>
              </a:xfrm>
              <a:prstGeom prst="rect">
                <a:avLst/>
              </a:prstGeom>
              <a:noFill/>
              <a:ln>
                <a:noFill/>
              </a:ln>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ươn</a:t>
                </a:r>
                <a:r>
                  <a:rPr lang="en-US" sz="5400" b="1" dirty="0">
                    <a:solidFill>
                      <a:srgbClr val="FF0000"/>
                    </a:solidFill>
                    <a:latin typeface="Times New Roman" panose="02020603050405020304" pitchFamily="18" charset="0"/>
                    <a:cs typeface="Times New Roman" panose="02020603050405020304" pitchFamily="18" charset="0"/>
                  </a:rPr>
                  <a:t> </a:t>
                </a:r>
              </a:p>
            </p:txBody>
          </p:sp>
        </p:grpSp>
      </p:grpSp>
      <p:grpSp>
        <p:nvGrpSpPr>
          <p:cNvPr id="37" name="Group 36"/>
          <p:cNvGrpSpPr/>
          <p:nvPr/>
        </p:nvGrpSpPr>
        <p:grpSpPr>
          <a:xfrm>
            <a:off x="1141479" y="2312658"/>
            <a:ext cx="10169610" cy="950767"/>
            <a:chOff x="1006900" y="4393375"/>
            <a:chExt cx="10169610" cy="950767"/>
          </a:xfrm>
        </p:grpSpPr>
        <p:sp>
          <p:nvSpPr>
            <p:cNvPr id="38" name="TextBox 37"/>
            <p:cNvSpPr txBox="1"/>
            <p:nvPr/>
          </p:nvSpPr>
          <p:spPr>
            <a:xfrm>
              <a:off x="1006900" y="4420812"/>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lươn</a:t>
              </a:r>
              <a:r>
                <a:rPr lang="en-US" sz="5400" b="1" dirty="0">
                  <a:latin typeface="Times New Roman" panose="02020603050405020304" pitchFamily="18" charset="0"/>
                  <a:cs typeface="Times New Roman" panose="02020603050405020304" pitchFamily="18" charset="0"/>
                </a:rPr>
                <a:t> </a:t>
              </a:r>
            </a:p>
          </p:txBody>
        </p:sp>
        <p:sp>
          <p:nvSpPr>
            <p:cNvPr id="39" name="TextBox 38"/>
            <p:cNvSpPr txBox="1"/>
            <p:nvPr/>
          </p:nvSpPr>
          <p:spPr>
            <a:xfrm>
              <a:off x="3367514"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rướn</a:t>
              </a:r>
              <a:r>
                <a:rPr lang="en-US" sz="5400" b="1" dirty="0">
                  <a:latin typeface="Times New Roman" panose="02020603050405020304" pitchFamily="18" charset="0"/>
                  <a:cs typeface="Times New Roman" panose="02020603050405020304" pitchFamily="18" charset="0"/>
                </a:rPr>
                <a:t> </a:t>
              </a:r>
            </a:p>
          </p:txBody>
        </p:sp>
        <p:sp>
          <p:nvSpPr>
            <p:cNvPr id="40" name="TextBox 39"/>
            <p:cNvSpPr txBox="1"/>
            <p:nvPr/>
          </p:nvSpPr>
          <p:spPr>
            <a:xfrm>
              <a:off x="6091706"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sườn</a:t>
              </a:r>
              <a:r>
                <a:rPr lang="en-US" sz="5400" b="1" dirty="0">
                  <a:latin typeface="Times New Roman" panose="02020603050405020304" pitchFamily="18" charset="0"/>
                  <a:cs typeface="Times New Roman" panose="02020603050405020304" pitchFamily="18" charset="0"/>
                </a:rPr>
                <a:t> </a:t>
              </a:r>
            </a:p>
          </p:txBody>
        </p:sp>
        <p:sp>
          <p:nvSpPr>
            <p:cNvPr id="41" name="TextBox 40"/>
            <p:cNvSpPr txBox="1"/>
            <p:nvPr/>
          </p:nvSpPr>
          <p:spPr>
            <a:xfrm>
              <a:off x="8815898"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vượn</a:t>
              </a:r>
              <a:r>
                <a:rPr lang="en-US" sz="5400" b="1" dirty="0">
                  <a:latin typeface="Times New Roman" panose="02020603050405020304" pitchFamily="18" charset="0"/>
                  <a:cs typeface="Times New Roman" panose="02020603050405020304" pitchFamily="18" charset="0"/>
                </a:rPr>
                <a:t> </a:t>
              </a:r>
            </a:p>
          </p:txBody>
        </p:sp>
      </p:grpSp>
      <p:grpSp>
        <p:nvGrpSpPr>
          <p:cNvPr id="42" name="Group 41"/>
          <p:cNvGrpSpPr/>
          <p:nvPr/>
        </p:nvGrpSpPr>
        <p:grpSpPr>
          <a:xfrm>
            <a:off x="1159407" y="3010366"/>
            <a:ext cx="10119503" cy="978339"/>
            <a:chOff x="1042754" y="5225152"/>
            <a:chExt cx="10119503" cy="978339"/>
          </a:xfrm>
        </p:grpSpPr>
        <p:sp>
          <p:nvSpPr>
            <p:cNvPr id="43" name="TextBox 42"/>
            <p:cNvSpPr txBox="1"/>
            <p:nvPr/>
          </p:nvSpPr>
          <p:spPr>
            <a:xfrm>
              <a:off x="6109631" y="5245707"/>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sương</a:t>
              </a:r>
              <a:endParaRPr lang="en-US" sz="54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8801644" y="5280161"/>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tưởng</a:t>
              </a:r>
              <a:endParaRPr lang="en-US" sz="54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1042754" y="5240748"/>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hướng</a:t>
              </a:r>
              <a:endParaRPr lang="en-US" sz="5400"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3385438" y="5225152"/>
              <a:ext cx="2706264"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phượng</a:t>
              </a:r>
              <a:endParaRPr lang="en-US" sz="5400" b="1" dirty="0">
                <a:latin typeface="Times New Roman" panose="02020603050405020304" pitchFamily="18" charset="0"/>
                <a:cs typeface="Times New Roman" panose="02020603050405020304" pitchFamily="18" charset="0"/>
              </a:endParaRPr>
            </a:p>
          </p:txBody>
        </p:sp>
      </p:grpSp>
      <p:sp>
        <p:nvSpPr>
          <p:cNvPr id="47" name="TextBox 46"/>
          <p:cNvSpPr txBox="1"/>
          <p:nvPr/>
        </p:nvSpPr>
        <p:spPr>
          <a:xfrm>
            <a:off x="6500067" y="-86637"/>
            <a:ext cx="2068903"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ương</a:t>
            </a:r>
            <a:r>
              <a:rPr lang="en-US" sz="5400" b="1" dirty="0">
                <a:solidFill>
                  <a:srgbClr val="FF0000"/>
                </a:solidFill>
                <a:latin typeface="Times New Roman" panose="02020603050405020304" pitchFamily="18" charset="0"/>
                <a:cs typeface="Times New Roman" panose="02020603050405020304" pitchFamily="18" charset="0"/>
              </a:rPr>
              <a:t> </a:t>
            </a:r>
          </a:p>
        </p:txBody>
      </p:sp>
      <p:pic>
        <p:nvPicPr>
          <p:cNvPr id="50" name="Picture 8" descr="Làm mô hình trang trại sinh thái cần chuẩn bị g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937" y="3949292"/>
            <a:ext cx="2648273" cy="179999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3"/>
          <a:stretch>
            <a:fillRect/>
          </a:stretch>
        </p:blipFill>
        <p:spPr>
          <a:xfrm>
            <a:off x="4065996" y="3931030"/>
            <a:ext cx="3322535" cy="1860620"/>
          </a:xfrm>
          <a:prstGeom prst="rect">
            <a:avLst/>
          </a:prstGeom>
        </p:spPr>
      </p:pic>
      <p:pic>
        <p:nvPicPr>
          <p:cNvPr id="52" name="Picture 51"/>
          <p:cNvPicPr>
            <a:picLocks noChangeAspect="1"/>
          </p:cNvPicPr>
          <p:nvPr/>
        </p:nvPicPr>
        <p:blipFill>
          <a:blip r:embed="rId4"/>
          <a:stretch>
            <a:fillRect/>
          </a:stretch>
        </p:blipFill>
        <p:spPr>
          <a:xfrm>
            <a:off x="8248288" y="3783102"/>
            <a:ext cx="2986926" cy="20390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a:solidFill>
                  <a:srgbClr val="FF0000"/>
                </a:solidFill>
                <a:latin typeface="Times New Roman" panose="02020603050405020304" pitchFamily="18" charset="0"/>
                <a:cs typeface="Times New Roman" panose="02020603050405020304" pitchFamily="18" charset="0"/>
              </a:rPr>
              <a:t>Tiết </a:t>
            </a:r>
            <a:r>
              <a:rPr lang="en-US" sz="9600" b="1" kern="0" dirty="0">
                <a:solidFill>
                  <a:srgbClr val="FF0000"/>
                </a:solidFill>
                <a:latin typeface="Times New Roman" panose="02020603050405020304" pitchFamily="18" charset="0"/>
                <a:cs typeface="Times New Roman" panose="02020603050405020304" pitchFamily="18" charset="0"/>
              </a:rPr>
              <a:t>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586250"/>
            <a:ext cx="11908665" cy="4224270"/>
            <a:chOff x="283335" y="-380188"/>
            <a:chExt cx="11908665" cy="4224270"/>
          </a:xfrm>
        </p:grpSpPr>
        <p:grpSp>
          <p:nvGrpSpPr>
            <p:cNvPr id="11" name="Group 10"/>
            <p:cNvGrpSpPr/>
            <p:nvPr/>
          </p:nvGrpSpPr>
          <p:grpSpPr>
            <a:xfrm>
              <a:off x="283335" y="-380188"/>
              <a:ext cx="11908665" cy="4224270"/>
              <a:chOff x="1443706" y="-248510"/>
              <a:chExt cx="9976708" cy="4859821"/>
            </a:xfrm>
          </p:grpSpPr>
          <p:pic>
            <p:nvPicPr>
              <p:cNvPr id="2" name="Picture 1"/>
              <p:cNvPicPr>
                <a:picLocks noChangeAspect="1"/>
              </p:cNvPicPr>
              <p:nvPr/>
            </p:nvPicPr>
            <p:blipFill>
              <a:blip r:embed="rId2"/>
              <a:stretch>
                <a:fillRect/>
              </a:stretch>
            </p:blipFill>
            <p:spPr>
              <a:xfrm>
                <a:off x="1443706" y="-248510"/>
                <a:ext cx="9890392" cy="4859821"/>
              </a:xfrm>
              <a:prstGeom prst="rect">
                <a:avLst/>
              </a:prstGeom>
            </p:spPr>
          </p:pic>
          <p:pic>
            <p:nvPicPr>
              <p:cNvPr id="3" name="Picture 2"/>
              <p:cNvPicPr>
                <a:picLocks noChangeAspect="1"/>
              </p:cNvPicPr>
              <p:nvPr/>
            </p:nvPicPr>
            <p:blipFill>
              <a:blip r:embed="rId3"/>
              <a:stretch>
                <a:fillRect/>
              </a:stretch>
            </p:blipFill>
            <p:spPr>
              <a:xfrm>
                <a:off x="10810814" y="0"/>
                <a:ext cx="609600" cy="342900"/>
              </a:xfrm>
              <a:prstGeom prst="rect">
                <a:avLst/>
              </a:prstGeom>
            </p:spPr>
          </p:pic>
          <p:pic>
            <p:nvPicPr>
              <p:cNvPr id="9" name="Picture 8"/>
              <p:cNvPicPr>
                <a:picLocks noChangeAspect="1"/>
              </p:cNvPicPr>
              <p:nvPr/>
            </p:nvPicPr>
            <p:blipFill>
              <a:blip r:embed="rId3"/>
              <a:stretch>
                <a:fillRect/>
              </a:stretch>
            </p:blipFill>
            <p:spPr>
              <a:xfrm>
                <a:off x="10810814" y="802529"/>
                <a:ext cx="609600" cy="342900"/>
              </a:xfrm>
              <a:prstGeom prst="rect">
                <a:avLst/>
              </a:prstGeom>
            </p:spPr>
          </p:pic>
          <p:pic>
            <p:nvPicPr>
              <p:cNvPr id="10" name="Picture 9"/>
              <p:cNvPicPr>
                <a:picLocks noChangeAspect="1"/>
              </p:cNvPicPr>
              <p:nvPr/>
            </p:nvPicPr>
            <p:blipFill>
              <a:blip r:embed="rId3"/>
              <a:stretch>
                <a:fillRect/>
              </a:stretch>
            </p:blipFill>
            <p:spPr>
              <a:xfrm>
                <a:off x="10810814" y="1249249"/>
                <a:ext cx="609600" cy="698709"/>
              </a:xfrm>
              <a:prstGeom prst="rect">
                <a:avLst/>
              </a:prstGeom>
            </p:spPr>
          </p:pic>
        </p:grpSp>
        <p:pic>
          <p:nvPicPr>
            <p:cNvPr id="13" name="Picture 12"/>
            <p:cNvPicPr>
              <a:picLocks noChangeAspect="1"/>
            </p:cNvPicPr>
            <p:nvPr/>
          </p:nvPicPr>
          <p:blipFill>
            <a:blip r:embed="rId4"/>
            <a:stretch>
              <a:fillRect/>
            </a:stretch>
          </p:blipFill>
          <p:spPr>
            <a:xfrm>
              <a:off x="283335" y="928480"/>
              <a:ext cx="1486211" cy="698709"/>
            </a:xfrm>
            <a:prstGeom prst="rect">
              <a:avLst/>
            </a:prstGeom>
          </p:spPr>
        </p:pic>
      </p:grpSp>
      <p:grpSp>
        <p:nvGrpSpPr>
          <p:cNvPr id="12" name="Group 11"/>
          <p:cNvGrpSpPr/>
          <p:nvPr/>
        </p:nvGrpSpPr>
        <p:grpSpPr>
          <a:xfrm>
            <a:off x="0" y="6923"/>
            <a:ext cx="1831526" cy="675505"/>
            <a:chOff x="1091978" y="573744"/>
            <a:chExt cx="1831526" cy="675505"/>
          </a:xfrm>
        </p:grpSpPr>
        <p:sp>
          <p:nvSpPr>
            <p:cNvPr id="4" name="Rectangle: Rounded Corners 3"/>
            <p:cNvSpPr/>
            <p:nvPr/>
          </p:nvSpPr>
          <p:spPr>
            <a:xfrm>
              <a:off x="1530022" y="573744"/>
              <a:ext cx="1393482" cy="67550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Đọc</a:t>
              </a:r>
              <a:endParaRPr lang="en-US" sz="2800" b="1" dirty="0">
                <a:latin typeface=".VnAvant" panose="020B7200000000000000" pitchFamily="34" charset="0"/>
              </a:endParaRPr>
            </a:p>
          </p:txBody>
        </p:sp>
        <p:sp>
          <p:nvSpPr>
            <p:cNvPr id="5" name="Oval 4"/>
            <p:cNvSpPr/>
            <p:nvPr/>
          </p:nvSpPr>
          <p:spPr>
            <a:xfrm>
              <a:off x="1091978" y="648696"/>
              <a:ext cx="535469"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4</a:t>
              </a:r>
            </a:p>
          </p:txBody>
        </p:sp>
      </p:grpSp>
      <p:sp>
        <p:nvSpPr>
          <p:cNvPr id="6" name="TextBox 5"/>
          <p:cNvSpPr txBox="1"/>
          <p:nvPr/>
        </p:nvSpPr>
        <p:spPr>
          <a:xfrm>
            <a:off x="206062" y="3439290"/>
            <a:ext cx="11895786" cy="3093154"/>
          </a:xfrm>
          <a:prstGeom prst="rect">
            <a:avLst/>
          </a:prstGeom>
          <a:noFill/>
        </p:spPr>
        <p:txBody>
          <a:bodyPr wrap="square" rtlCol="0">
            <a:spAutoFit/>
          </a:bodyPr>
          <a:lstStyle/>
          <a:p>
            <a:pPr algn="just"/>
            <a:r>
              <a:rPr lang="vi-VN" sz="3900" b="1" dirty="0">
                <a:latin typeface="Times New Roman" panose="02020603050405020304" pitchFamily="18" charset="0"/>
                <a:cs typeface="Times New Roman" panose="02020603050405020304" pitchFamily="18" charset="0"/>
              </a:rPr>
              <a:t>     Buổi sáng, tiếng gà</a:t>
            </a:r>
            <a:r>
              <a:rPr lang="en-US" sz="3900" b="1" dirty="0">
                <a:latin typeface="Times New Roman" panose="02020603050405020304" pitchFamily="18" charset="0"/>
                <a:cs typeface="Times New Roman" panose="02020603050405020304" pitchFamily="18" charset="0"/>
              </a:rPr>
              <a:t> </a:t>
            </a:r>
            <a:r>
              <a:rPr lang="en-US" sz="3900" b="1" dirty="0" err="1">
                <a:latin typeface="Times New Roman" panose="02020603050405020304" pitchFamily="18" charset="0"/>
                <a:cs typeface="Times New Roman" panose="02020603050405020304" pitchFamily="18" charset="0"/>
              </a:rPr>
              <a:t>gọi</a:t>
            </a:r>
            <a:r>
              <a:rPr lang="en-US" sz="3900" b="1" dirty="0">
                <a:latin typeface="Times New Roman" panose="02020603050405020304" pitchFamily="18" charset="0"/>
                <a:cs typeface="Times New Roman" panose="02020603050405020304" pitchFamily="18" charset="0"/>
              </a:rPr>
              <a:t> </a:t>
            </a:r>
            <a:r>
              <a:rPr lang="en-US" sz="3900" b="1" dirty="0" err="1">
                <a:latin typeface="Times New Roman" panose="02020603050405020304" pitchFamily="18" charset="0"/>
                <a:cs typeface="Times New Roman" panose="02020603050405020304" pitchFamily="18" charset="0"/>
              </a:rPr>
              <a:t>mặt</a:t>
            </a:r>
            <a:r>
              <a:rPr lang="en-US" sz="3900" b="1" dirty="0">
                <a:latin typeface="Times New Roman" panose="02020603050405020304" pitchFamily="18" charset="0"/>
                <a:cs typeface="Times New Roman" panose="02020603050405020304" pitchFamily="18" charset="0"/>
              </a:rPr>
              <a:t> </a:t>
            </a:r>
            <a:r>
              <a:rPr lang="en-US" sz="3900" b="1">
                <a:latin typeface="Times New Roman" panose="02020603050405020304" pitchFamily="18" charset="0"/>
                <a:cs typeface="Times New Roman" panose="02020603050405020304" pitchFamily="18" charset="0"/>
              </a:rPr>
              <a:t>trời</a:t>
            </a:r>
            <a:r>
              <a:rPr lang="vi-VN" sz="3900" b="1">
                <a:latin typeface="Times New Roman" panose="02020603050405020304" pitchFamily="18" charset="0"/>
                <a:cs typeface="Times New Roman" panose="02020603050405020304" pitchFamily="18" charset="0"/>
              </a:rPr>
              <a:t> </a:t>
            </a:r>
            <a:r>
              <a:rPr lang="vi-VN" sz="3900" b="1" dirty="0">
                <a:latin typeface="Times New Roman" panose="02020603050405020304" pitchFamily="18" charset="0"/>
                <a:cs typeface="Times New Roman" panose="02020603050405020304" pitchFamily="18" charset="0"/>
              </a:rPr>
              <a:t>thức dậy</a:t>
            </a:r>
            <a:r>
              <a:rPr lang="en-US" sz="3900" b="1" dirty="0">
                <a:latin typeface="Times New Roman" panose="02020603050405020304" pitchFamily="18" charset="0"/>
                <a:cs typeface="Times New Roman" panose="02020603050405020304" pitchFamily="18" charset="0"/>
              </a:rPr>
              <a:t>.</a:t>
            </a:r>
            <a:r>
              <a:rPr lang="vi-VN" sz="3900" b="1" dirty="0">
                <a:latin typeface="Times New Roman" panose="02020603050405020304" pitchFamily="18" charset="0"/>
                <a:cs typeface="Times New Roman" panose="02020603050405020304" pitchFamily="18" charset="0"/>
              </a:rPr>
              <a:t> Bầu trời phía đông ửng hồng. Nắng xua tan màn sương. Cây lá bừng tỉnh sau một giấc ngủ dài, vươn mình đón những tia nắng đầu tiên của ngày mới. Làng quê rộn ràng những âm  thanh của cuộc sống. Em tới lớp. Mẹ đi làm.</a:t>
            </a:r>
            <a:endParaRPr lang="en-US" sz="39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C566919-8DA5-40BC-A183-1C979D11393A}"/>
              </a:ext>
            </a:extLst>
          </p:cNvPr>
          <p:cNvSpPr txBox="1"/>
          <p:nvPr/>
        </p:nvSpPr>
        <p:spPr>
          <a:xfrm>
            <a:off x="9161756" y="4039340"/>
            <a:ext cx="1340528" cy="692497"/>
          </a:xfrm>
          <a:prstGeom prst="rect">
            <a:avLst/>
          </a:prstGeom>
          <a:noFill/>
        </p:spPr>
        <p:txBody>
          <a:bodyPr wrap="square" rtlCol="0">
            <a:spAutoFit/>
          </a:bodyPr>
          <a:lstStyle/>
          <a:p>
            <a:r>
              <a:rPr lang="en-US" sz="3900" b="1" dirty="0" err="1">
                <a:solidFill>
                  <a:srgbClr val="FF0000"/>
                </a:solidFill>
                <a:latin typeface="Times New Roman" panose="02020603050405020304" pitchFamily="18" charset="0"/>
                <a:cs typeface="Times New Roman" panose="02020603050405020304" pitchFamily="18" charset="0"/>
              </a:rPr>
              <a:t>ương</a:t>
            </a:r>
            <a:endParaRPr lang="en-US" sz="3900" b="1"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8BF310D-2896-4C1B-898D-335A28399E50}"/>
              </a:ext>
            </a:extLst>
          </p:cNvPr>
          <p:cNvSpPr txBox="1"/>
          <p:nvPr/>
        </p:nvSpPr>
        <p:spPr>
          <a:xfrm>
            <a:off x="7378823" y="4639618"/>
            <a:ext cx="1340528" cy="692497"/>
          </a:xfrm>
          <a:prstGeom prst="rect">
            <a:avLst/>
          </a:prstGeom>
          <a:noFill/>
        </p:spPr>
        <p:txBody>
          <a:bodyPr wrap="square" rtlCol="0">
            <a:spAutoFit/>
          </a:bodyPr>
          <a:lstStyle/>
          <a:p>
            <a:r>
              <a:rPr lang="en-US" sz="3900" b="1" dirty="0" err="1">
                <a:solidFill>
                  <a:srgbClr val="FF0000"/>
                </a:solidFill>
                <a:latin typeface="Times New Roman" panose="02020603050405020304" pitchFamily="18" charset="0"/>
                <a:cs typeface="Times New Roman" panose="02020603050405020304" pitchFamily="18" charset="0"/>
              </a:rPr>
              <a:t>ươn</a:t>
            </a:r>
            <a:endParaRPr lang="en-US" sz="3900" b="1" dirty="0">
              <a:solidFill>
                <a:srgbClr val="FF0000"/>
              </a:solidFill>
              <a:latin typeface="Times New Roman" panose="02020603050405020304" pitchFamily="18"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BD0EB1C8-C991-4299-84DA-8594983275AD}"/>
              </a:ext>
            </a:extLst>
          </p:cNvPr>
          <p:cNvCxnSpPr/>
          <p:nvPr/>
        </p:nvCxnSpPr>
        <p:spPr>
          <a:xfrm flipH="1">
            <a:off x="9579006" y="4731837"/>
            <a:ext cx="62144" cy="600278"/>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131D1FFA-CE6D-4B3B-A131-77F4FEAF6B03}"/>
              </a:ext>
            </a:extLst>
          </p:cNvPr>
          <p:cNvCxnSpPr/>
          <p:nvPr/>
        </p:nvCxnSpPr>
        <p:spPr>
          <a:xfrm flipH="1">
            <a:off x="4200617" y="5332115"/>
            <a:ext cx="62144" cy="600278"/>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3008" y="166466"/>
            <a:ext cx="1778696" cy="584415"/>
            <a:chOff x="613008" y="166466"/>
            <a:chExt cx="1778696" cy="584415"/>
          </a:xfrm>
        </p:grpSpPr>
        <p:sp>
          <p:nvSpPr>
            <p:cNvPr id="4" name="Rectangle: Rounded Corners 3"/>
            <p:cNvSpPr/>
            <p:nvPr/>
          </p:nvSpPr>
          <p:spPr>
            <a:xfrm>
              <a:off x="963737" y="166466"/>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Nãi</a:t>
              </a:r>
              <a:endParaRPr lang="en-US" sz="2800" b="1" dirty="0">
                <a:latin typeface=".VnAvant" panose="020B7200000000000000" pitchFamily="34" charset="0"/>
              </a:endParaRPr>
            </a:p>
          </p:txBody>
        </p:sp>
        <p:sp>
          <p:nvSpPr>
            <p:cNvPr id="5" name="Oval 4"/>
            <p:cNvSpPr/>
            <p:nvPr/>
          </p:nvSpPr>
          <p:spPr>
            <a:xfrm>
              <a:off x="613008" y="204044"/>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5</a:t>
              </a:r>
            </a:p>
          </p:txBody>
        </p:sp>
      </p:grpSp>
      <p:sp>
        <p:nvSpPr>
          <p:cNvPr id="8" name="TextBox 7"/>
          <p:cNvSpPr txBox="1"/>
          <p:nvPr/>
        </p:nvSpPr>
        <p:spPr>
          <a:xfrm>
            <a:off x="3879244" y="104550"/>
            <a:ext cx="5266267" cy="707886"/>
          </a:xfrm>
          <a:prstGeom prst="rect">
            <a:avLst/>
          </a:prstGeom>
          <a:noFill/>
        </p:spPr>
        <p:txBody>
          <a:bodyPr wrap="square" rtlCol="0">
            <a:spAutoFit/>
          </a:bodyPr>
          <a:lstStyle/>
          <a:p>
            <a:pPr algn="ctr"/>
            <a:r>
              <a:rPr lang="en-US" sz="4000" b="1" dirty="0" err="1">
                <a:solidFill>
                  <a:srgbClr val="0070C0"/>
                </a:solidFill>
                <a:latin typeface="Times New Roman" panose="02020603050405020304" pitchFamily="18" charset="0"/>
                <a:cs typeface="Times New Roman" panose="02020603050405020304" pitchFamily="18" charset="0"/>
              </a:rPr>
              <a:t>Buổi</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sáng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của</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em</a:t>
            </a:r>
            <a:r>
              <a:rPr lang="en-US" sz="4000" b="1" dirty="0">
                <a:solidFill>
                  <a:srgbClr val="0070C0"/>
                </a:solidFill>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2"/>
          <a:stretch>
            <a:fillRect/>
          </a:stretch>
        </p:blipFill>
        <p:spPr>
          <a:xfrm>
            <a:off x="182881" y="1067752"/>
            <a:ext cx="12009120" cy="5786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
          <p:cNvPicPr>
            <a:picLocks noChangeAspect="1"/>
          </p:cNvPicPr>
          <p:nvPr/>
        </p:nvPicPr>
        <p:blipFill>
          <a:blip r:embed="rId2" cstate="print"/>
          <a:stretch>
            <a:fillRect/>
          </a:stretch>
        </p:blipFill>
        <p:spPr>
          <a:xfrm>
            <a:off x="1926461" y="34192"/>
            <a:ext cx="8342219" cy="1900445"/>
          </a:xfrm>
          <a:prstGeom prst="rect">
            <a:avLst/>
          </a:prstGeom>
        </p:spPr>
      </p:pic>
      <p:sp>
        <p:nvSpPr>
          <p:cNvPr id="2" name="Google Shape;461;p28"/>
          <p:cNvSpPr txBox="1"/>
          <p:nvPr/>
        </p:nvSpPr>
        <p:spPr>
          <a:xfrm>
            <a:off x="1613747" y="2905800"/>
            <a:ext cx="9990118" cy="155029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8800" b="1" kern="0" dirty="0" err="1">
                <a:solidFill>
                  <a:schemeClr val="bg2">
                    <a:lumMod val="10000"/>
                  </a:schemeClr>
                </a:solidFill>
                <a:latin typeface="Times New Roman" panose="02020603050405020304" pitchFamily="18" charset="0"/>
                <a:cs typeface="Times New Roman" panose="02020603050405020304" pitchFamily="18" charset="0"/>
              </a:rPr>
              <a:t>Bài</a:t>
            </a:r>
            <a:r>
              <a:rPr lang="en-US" sz="8800" b="1" kern="0" dirty="0">
                <a:solidFill>
                  <a:schemeClr val="bg2">
                    <a:lumMod val="10000"/>
                  </a:schemeClr>
                </a:solidFill>
                <a:latin typeface="Times New Roman" panose="02020603050405020304" pitchFamily="18" charset="0"/>
                <a:cs typeface="Times New Roman" panose="02020603050405020304" pitchFamily="18" charset="0"/>
              </a:rPr>
              <a:t> 73:</a:t>
            </a:r>
            <a:r>
              <a:rPr lang="en-US" sz="8800" b="1" kern="0" dirty="0">
                <a:solidFill>
                  <a:schemeClr val="accent2">
                    <a:lumMod val="50000"/>
                  </a:schemeClr>
                </a:solidFill>
                <a:latin typeface="Times New Roman" panose="02020603050405020304" pitchFamily="18" charset="0"/>
                <a:cs typeface="Times New Roman" panose="02020603050405020304" pitchFamily="18" charset="0"/>
              </a:rPr>
              <a:t> </a:t>
            </a:r>
            <a:r>
              <a:rPr lang="en-US" sz="8800" b="1" kern="0" dirty="0" err="1">
                <a:solidFill>
                  <a:srgbClr val="FF0000"/>
                </a:solidFill>
                <a:latin typeface="Times New Roman" panose="02020603050405020304" pitchFamily="18" charset="0"/>
                <a:cs typeface="Times New Roman" panose="02020603050405020304" pitchFamily="18" charset="0"/>
              </a:rPr>
              <a:t>ươn</a:t>
            </a:r>
            <a:r>
              <a:rPr lang="en-US" sz="8800" b="1" kern="0" dirty="0">
                <a:solidFill>
                  <a:srgbClr val="FF0000"/>
                </a:solidFill>
                <a:latin typeface="Times New Roman" panose="02020603050405020304" pitchFamily="18" charset="0"/>
                <a:cs typeface="Times New Roman" panose="02020603050405020304" pitchFamily="18" charset="0"/>
              </a:rPr>
              <a:t>   </a:t>
            </a:r>
            <a:r>
              <a:rPr lang="en-US" sz="8800" b="1" kern="0" dirty="0" err="1">
                <a:solidFill>
                  <a:srgbClr val="FF0000"/>
                </a:solidFill>
                <a:latin typeface="Times New Roman" panose="02020603050405020304" pitchFamily="18" charset="0"/>
                <a:cs typeface="Times New Roman" panose="02020603050405020304" pitchFamily="18" charset="0"/>
              </a:rPr>
              <a:t>ương</a:t>
            </a:r>
            <a:endParaRPr lang="en-US" sz="8800" b="1" kern="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88674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Times New Roman" panose="02020603050405020304" pitchFamily="18" charset="0"/>
                <a:cs typeface="Times New Roman" panose="02020603050405020304" pitchFamily="18" charset="0"/>
              </a:rPr>
              <a:t>Tiết</a:t>
            </a:r>
            <a:r>
              <a:rPr lang="en-US" sz="9600" b="1" kern="0" dirty="0">
                <a:solidFill>
                  <a:srgbClr val="FF0000"/>
                </a:solidFill>
                <a:latin typeface="Times New Roman" panose="02020603050405020304" pitchFamily="18" charset="0"/>
                <a:cs typeface="Times New Roman" panose="02020603050405020304" pitchFamily="18" charset="0"/>
              </a:rPr>
              <a:t> 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p:cNvSpPr/>
          <p:nvPr/>
        </p:nvSpPr>
        <p:spPr>
          <a:xfrm>
            <a:off x="90152" y="448957"/>
            <a:ext cx="3052293" cy="5830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Khởi</a:t>
            </a:r>
            <a:r>
              <a:rPr lang="en-US"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r>
              <a:rPr lang="en-US" sz="4000" b="1" dirty="0" err="1">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động</a:t>
            </a:r>
            <a:r>
              <a:rPr lang="en-US"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p>
        </p:txBody>
      </p:sp>
      <p:grpSp>
        <p:nvGrpSpPr>
          <p:cNvPr id="6" name="Group 5"/>
          <p:cNvGrpSpPr/>
          <p:nvPr/>
        </p:nvGrpSpPr>
        <p:grpSpPr>
          <a:xfrm>
            <a:off x="1504683" y="1750939"/>
            <a:ext cx="9197662" cy="1569660"/>
            <a:chOff x="1352283" y="1519706"/>
            <a:chExt cx="7047056" cy="1569660"/>
          </a:xfrm>
        </p:grpSpPr>
        <p:sp>
          <p:nvSpPr>
            <p:cNvPr id="3" name="TextBox 2"/>
            <p:cNvSpPr txBox="1"/>
            <p:nvPr/>
          </p:nvSpPr>
          <p:spPr>
            <a:xfrm>
              <a:off x="1352283" y="1519707"/>
              <a:ext cx="1068946" cy="830997"/>
            </a:xfrm>
            <a:prstGeom prst="rect">
              <a:avLst/>
            </a:prstGeom>
            <a:noFill/>
          </p:spPr>
          <p:txBody>
            <a:bodyPr wrap="square" rtlCol="0">
              <a:spAutoFit/>
            </a:bodyPr>
            <a:lstStyle/>
            <a:p>
              <a:r>
                <a:rPr lang="en-US" sz="4800" b="1" dirty="0" err="1">
                  <a:solidFill>
                    <a:srgbClr val="008000"/>
                  </a:solidFill>
                  <a:latin typeface="Times New Roman" panose="02020603050405020304" pitchFamily="18" charset="0"/>
                  <a:cs typeface="Times New Roman" panose="02020603050405020304" pitchFamily="18" charset="0"/>
                </a:rPr>
                <a:t>ươm</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00341" y="1544876"/>
              <a:ext cx="2698998" cy="830997"/>
            </a:xfrm>
            <a:prstGeom prst="rect">
              <a:avLst/>
            </a:prstGeom>
            <a:noFill/>
          </p:spPr>
          <p:txBody>
            <a:bodyPr wrap="square" rtlCol="0">
              <a:spAutoFit/>
            </a:bodyPr>
            <a:lstStyle/>
            <a:p>
              <a:r>
                <a:rPr lang="en-US" sz="4800" b="1" dirty="0">
                  <a:solidFill>
                    <a:srgbClr val="008000"/>
                  </a:solidFill>
                  <a:latin typeface="Times New Roman" panose="02020603050405020304" pitchFamily="18" charset="0"/>
                  <a:cs typeface="Times New Roman" panose="02020603050405020304" pitchFamily="18" charset="0"/>
                </a:rPr>
                <a:t>   </a:t>
              </a:r>
              <a:r>
                <a:rPr lang="en-US" sz="4800" b="1" dirty="0" err="1">
                  <a:solidFill>
                    <a:srgbClr val="008000"/>
                  </a:solidFill>
                  <a:latin typeface="Times New Roman" panose="02020603050405020304" pitchFamily="18" charset="0"/>
                  <a:cs typeface="Times New Roman" panose="02020603050405020304" pitchFamily="18" charset="0"/>
                </a:rPr>
                <a:t>giàn</a:t>
              </a:r>
              <a:r>
                <a:rPr lang="en-US" sz="4800" b="1" dirty="0">
                  <a:solidFill>
                    <a:srgbClr val="008000"/>
                  </a:solidFill>
                  <a:latin typeface="Times New Roman" panose="02020603050405020304" pitchFamily="18" charset="0"/>
                  <a:cs typeface="Times New Roman" panose="02020603050405020304" pitchFamily="18" charset="0"/>
                </a:rPr>
                <a:t> </a:t>
              </a:r>
              <a:r>
                <a:rPr lang="en-US" sz="4800" b="1" dirty="0" err="1">
                  <a:solidFill>
                    <a:srgbClr val="008000"/>
                  </a:solidFill>
                  <a:latin typeface="Times New Roman" panose="02020603050405020304" pitchFamily="18" charset="0"/>
                  <a:cs typeface="Times New Roman" panose="02020603050405020304" pitchFamily="18" charset="0"/>
                </a:rPr>
                <a:t>mướp</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237964" y="1519706"/>
              <a:ext cx="1882462" cy="1569660"/>
            </a:xfrm>
            <a:prstGeom prst="rect">
              <a:avLst/>
            </a:prstGeom>
            <a:noFill/>
          </p:spPr>
          <p:txBody>
            <a:bodyPr wrap="square" rtlCol="0">
              <a:spAutoFit/>
            </a:bodyPr>
            <a:lstStyle/>
            <a:p>
              <a:r>
                <a:rPr lang="en-US" sz="4800" b="1">
                  <a:solidFill>
                    <a:srgbClr val="008000"/>
                  </a:solidFill>
                  <a:latin typeface="Times New Roman" panose="02020603050405020304" pitchFamily="18" charset="0"/>
                  <a:cs typeface="Times New Roman" panose="02020603050405020304" pitchFamily="18" charset="0"/>
                </a:rPr>
                <a:t>gươm</a:t>
              </a:r>
            </a:p>
            <a:p>
              <a:endParaRPr lang="en-US" sz="4800" b="1" dirty="0">
                <a:solidFill>
                  <a:srgbClr val="008000"/>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1414530" y="3153174"/>
            <a:ext cx="9609785" cy="830998"/>
            <a:chOff x="1504683" y="1672106"/>
            <a:chExt cx="7362816" cy="830998"/>
          </a:xfrm>
        </p:grpSpPr>
        <p:sp>
          <p:nvSpPr>
            <p:cNvPr id="11" name="TextBox 10"/>
            <p:cNvSpPr txBox="1"/>
            <p:nvPr/>
          </p:nvSpPr>
          <p:spPr>
            <a:xfrm>
              <a:off x="1504683" y="1672107"/>
              <a:ext cx="1068946" cy="830997"/>
            </a:xfrm>
            <a:prstGeom prst="rect">
              <a:avLst/>
            </a:prstGeom>
            <a:noFill/>
          </p:spPr>
          <p:txBody>
            <a:bodyPr wrap="square" rtlCol="0">
              <a:spAutoFit/>
            </a:bodyPr>
            <a:lstStyle/>
            <a:p>
              <a:r>
                <a:rPr lang="en-US" sz="4800" b="1" dirty="0" err="1">
                  <a:solidFill>
                    <a:srgbClr val="0070C0"/>
                  </a:solidFill>
                  <a:latin typeface="Times New Roman" panose="02020603050405020304" pitchFamily="18" charset="0"/>
                  <a:cs typeface="Times New Roman" panose="02020603050405020304" pitchFamily="18" charset="0"/>
                </a:rPr>
                <a:t>ươp</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921814" y="1672106"/>
              <a:ext cx="2945685" cy="830997"/>
            </a:xfrm>
            <a:prstGeom prst="rect">
              <a:avLst/>
            </a:prstGeom>
            <a:noFill/>
          </p:spPr>
          <p:txBody>
            <a:bodyPr wrap="square" rtlCol="0">
              <a:spAutoFit/>
            </a:bodyPr>
            <a:lstStyle/>
            <a:p>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nườm</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nượp</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390364" y="1672106"/>
              <a:ext cx="1882462" cy="830997"/>
            </a:xfrm>
            <a:prstGeom prst="rect">
              <a:avLst/>
            </a:prstGeom>
            <a:noFill/>
          </p:spPr>
          <p:txBody>
            <a:bodyPr wrap="square" rtlCol="0">
              <a:spAutoFit/>
            </a:bodyPr>
            <a:lstStyle/>
            <a:p>
              <a:endParaRPr lang="en-US" sz="4800" b="1" dirty="0">
                <a:solidFill>
                  <a:srgbClr val="0070C0"/>
                </a:solidFill>
                <a:latin typeface="Times New Roman" panose="020206030504050203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5FAC2793-9473-43A3-8BD0-010BA6883EB9}"/>
              </a:ext>
            </a:extLst>
          </p:cNvPr>
          <p:cNvSpPr txBox="1"/>
          <p:nvPr/>
        </p:nvSpPr>
        <p:spPr>
          <a:xfrm>
            <a:off x="3933170" y="3121903"/>
            <a:ext cx="1979358" cy="830997"/>
          </a:xfrm>
          <a:prstGeom prst="rect">
            <a:avLst/>
          </a:prstGeom>
          <a:noFill/>
        </p:spPr>
        <p:txBody>
          <a:bodyPr wrap="square">
            <a:spAutoFit/>
          </a:bodyPr>
          <a:lstStyle/>
          <a:p>
            <a:r>
              <a:rPr lang="en-US" sz="4800" b="1">
                <a:solidFill>
                  <a:srgbClr val="0070C0"/>
                </a:solidFill>
                <a:latin typeface="Times New Roman" panose="02020603050405020304" pitchFamily="18" charset="0"/>
                <a:cs typeface="Times New Roman" panose="02020603050405020304" pitchFamily="18" charset="0"/>
              </a:rPr>
              <a:t>nượp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87610" y="5660513"/>
            <a:ext cx="9607463" cy="769441"/>
          </a:xfrm>
          <a:prstGeom prst="rect">
            <a:avLst/>
          </a:prstGeom>
          <a:noFill/>
        </p:spPr>
        <p:txBody>
          <a:bodyPr wrap="square" rtlCol="0">
            <a:spAutoFit/>
          </a:bodyPr>
          <a:lstStyle/>
          <a:p>
            <a:r>
              <a:rPr lang="en-US" sz="4400" b="1" dirty="0" err="1">
                <a:latin typeface="Times New Roman" panose="02020603050405020304" pitchFamily="18" charset="0"/>
                <a:cs typeface="Times New Roman" panose="02020603050405020304" pitchFamily="18" charset="0"/>
              </a:rPr>
              <a:t>Đường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tới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trường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lượn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theo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sườn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đồi</a:t>
            </a:r>
            <a:r>
              <a:rPr lang="en-US" sz="4400" b="1" dirty="0">
                <a:latin typeface=".VnAvant" panose="020B7200000000000000" pitchFamily="34" charset="0"/>
              </a:rPr>
              <a:t>.</a:t>
            </a:r>
          </a:p>
        </p:txBody>
      </p:sp>
      <p:grpSp>
        <p:nvGrpSpPr>
          <p:cNvPr id="5" name="Group 4"/>
          <p:cNvGrpSpPr/>
          <p:nvPr/>
        </p:nvGrpSpPr>
        <p:grpSpPr>
          <a:xfrm>
            <a:off x="-12879" y="111105"/>
            <a:ext cx="2736751" cy="822076"/>
            <a:chOff x="1060549" y="587625"/>
            <a:chExt cx="2736751" cy="822076"/>
          </a:xfrm>
        </p:grpSpPr>
        <p:sp>
          <p:nvSpPr>
            <p:cNvPr id="7" name="Rectangle: Rounded Corners 6"/>
            <p:cNvSpPr/>
            <p:nvPr/>
          </p:nvSpPr>
          <p:spPr>
            <a:xfrm>
              <a:off x="1524776" y="587625"/>
              <a:ext cx="2272524" cy="822076"/>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Nhận</a:t>
              </a:r>
              <a:r>
                <a:rPr lang="en-US" sz="2800" b="1" dirty="0">
                  <a:latin typeface=".VnAvant" panose="020B7200000000000000" pitchFamily="34" charset="0"/>
                </a:rPr>
                <a:t> </a:t>
              </a:r>
              <a:r>
                <a:rPr lang="en-US" sz="2800" b="1" dirty="0" err="1">
                  <a:latin typeface=".VnAvant" panose="020B7200000000000000" pitchFamily="34" charset="0"/>
                </a:rPr>
                <a:t>biết</a:t>
              </a:r>
              <a:endParaRPr lang="en-US" sz="2800" b="1" dirty="0">
                <a:latin typeface=".VnAvant" panose="020B7200000000000000" pitchFamily="34" charset="0"/>
              </a:endParaRPr>
            </a:p>
            <a:p>
              <a:pPr algn="ctr"/>
              <a:endParaRPr lang="en-US" sz="2800" b="1" dirty="0">
                <a:latin typeface=".VnAvant" panose="020B7200000000000000" pitchFamily="34" charset="0"/>
              </a:endParaRPr>
            </a:p>
          </p:txBody>
        </p:sp>
        <p:sp>
          <p:nvSpPr>
            <p:cNvPr id="8" name="Oval 7"/>
            <p:cNvSpPr/>
            <p:nvPr/>
          </p:nvSpPr>
          <p:spPr>
            <a:xfrm>
              <a:off x="1060549" y="657964"/>
              <a:ext cx="692842" cy="6694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1</a:t>
              </a:r>
            </a:p>
          </p:txBody>
        </p:sp>
      </p:grpSp>
      <p:grpSp>
        <p:nvGrpSpPr>
          <p:cNvPr id="4" name="Group 3"/>
          <p:cNvGrpSpPr/>
          <p:nvPr/>
        </p:nvGrpSpPr>
        <p:grpSpPr>
          <a:xfrm>
            <a:off x="1997474" y="5650789"/>
            <a:ext cx="5412760" cy="778320"/>
            <a:chOff x="1885565" y="5597586"/>
            <a:chExt cx="5412760" cy="778320"/>
          </a:xfrm>
        </p:grpSpPr>
        <p:sp>
          <p:nvSpPr>
            <p:cNvPr id="12" name="TextBox 11"/>
            <p:cNvSpPr txBox="1"/>
            <p:nvPr/>
          </p:nvSpPr>
          <p:spPr>
            <a:xfrm>
              <a:off x="6003677" y="5603318"/>
              <a:ext cx="1294648" cy="769441"/>
            </a:xfrm>
            <a:prstGeom prst="rect">
              <a:avLst/>
            </a:prstGeom>
            <a:noFill/>
          </p:spPr>
          <p:txBody>
            <a:bodyPr wrap="squar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ươn</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885565" y="5606465"/>
              <a:ext cx="1999741" cy="769441"/>
            </a:xfrm>
            <a:prstGeom prst="rect">
              <a:avLst/>
            </a:prstGeom>
            <a:noFill/>
          </p:spPr>
          <p:txBody>
            <a:bodyPr wrap="square" rtlCol="0">
              <a:spAutoFit/>
            </a:bodyPr>
            <a:lstStyle/>
            <a:p>
              <a:r>
                <a:rPr lang="vi-VN" sz="4400" b="1" dirty="0">
                  <a:solidFill>
                    <a:srgbClr val="FF0000"/>
                  </a:solidFill>
                  <a:latin typeface="Times New Roman" panose="02020603050405020304" pitchFamily="18" charset="0"/>
                  <a:cs typeface="Times New Roman" panose="02020603050405020304" pitchFamily="18" charset="0"/>
                </a:rPr>
                <a:t>ư</a:t>
              </a:r>
              <a:r>
                <a:rPr lang="en-US" sz="4400" b="1" dirty="0" err="1">
                  <a:solidFill>
                    <a:srgbClr val="FF0000"/>
                  </a:solidFill>
                  <a:latin typeface="Times New Roman" panose="02020603050405020304" pitchFamily="18" charset="0"/>
                  <a:cs typeface="Times New Roman" panose="02020603050405020304" pitchFamily="18" charset="0"/>
                </a:rPr>
                <a:t>ơng</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4486724" y="5597586"/>
              <a:ext cx="1716736" cy="769441"/>
            </a:xfrm>
            <a:prstGeom prst="rect">
              <a:avLst/>
            </a:prstGeom>
            <a:noFill/>
          </p:spPr>
          <p:txBody>
            <a:bodyPr wrap="square" rtlCol="0">
              <a:spAutoFit/>
            </a:bodyPr>
            <a:lstStyle/>
            <a:p>
              <a:r>
                <a:rPr lang="vi-VN" sz="4400" b="1" dirty="0">
                  <a:solidFill>
                    <a:srgbClr val="FF0000"/>
                  </a:solidFill>
                  <a:latin typeface="Times New Roman" panose="02020603050405020304" pitchFamily="18" charset="0"/>
                  <a:cs typeface="Times New Roman" panose="02020603050405020304" pitchFamily="18" charset="0"/>
                </a:rPr>
                <a:t>ư</a:t>
              </a:r>
              <a:r>
                <a:rPr lang="en-US" sz="4400" b="1" dirty="0" err="1">
                  <a:solidFill>
                    <a:srgbClr val="FF0000"/>
                  </a:solidFill>
                  <a:latin typeface="Times New Roman" panose="02020603050405020304" pitchFamily="18" charset="0"/>
                  <a:cs typeface="Times New Roman" panose="02020603050405020304" pitchFamily="18" charset="0"/>
                </a:rPr>
                <a:t>ơng</a:t>
              </a:r>
              <a:endParaRPr lang="en-US" sz="4400" b="1" dirty="0">
                <a:solidFill>
                  <a:srgbClr val="FF0000"/>
                </a:solidFill>
                <a:latin typeface="Times New Roman" panose="02020603050405020304" pitchFamily="18" charset="0"/>
                <a:cs typeface="Times New Roman" panose="02020603050405020304" pitchFamily="18" charset="0"/>
              </a:endParaRPr>
            </a:p>
          </p:txBody>
        </p:sp>
      </p:grpSp>
      <p:pic>
        <p:nvPicPr>
          <p:cNvPr id="9" name="Picture 8">
            <a:extLst>
              <a:ext uri="{FF2B5EF4-FFF2-40B4-BE49-F238E27FC236}">
                <a16:creationId xmlns:a16="http://schemas.microsoft.com/office/drawing/2014/main" id="{840F313E-3E8C-4230-AD7A-4C935F6680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79" y="-71021"/>
            <a:ext cx="12161079" cy="5697762"/>
          </a:xfrm>
          <a:prstGeom prst="rect">
            <a:avLst/>
          </a:prstGeom>
        </p:spPr>
      </p:pic>
      <p:sp>
        <p:nvSpPr>
          <p:cNvPr id="13" name="TextBox 12">
            <a:extLst>
              <a:ext uri="{FF2B5EF4-FFF2-40B4-BE49-F238E27FC236}">
                <a16:creationId xmlns:a16="http://schemas.microsoft.com/office/drawing/2014/main" id="{9131EB8F-AE86-4307-B57C-1A9E05B8A3EF}"/>
              </a:ext>
            </a:extLst>
          </p:cNvPr>
          <p:cNvSpPr txBox="1"/>
          <p:nvPr/>
        </p:nvSpPr>
        <p:spPr>
          <a:xfrm>
            <a:off x="8599849" y="5649551"/>
            <a:ext cx="1294648" cy="769441"/>
          </a:xfrm>
          <a:prstGeom prst="rect">
            <a:avLst/>
          </a:prstGeom>
          <a:noFill/>
        </p:spPr>
        <p:txBody>
          <a:bodyPr wrap="squar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ươn</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65979" y="2749274"/>
            <a:ext cx="4765183" cy="12453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17" name="TextBox 16"/>
          <p:cNvSpPr txBox="1"/>
          <p:nvPr/>
        </p:nvSpPr>
        <p:spPr>
          <a:xfrm>
            <a:off x="5408324" y="2959651"/>
            <a:ext cx="1880494"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lượn</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4547820" y="377189"/>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ươn</a:t>
            </a:r>
            <a:r>
              <a:rPr lang="en-US" sz="5400" b="1" dirty="0">
                <a:solidFill>
                  <a:srgbClr val="FF0000"/>
                </a:solidFill>
                <a:latin typeface="Times New Roman" panose="02020603050405020304" pitchFamily="18" charset="0"/>
                <a:cs typeface="Times New Roman" panose="02020603050405020304" pitchFamily="18" charset="0"/>
              </a:rPr>
              <a:t> </a:t>
            </a:r>
          </a:p>
        </p:txBody>
      </p:sp>
      <p:grpSp>
        <p:nvGrpSpPr>
          <p:cNvPr id="2" name="Group 1"/>
          <p:cNvGrpSpPr/>
          <p:nvPr/>
        </p:nvGrpSpPr>
        <p:grpSpPr>
          <a:xfrm>
            <a:off x="361557" y="78451"/>
            <a:ext cx="3005955" cy="994442"/>
            <a:chOff x="613008" y="611138"/>
            <a:chExt cx="3005955" cy="994442"/>
          </a:xfrm>
        </p:grpSpPr>
        <p:sp>
          <p:nvSpPr>
            <p:cNvPr id="5" name="Rectangle: Rounded Corners 4"/>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VnAvant" panose="020B7200000000000000" pitchFamily="34" charset="0"/>
                </a:rPr>
                <a:t>   </a:t>
              </a:r>
              <a:r>
                <a:rPr lang="en-US" sz="4800" b="1" dirty="0" err="1">
                  <a:latin typeface=".VnAvant" panose="020B7200000000000000" pitchFamily="34" charset="0"/>
                </a:rPr>
                <a:t>Đọc</a:t>
              </a:r>
              <a:endParaRPr lang="en-US" sz="4800" b="1" dirty="0">
                <a:latin typeface=".VnAvant" panose="020B7200000000000000" pitchFamily="34" charset="0"/>
              </a:endParaRPr>
            </a:p>
          </p:txBody>
        </p:sp>
        <p:sp>
          <p:nvSpPr>
            <p:cNvPr id="6" name="Oval 5"/>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7" name="Table 2"/>
          <p:cNvGraphicFramePr>
            <a:graphicFrameLocks noGrp="1"/>
          </p:cNvGraphicFramePr>
          <p:nvPr/>
        </p:nvGraphicFramePr>
        <p:xfrm>
          <a:off x="3953812" y="1455312"/>
          <a:ext cx="4765184" cy="1306122"/>
        </p:xfrm>
        <a:graphic>
          <a:graphicData uri="http://schemas.openxmlformats.org/drawingml/2006/table">
            <a:tbl>
              <a:tblPr firstRow="1" bandRow="1">
                <a:tableStyleId>{5C22544A-7EE6-4342-B048-85BDC9FD1C3A}</a:tableStyleId>
              </a:tblPr>
              <a:tblGrid>
                <a:gridCol w="2382592">
                  <a:extLst>
                    <a:ext uri="{9D8B030D-6E8A-4147-A177-3AD203B41FA5}">
                      <a16:colId xmlns:a16="http://schemas.microsoft.com/office/drawing/2014/main" val="20000"/>
                    </a:ext>
                  </a:extLst>
                </a:gridCol>
                <a:gridCol w="2382592">
                  <a:extLst>
                    <a:ext uri="{9D8B030D-6E8A-4147-A177-3AD203B41FA5}">
                      <a16:colId xmlns:a16="http://schemas.microsoft.com/office/drawing/2014/main" val="20001"/>
                    </a:ext>
                  </a:extLst>
                </a:gridCol>
              </a:tblGrid>
              <a:tr h="1306122">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val="10000"/>
                  </a:ext>
                </a:extLst>
              </a:tr>
            </a:tbl>
          </a:graphicData>
        </a:graphic>
      </p:graphicFrame>
      <p:sp>
        <p:nvSpPr>
          <p:cNvPr id="14" name="TextBox 13"/>
          <p:cNvSpPr txBox="1"/>
          <p:nvPr/>
        </p:nvSpPr>
        <p:spPr>
          <a:xfrm>
            <a:off x="6785534" y="1587927"/>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ươn</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15" name="TextBox 14"/>
          <p:cNvSpPr txBox="1"/>
          <p:nvPr/>
        </p:nvSpPr>
        <p:spPr>
          <a:xfrm>
            <a:off x="4804685" y="1587927"/>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l</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16" name="TextBox 15"/>
          <p:cNvSpPr txBox="1"/>
          <p:nvPr/>
        </p:nvSpPr>
        <p:spPr>
          <a:xfrm>
            <a:off x="5576628" y="2967335"/>
            <a:ext cx="1543886" cy="923330"/>
          </a:xfrm>
          <a:prstGeom prst="rect">
            <a:avLst/>
          </a:prstGeom>
          <a:noFill/>
          <a:ln>
            <a:noFill/>
          </a:ln>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ươn</a:t>
            </a:r>
            <a:r>
              <a:rPr lang="en-US" sz="5400" b="1" dirty="0">
                <a:solidFill>
                  <a:srgbClr val="FF0000"/>
                </a:solidFill>
                <a:latin typeface="Times New Roman" panose="02020603050405020304" pitchFamily="18" charset="0"/>
                <a:cs typeface="Times New Roman" panose="02020603050405020304" pitchFamily="18" charset="0"/>
              </a:rPr>
              <a:t> </a:t>
            </a:r>
          </a:p>
        </p:txBody>
      </p:sp>
      <p:grpSp>
        <p:nvGrpSpPr>
          <p:cNvPr id="3" name="Group 2"/>
          <p:cNvGrpSpPr/>
          <p:nvPr/>
        </p:nvGrpSpPr>
        <p:grpSpPr>
          <a:xfrm>
            <a:off x="1006900" y="4393375"/>
            <a:ext cx="10169610" cy="950767"/>
            <a:chOff x="1006900" y="4393375"/>
            <a:chExt cx="10169610" cy="950767"/>
          </a:xfrm>
        </p:grpSpPr>
        <p:sp>
          <p:nvSpPr>
            <p:cNvPr id="18" name="TextBox 17"/>
            <p:cNvSpPr txBox="1"/>
            <p:nvPr/>
          </p:nvSpPr>
          <p:spPr>
            <a:xfrm>
              <a:off x="1006900" y="4420812"/>
              <a:ext cx="2360612" cy="923330"/>
            </a:xfrm>
            <a:prstGeom prst="rect">
              <a:avLst/>
            </a:prstGeom>
            <a:noFill/>
          </p:spPr>
          <p:txBody>
            <a:bodyPr wrap="square" rtlCol="0">
              <a:spAutoFit/>
            </a:bodyPr>
            <a:lstStyle/>
            <a:p>
              <a:r>
                <a:rPr lang="en-US" sz="5400" b="1">
                  <a:latin typeface="Times New Roman" panose="02020603050405020304" pitchFamily="18" charset="0"/>
                  <a:cs typeface="Times New Roman" panose="02020603050405020304" pitchFamily="18" charset="0"/>
                </a:rPr>
                <a:t>lươn </a:t>
              </a:r>
              <a:endParaRPr lang="en-US" sz="5400" b="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3367514"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rướn</a:t>
              </a:r>
              <a:r>
                <a:rPr lang="en-US" sz="5400" b="1" dirty="0">
                  <a:latin typeface="Times New Roman" panose="02020603050405020304" pitchFamily="18" charset="0"/>
                  <a:cs typeface="Times New Roman" panose="02020603050405020304" pitchFamily="18" charset="0"/>
                </a:rPr>
                <a:t> </a:t>
              </a:r>
            </a:p>
          </p:txBody>
        </p:sp>
        <p:sp>
          <p:nvSpPr>
            <p:cNvPr id="28" name="TextBox 27"/>
            <p:cNvSpPr txBox="1"/>
            <p:nvPr/>
          </p:nvSpPr>
          <p:spPr>
            <a:xfrm>
              <a:off x="6091706"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sườn</a:t>
              </a:r>
              <a:r>
                <a:rPr lang="en-US" sz="5400" b="1" dirty="0">
                  <a:latin typeface="Times New Roman" panose="02020603050405020304" pitchFamily="18" charset="0"/>
                  <a:cs typeface="Times New Roman" panose="02020603050405020304" pitchFamily="18" charset="0"/>
                </a:rPr>
                <a:t> </a:t>
              </a:r>
            </a:p>
          </p:txBody>
        </p:sp>
        <p:sp>
          <p:nvSpPr>
            <p:cNvPr id="30" name="TextBox 29"/>
            <p:cNvSpPr txBox="1"/>
            <p:nvPr/>
          </p:nvSpPr>
          <p:spPr>
            <a:xfrm>
              <a:off x="8815898"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vượn</a:t>
              </a:r>
              <a:r>
                <a:rPr lang="en-US" sz="5400" b="1" dirty="0">
                  <a:latin typeface="Times New Roman" panose="02020603050405020304" pitchFamily="18" charset="0"/>
                  <a:cs typeface="Times New Roman" panose="02020603050405020304" pitchFamily="18" charset="0"/>
                </a:rPr>
                <a:t> </a:t>
              </a:r>
            </a:p>
          </p:txBody>
        </p:sp>
      </p:grpSp>
      <p:grpSp>
        <p:nvGrpSpPr>
          <p:cNvPr id="34" name="Group 33"/>
          <p:cNvGrpSpPr/>
          <p:nvPr/>
        </p:nvGrpSpPr>
        <p:grpSpPr>
          <a:xfrm>
            <a:off x="1006900" y="5463878"/>
            <a:ext cx="10133757" cy="978204"/>
            <a:chOff x="1024826" y="5316705"/>
            <a:chExt cx="10133757" cy="978204"/>
          </a:xfrm>
        </p:grpSpPr>
        <p:sp>
          <p:nvSpPr>
            <p:cNvPr id="29" name="TextBox 28"/>
            <p:cNvSpPr txBox="1"/>
            <p:nvPr/>
          </p:nvSpPr>
          <p:spPr>
            <a:xfrm>
              <a:off x="6091705" y="5316705"/>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sương</a:t>
              </a:r>
              <a:endParaRPr lang="en-US" sz="54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8797970" y="5359950"/>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tưởng</a:t>
              </a:r>
              <a:endParaRPr lang="en-US" sz="54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1024826" y="5371579"/>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hướng</a:t>
              </a:r>
              <a:endParaRPr lang="en-US" sz="5400" b="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3385440" y="5344142"/>
              <a:ext cx="2518381"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phượng</a:t>
              </a:r>
              <a:endParaRPr lang="en-US" sz="5400" b="1" dirty="0">
                <a:latin typeface="Times New Roman" panose="02020603050405020304" pitchFamily="18" charset="0"/>
                <a:cs typeface="Times New Roman" panose="02020603050405020304" pitchFamily="18" charset="0"/>
              </a:endParaRPr>
            </a:p>
          </p:txBody>
        </p:sp>
      </p:grpSp>
      <p:sp>
        <p:nvSpPr>
          <p:cNvPr id="35" name="TextBox 34"/>
          <p:cNvSpPr txBox="1"/>
          <p:nvPr/>
        </p:nvSpPr>
        <p:spPr>
          <a:xfrm>
            <a:off x="6500068" y="377189"/>
            <a:ext cx="2360612"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ương</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24" name="TextBox 23">
            <a:extLst>
              <a:ext uri="{FF2B5EF4-FFF2-40B4-BE49-F238E27FC236}">
                <a16:creationId xmlns:a16="http://schemas.microsoft.com/office/drawing/2014/main" id="{B04714CB-0D34-4B6D-92DB-3B27D6BFA81E}"/>
              </a:ext>
            </a:extLst>
          </p:cNvPr>
          <p:cNvSpPr txBox="1"/>
          <p:nvPr/>
        </p:nvSpPr>
        <p:spPr>
          <a:xfrm>
            <a:off x="1206979" y="4420456"/>
            <a:ext cx="1518979" cy="923330"/>
          </a:xfrm>
          <a:prstGeom prst="rect">
            <a:avLst/>
          </a:prstGeom>
          <a:noFill/>
        </p:spPr>
        <p:txBody>
          <a:bodyPr wrap="square">
            <a:spAutoFit/>
          </a:bodyPr>
          <a:lstStyle/>
          <a:p>
            <a:r>
              <a:rPr lang="en-US" sz="5400" b="1">
                <a:solidFill>
                  <a:srgbClr val="FF0000"/>
                </a:solidFill>
                <a:latin typeface="Times New Roman" panose="02020603050405020304" pitchFamily="18" charset="0"/>
                <a:cs typeface="Times New Roman" panose="02020603050405020304" pitchFamily="18" charset="0"/>
              </a:rPr>
              <a:t>ươn</a:t>
            </a:r>
            <a:endParaRPr lang="en-US" sz="5400"/>
          </a:p>
        </p:txBody>
      </p:sp>
      <p:sp>
        <p:nvSpPr>
          <p:cNvPr id="25" name="TextBox 24">
            <a:extLst>
              <a:ext uri="{FF2B5EF4-FFF2-40B4-BE49-F238E27FC236}">
                <a16:creationId xmlns:a16="http://schemas.microsoft.com/office/drawing/2014/main" id="{D8D5A34D-15EA-4B18-BDE5-FBFCD40A434B}"/>
              </a:ext>
            </a:extLst>
          </p:cNvPr>
          <p:cNvSpPr txBox="1"/>
          <p:nvPr/>
        </p:nvSpPr>
        <p:spPr>
          <a:xfrm>
            <a:off x="3676381" y="4407094"/>
            <a:ext cx="1559023" cy="923330"/>
          </a:xfrm>
          <a:prstGeom prst="rect">
            <a:avLst/>
          </a:prstGeom>
          <a:noFill/>
        </p:spPr>
        <p:txBody>
          <a:bodyPr wrap="square">
            <a:spAutoFit/>
          </a:bodyPr>
          <a:lstStyle/>
          <a:p>
            <a:r>
              <a:rPr lang="en-US" sz="5400" b="1">
                <a:solidFill>
                  <a:srgbClr val="FF0000"/>
                </a:solidFill>
                <a:latin typeface="Times New Roman" panose="02020603050405020304" pitchFamily="18" charset="0"/>
                <a:cs typeface="Times New Roman" panose="02020603050405020304" pitchFamily="18" charset="0"/>
              </a:rPr>
              <a:t>ươn</a:t>
            </a:r>
            <a:endParaRPr lang="en-US" sz="5400"/>
          </a:p>
        </p:txBody>
      </p:sp>
      <p:sp>
        <p:nvSpPr>
          <p:cNvPr id="27" name="TextBox 26">
            <a:extLst>
              <a:ext uri="{FF2B5EF4-FFF2-40B4-BE49-F238E27FC236}">
                <a16:creationId xmlns:a16="http://schemas.microsoft.com/office/drawing/2014/main" id="{6731CD42-C9A7-4B75-99C6-73CC7019FC55}"/>
              </a:ext>
            </a:extLst>
          </p:cNvPr>
          <p:cNvSpPr txBox="1"/>
          <p:nvPr/>
        </p:nvSpPr>
        <p:spPr>
          <a:xfrm>
            <a:off x="6360714" y="4402970"/>
            <a:ext cx="1605236" cy="923330"/>
          </a:xfrm>
          <a:prstGeom prst="rect">
            <a:avLst/>
          </a:prstGeom>
          <a:noFill/>
        </p:spPr>
        <p:txBody>
          <a:bodyPr wrap="square">
            <a:spAutoFit/>
          </a:bodyPr>
          <a:lstStyle/>
          <a:p>
            <a:r>
              <a:rPr lang="en-US" sz="5400" b="1">
                <a:solidFill>
                  <a:srgbClr val="FF0000"/>
                </a:solidFill>
                <a:latin typeface="Times New Roman" panose="02020603050405020304" pitchFamily="18" charset="0"/>
                <a:cs typeface="Times New Roman" panose="02020603050405020304" pitchFamily="18" charset="0"/>
              </a:rPr>
              <a:t>ươn</a:t>
            </a:r>
            <a:endParaRPr lang="en-US" sz="5400"/>
          </a:p>
        </p:txBody>
      </p:sp>
      <p:sp>
        <p:nvSpPr>
          <p:cNvPr id="36" name="TextBox 35">
            <a:extLst>
              <a:ext uri="{FF2B5EF4-FFF2-40B4-BE49-F238E27FC236}">
                <a16:creationId xmlns:a16="http://schemas.microsoft.com/office/drawing/2014/main" id="{6D266FC0-144B-4004-91D9-6D8C23872416}"/>
              </a:ext>
            </a:extLst>
          </p:cNvPr>
          <p:cNvSpPr txBox="1"/>
          <p:nvPr/>
        </p:nvSpPr>
        <p:spPr>
          <a:xfrm>
            <a:off x="9162760" y="4402970"/>
            <a:ext cx="1471712" cy="923330"/>
          </a:xfrm>
          <a:prstGeom prst="rect">
            <a:avLst/>
          </a:prstGeom>
          <a:noFill/>
        </p:spPr>
        <p:txBody>
          <a:bodyPr wrap="square">
            <a:spAutoFit/>
          </a:bodyPr>
          <a:lstStyle/>
          <a:p>
            <a:r>
              <a:rPr lang="en-US" sz="5400" b="1">
                <a:solidFill>
                  <a:srgbClr val="FF0000"/>
                </a:solidFill>
                <a:latin typeface="Times New Roman" panose="02020603050405020304" pitchFamily="18" charset="0"/>
                <a:cs typeface="Times New Roman" panose="02020603050405020304" pitchFamily="18" charset="0"/>
              </a:rPr>
              <a:t>ươn</a:t>
            </a:r>
            <a:endParaRPr lang="en-US" sz="5400"/>
          </a:p>
        </p:txBody>
      </p:sp>
      <p:sp>
        <p:nvSpPr>
          <p:cNvPr id="37" name="TextBox 36">
            <a:extLst>
              <a:ext uri="{FF2B5EF4-FFF2-40B4-BE49-F238E27FC236}">
                <a16:creationId xmlns:a16="http://schemas.microsoft.com/office/drawing/2014/main" id="{B9722744-18EA-4C20-AE3F-115B3201FE64}"/>
              </a:ext>
            </a:extLst>
          </p:cNvPr>
          <p:cNvSpPr txBox="1"/>
          <p:nvPr/>
        </p:nvSpPr>
        <p:spPr>
          <a:xfrm>
            <a:off x="1386383" y="5545833"/>
            <a:ext cx="1902912" cy="923330"/>
          </a:xfrm>
          <a:prstGeom prst="rect">
            <a:avLst/>
          </a:prstGeom>
          <a:noFill/>
        </p:spPr>
        <p:txBody>
          <a:bodyPr wrap="square">
            <a:spAutoFit/>
          </a:bodyPr>
          <a:lstStyle/>
          <a:p>
            <a:r>
              <a:rPr lang="en-US" sz="5400" b="1">
                <a:solidFill>
                  <a:srgbClr val="FF0000"/>
                </a:solidFill>
                <a:latin typeface="Times New Roman" panose="02020603050405020304" pitchFamily="18" charset="0"/>
                <a:cs typeface="Times New Roman" panose="02020603050405020304" pitchFamily="18" charset="0"/>
              </a:rPr>
              <a:t>ương</a:t>
            </a:r>
            <a:endParaRPr lang="en-US" sz="5400"/>
          </a:p>
        </p:txBody>
      </p:sp>
      <p:sp>
        <p:nvSpPr>
          <p:cNvPr id="38" name="TextBox 37">
            <a:extLst>
              <a:ext uri="{FF2B5EF4-FFF2-40B4-BE49-F238E27FC236}">
                <a16:creationId xmlns:a16="http://schemas.microsoft.com/office/drawing/2014/main" id="{353B4A33-811A-45D8-A9F8-7D89EFC8D725}"/>
              </a:ext>
            </a:extLst>
          </p:cNvPr>
          <p:cNvSpPr txBox="1"/>
          <p:nvPr/>
        </p:nvSpPr>
        <p:spPr>
          <a:xfrm>
            <a:off x="4155809" y="5514922"/>
            <a:ext cx="1902912" cy="923330"/>
          </a:xfrm>
          <a:prstGeom prst="rect">
            <a:avLst/>
          </a:prstGeom>
          <a:noFill/>
        </p:spPr>
        <p:txBody>
          <a:bodyPr wrap="square">
            <a:spAutoFit/>
          </a:bodyPr>
          <a:lstStyle/>
          <a:p>
            <a:r>
              <a:rPr lang="en-US" sz="5400" b="1">
                <a:solidFill>
                  <a:srgbClr val="FF0000"/>
                </a:solidFill>
                <a:latin typeface="Times New Roman" panose="02020603050405020304" pitchFamily="18" charset="0"/>
                <a:cs typeface="Times New Roman" panose="02020603050405020304" pitchFamily="18" charset="0"/>
              </a:rPr>
              <a:t>ương</a:t>
            </a:r>
            <a:endParaRPr lang="en-US" sz="5400"/>
          </a:p>
        </p:txBody>
      </p:sp>
      <p:sp>
        <p:nvSpPr>
          <p:cNvPr id="39" name="TextBox 38">
            <a:extLst>
              <a:ext uri="{FF2B5EF4-FFF2-40B4-BE49-F238E27FC236}">
                <a16:creationId xmlns:a16="http://schemas.microsoft.com/office/drawing/2014/main" id="{292A766E-8049-4B85-9093-EFF3D0C74BD9}"/>
              </a:ext>
            </a:extLst>
          </p:cNvPr>
          <p:cNvSpPr txBox="1"/>
          <p:nvPr/>
        </p:nvSpPr>
        <p:spPr>
          <a:xfrm>
            <a:off x="6358173" y="5491315"/>
            <a:ext cx="1902912" cy="923330"/>
          </a:xfrm>
          <a:prstGeom prst="rect">
            <a:avLst/>
          </a:prstGeom>
          <a:noFill/>
        </p:spPr>
        <p:txBody>
          <a:bodyPr wrap="square">
            <a:spAutoFit/>
          </a:bodyPr>
          <a:lstStyle/>
          <a:p>
            <a:r>
              <a:rPr lang="en-US" sz="5400" b="1">
                <a:solidFill>
                  <a:srgbClr val="FF0000"/>
                </a:solidFill>
                <a:latin typeface="Times New Roman" panose="02020603050405020304" pitchFamily="18" charset="0"/>
                <a:cs typeface="Times New Roman" panose="02020603050405020304" pitchFamily="18" charset="0"/>
              </a:rPr>
              <a:t>ương</a:t>
            </a:r>
            <a:endParaRPr lang="en-US" sz="5400"/>
          </a:p>
        </p:txBody>
      </p:sp>
      <p:sp>
        <p:nvSpPr>
          <p:cNvPr id="40" name="TextBox 39">
            <a:extLst>
              <a:ext uri="{FF2B5EF4-FFF2-40B4-BE49-F238E27FC236}">
                <a16:creationId xmlns:a16="http://schemas.microsoft.com/office/drawing/2014/main" id="{20697365-9F18-4525-872E-57CAE0AE298A}"/>
              </a:ext>
            </a:extLst>
          </p:cNvPr>
          <p:cNvSpPr txBox="1"/>
          <p:nvPr/>
        </p:nvSpPr>
        <p:spPr>
          <a:xfrm>
            <a:off x="9008894" y="5507123"/>
            <a:ext cx="1902912" cy="923330"/>
          </a:xfrm>
          <a:prstGeom prst="rect">
            <a:avLst/>
          </a:prstGeom>
          <a:noFill/>
        </p:spPr>
        <p:txBody>
          <a:bodyPr wrap="square">
            <a:spAutoFit/>
          </a:bodyPr>
          <a:lstStyle/>
          <a:p>
            <a:r>
              <a:rPr lang="en-US" sz="5400" b="1">
                <a:solidFill>
                  <a:srgbClr val="FF0000"/>
                </a:solidFill>
                <a:latin typeface="Times New Roman" panose="02020603050405020304" pitchFamily="18" charset="0"/>
                <a:cs typeface="Times New Roman" panose="02020603050405020304" pitchFamily="18" charset="0"/>
              </a:rPr>
              <a:t>ương</a:t>
            </a:r>
            <a:endParaRPr lang="en-US" sz="5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ppt_x"/>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1000"/>
                                        <p:tgtEl>
                                          <p:spTgt spid="38"/>
                                        </p:tgtEl>
                                      </p:cBhvr>
                                    </p:animEffect>
                                    <p:anim calcmode="lin" valueType="num">
                                      <p:cBhvr>
                                        <p:cTn id="65" dur="1000" fill="hold"/>
                                        <p:tgtEl>
                                          <p:spTgt spid="38"/>
                                        </p:tgtEl>
                                        <p:attrNameLst>
                                          <p:attrName>ppt_x</p:attrName>
                                        </p:attrNameLst>
                                      </p:cBhvr>
                                      <p:tavLst>
                                        <p:tav tm="0">
                                          <p:val>
                                            <p:strVal val="#ppt_x"/>
                                          </p:val>
                                        </p:tav>
                                        <p:tav tm="100000">
                                          <p:val>
                                            <p:strVal val="#ppt_x"/>
                                          </p:val>
                                        </p:tav>
                                      </p:tavLst>
                                    </p:anim>
                                    <p:anim calcmode="lin" valueType="num">
                                      <p:cBhvr>
                                        <p:cTn id="66" dur="1000" fill="hold"/>
                                        <p:tgtEl>
                                          <p:spTgt spid="3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1000"/>
                                        <p:tgtEl>
                                          <p:spTgt spid="39"/>
                                        </p:tgtEl>
                                      </p:cBhvr>
                                    </p:animEffect>
                                    <p:anim calcmode="lin" valueType="num">
                                      <p:cBhvr>
                                        <p:cTn id="70" dur="1000" fill="hold"/>
                                        <p:tgtEl>
                                          <p:spTgt spid="39"/>
                                        </p:tgtEl>
                                        <p:attrNameLst>
                                          <p:attrName>ppt_x</p:attrName>
                                        </p:attrNameLst>
                                      </p:cBhvr>
                                      <p:tavLst>
                                        <p:tav tm="0">
                                          <p:val>
                                            <p:strVal val="#ppt_x"/>
                                          </p:val>
                                        </p:tav>
                                        <p:tav tm="100000">
                                          <p:val>
                                            <p:strVal val="#ppt_x"/>
                                          </p:val>
                                        </p:tav>
                                      </p:tavLst>
                                    </p:anim>
                                    <p:anim calcmode="lin" valueType="num">
                                      <p:cBhvr>
                                        <p:cTn id="71" dur="1000" fill="hold"/>
                                        <p:tgtEl>
                                          <p:spTgt spid="3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1000"/>
                                        <p:tgtEl>
                                          <p:spTgt spid="40"/>
                                        </p:tgtEl>
                                      </p:cBhvr>
                                    </p:animEffect>
                                    <p:anim calcmode="lin" valueType="num">
                                      <p:cBhvr>
                                        <p:cTn id="75" dur="1000" fill="hold"/>
                                        <p:tgtEl>
                                          <p:spTgt spid="40"/>
                                        </p:tgtEl>
                                        <p:attrNameLst>
                                          <p:attrName>ppt_x</p:attrName>
                                        </p:attrNameLst>
                                      </p:cBhvr>
                                      <p:tavLst>
                                        <p:tav tm="0">
                                          <p:val>
                                            <p:strVal val="#ppt_x"/>
                                          </p:val>
                                        </p:tav>
                                        <p:tav tm="100000">
                                          <p:val>
                                            <p:strVal val="#ppt_x"/>
                                          </p:val>
                                        </p:tav>
                                      </p:tavLst>
                                    </p:anim>
                                    <p:anim calcmode="lin" valueType="num">
                                      <p:cBhvr>
                                        <p:cTn id="7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14" grpId="0"/>
      <p:bldP spid="15" grpId="0"/>
      <p:bldP spid="16" grpId="0"/>
      <p:bldP spid="35" grpId="0"/>
      <p:bldP spid="24" grpId="0"/>
      <p:bldP spid="25" grpId="0"/>
      <p:bldP spid="27" grpId="0"/>
      <p:bldP spid="36" grpId="0"/>
      <p:bldP spid="37" grpId="0"/>
      <p:bldP spid="38"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47457" y="5481603"/>
            <a:ext cx="4194108" cy="1015663"/>
          </a:xfrm>
          <a:prstGeom prst="rect">
            <a:avLst/>
          </a:prstGeom>
          <a:noFill/>
        </p:spPr>
        <p:txBody>
          <a:bodyPr wrap="square" rtlCol="0">
            <a:spAutoFit/>
          </a:bodyPr>
          <a:lstStyle/>
          <a:p>
            <a:r>
              <a:rPr lang="en-US" sz="6000" b="1" dirty="0" err="1">
                <a:latin typeface="Times New Roman" panose="02020603050405020304" pitchFamily="18" charset="0"/>
                <a:cs typeface="Times New Roman" panose="02020603050405020304" pitchFamily="18" charset="0"/>
              </a:rPr>
              <a:t>khu</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vườn</a:t>
            </a:r>
            <a:endParaRPr lang="en-US" sz="6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8242663" y="0"/>
            <a:ext cx="1972491" cy="139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205676" y="5481602"/>
            <a:ext cx="1543886" cy="1015663"/>
          </a:xfrm>
          <a:prstGeom prst="rect">
            <a:avLst/>
          </a:prstGeom>
          <a:noFill/>
        </p:spPr>
        <p:txBody>
          <a:bodyPr wrap="square" rtlCol="0">
            <a:spAutoFit/>
          </a:bodyPr>
          <a:lstStyle/>
          <a:p>
            <a:r>
              <a:rPr lang="en-US" sz="6000" b="1" dirty="0" err="1">
                <a:solidFill>
                  <a:srgbClr val="FF0000"/>
                </a:solidFill>
                <a:latin typeface="Times New Roman" panose="02020603050405020304" pitchFamily="18" charset="0"/>
                <a:cs typeface="Times New Roman" panose="02020603050405020304" pitchFamily="18" charset="0"/>
              </a:rPr>
              <a:t>ươn</a:t>
            </a:r>
            <a:r>
              <a:rPr lang="en-US" sz="6000" b="1" dirty="0">
                <a:solidFill>
                  <a:srgbClr val="FF0000"/>
                </a:solidFill>
                <a:latin typeface="Times New Roman" panose="02020603050405020304" pitchFamily="18" charset="0"/>
                <a:cs typeface="Times New Roman" panose="02020603050405020304" pitchFamily="18" charset="0"/>
              </a:rPr>
              <a:t> </a:t>
            </a:r>
          </a:p>
        </p:txBody>
      </p:sp>
      <p:sp>
        <p:nvSpPr>
          <p:cNvPr id="2" name="AutoShape 2" descr="Chuyện một giọt sương | Web Sống Đẹ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32" name="Picture 8" descr="Làm mô hình trang trại sinh thái cần chuẩn bị g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390" y="-48871"/>
            <a:ext cx="8136787" cy="5530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76473" y="5237727"/>
            <a:ext cx="4424188" cy="1200329"/>
          </a:xfrm>
          <a:prstGeom prst="rect">
            <a:avLst/>
          </a:prstGeom>
          <a:noFill/>
        </p:spPr>
        <p:txBody>
          <a:bodyPr wrap="square" rtlCol="0">
            <a:spAutoFit/>
          </a:bodyPr>
          <a:lstStyle/>
          <a:p>
            <a:r>
              <a:rPr lang="en-US" sz="7200" b="1" dirty="0" err="1">
                <a:latin typeface="Times New Roman" panose="02020603050405020304" pitchFamily="18" charset="0"/>
                <a:cs typeface="Times New Roman" panose="02020603050405020304" pitchFamily="18" charset="0"/>
              </a:rPr>
              <a:t>hạt</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sương</a:t>
            </a:r>
            <a:endParaRPr lang="en-US" sz="7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016161" y="5237727"/>
            <a:ext cx="2584500" cy="1200329"/>
          </a:xfrm>
          <a:prstGeom prst="rect">
            <a:avLst/>
          </a:prstGeom>
          <a:noFill/>
        </p:spPr>
        <p:txBody>
          <a:bodyPr wrap="square" rtlCol="0">
            <a:spAutoFit/>
          </a:bodyPr>
          <a:lstStyle/>
          <a:p>
            <a:r>
              <a:rPr lang="en-US" sz="7200" b="1" dirty="0" err="1">
                <a:solidFill>
                  <a:srgbClr val="FF0000"/>
                </a:solidFill>
                <a:latin typeface="Times New Roman" panose="02020603050405020304" pitchFamily="18" charset="0"/>
                <a:cs typeface="Times New Roman" panose="02020603050405020304" pitchFamily="18" charset="0"/>
              </a:rPr>
              <a:t>ương</a:t>
            </a:r>
            <a:r>
              <a:rPr lang="en-US" sz="7200" b="1" dirty="0">
                <a:solidFill>
                  <a:srgbClr val="FF0000"/>
                </a:solidFill>
                <a:latin typeface="Times New Roman" panose="02020603050405020304" pitchFamily="18" charset="0"/>
                <a:cs typeface="Times New Roman" panose="02020603050405020304" pitchFamily="18" charset="0"/>
              </a:rPr>
              <a:t> </a:t>
            </a:r>
          </a:p>
        </p:txBody>
      </p:sp>
      <p:pic>
        <p:nvPicPr>
          <p:cNvPr id="5" name="Picture 4"/>
          <p:cNvPicPr>
            <a:picLocks noChangeAspect="1"/>
          </p:cNvPicPr>
          <p:nvPr/>
        </p:nvPicPr>
        <p:blipFill>
          <a:blip r:embed="rId2"/>
          <a:stretch>
            <a:fillRect/>
          </a:stretch>
        </p:blipFill>
        <p:spPr>
          <a:xfrm>
            <a:off x="1794013" y="437323"/>
            <a:ext cx="8157647" cy="45682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74911" y="5296237"/>
            <a:ext cx="4751077" cy="1200329"/>
          </a:xfrm>
          <a:prstGeom prst="rect">
            <a:avLst/>
          </a:prstGeom>
          <a:noFill/>
        </p:spPr>
        <p:txBody>
          <a:bodyPr wrap="square" rtlCol="0">
            <a:spAutoFit/>
          </a:bodyPr>
          <a:lstStyle/>
          <a:p>
            <a:r>
              <a:rPr lang="en-US" sz="7200" b="1" dirty="0">
                <a:latin typeface="Times New Roman" panose="02020603050405020304" pitchFamily="18" charset="0"/>
                <a:cs typeface="Times New Roman" panose="02020603050405020304" pitchFamily="18" charset="0"/>
              </a:rPr>
              <a:t>con </a:t>
            </a:r>
            <a:r>
              <a:rPr lang="en-US" sz="7200" b="1" dirty="0" err="1">
                <a:latin typeface="Times New Roman" panose="02020603050405020304" pitchFamily="18" charset="0"/>
                <a:cs typeface="Times New Roman" panose="02020603050405020304" pitchFamily="18" charset="0"/>
              </a:rPr>
              <a:t>đường</a:t>
            </a:r>
            <a:endParaRPr lang="en-US" sz="7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071826" y="5296237"/>
            <a:ext cx="2630315" cy="1200329"/>
          </a:xfrm>
          <a:prstGeom prst="rect">
            <a:avLst/>
          </a:prstGeom>
          <a:noFill/>
        </p:spPr>
        <p:txBody>
          <a:bodyPr wrap="square" rtlCol="0">
            <a:spAutoFit/>
          </a:bodyPr>
          <a:lstStyle/>
          <a:p>
            <a:r>
              <a:rPr lang="en-US" sz="7200" b="1" dirty="0" err="1">
                <a:solidFill>
                  <a:srgbClr val="FF0000"/>
                </a:solidFill>
                <a:latin typeface="Times New Roman" panose="02020603050405020304" pitchFamily="18" charset="0"/>
                <a:cs typeface="Times New Roman" panose="02020603050405020304" pitchFamily="18" charset="0"/>
              </a:rPr>
              <a:t>ương</a:t>
            </a:r>
            <a:r>
              <a:rPr lang="en-US" sz="7200" b="1" dirty="0">
                <a:solidFill>
                  <a:srgbClr val="FF0000"/>
                </a:solidFill>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2"/>
          <a:stretch>
            <a:fillRect/>
          </a:stretch>
        </p:blipFill>
        <p:spPr>
          <a:xfrm>
            <a:off x="2450592" y="361434"/>
            <a:ext cx="7827264" cy="5044531"/>
          </a:xfrm>
          <a:prstGeom prst="rect">
            <a:avLst/>
          </a:prstGeom>
        </p:spPr>
      </p:pic>
      <p:sp>
        <p:nvSpPr>
          <p:cNvPr id="3" name="AutoShape 2" descr="Bãi biển Mỹ Khê Đà Nẵng - Bãi biển đẹp nhất hành t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198</Words>
  <Application>Microsoft Office PowerPoint</Application>
  <PresentationFormat>Widescreen</PresentationFormat>
  <Paragraphs>82</Paragraphs>
  <Slides>13</Slides>
  <Notes>3</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Microsoft YaHei</vt:lpstr>
      <vt:lpstr>SimSun</vt:lpstr>
      <vt:lpstr>.VnAvant</vt:lpstr>
      <vt:lpstr>Arial</vt:lpstr>
      <vt:lpstr>Calibri</vt:lpstr>
      <vt:lpstr>Calibri Light</vt:lpstr>
      <vt:lpstr>Chivo Light</vt:lpstr>
      <vt:lpstr>等线</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NHATMINH</cp:lastModifiedBy>
  <cp:revision>73</cp:revision>
  <dcterms:created xsi:type="dcterms:W3CDTF">2020-08-13T09:32:00Z</dcterms:created>
  <dcterms:modified xsi:type="dcterms:W3CDTF">2025-12-24T13:41:54Z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