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66" r:id="rId3"/>
    <p:sldId id="257" r:id="rId4"/>
    <p:sldId id="258" r:id="rId5"/>
    <p:sldId id="259" r:id="rId6"/>
    <p:sldId id="260" r:id="rId7"/>
    <p:sldId id="267" r:id="rId8"/>
    <p:sldId id="268" r:id="rId9"/>
    <p:sldId id="261" r:id="rId10"/>
    <p:sldId id="269" r:id="rId11"/>
    <p:sldId id="262" r:id="rId12"/>
    <p:sldId id="270" r:id="rId13"/>
    <p:sldId id="271" r:id="rId14"/>
    <p:sldId id="263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408D5-4DB7-498D-A061-F063D950DDDF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AF83E-866A-4395-9C61-34C24973A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1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0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7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tags" Target="../tags/tag3.xml"/><Relationship Id="rId7" Type="http://schemas.openxmlformats.org/officeDocument/2006/relationships/image" Target="../media/image19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28046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2084376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782"/>
            <a:ext cx="8946741" cy="672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9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23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1" y="4114800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2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6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>
                <a:latin typeface=".VnAvant" pitchFamily="34" charset="0"/>
              </a:rPr>
              <a:t>KiÓm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tra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bµi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tõ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th¼ng </a:t>
            </a:r>
            <a:r>
              <a:rPr lang="en-US" sz="3600" dirty="0" err="1">
                <a:latin typeface=".VnAvant" pitchFamily="34" charset="0"/>
              </a:rPr>
              <a:t>hµng</a:t>
            </a:r>
            <a:r>
              <a:rPr lang="en-US" sz="3600" dirty="0">
                <a:latin typeface=".VnAvant" pitchFamily="34" charset="0"/>
              </a:rPr>
              <a:t>   </a:t>
            </a:r>
            <a:r>
              <a:rPr lang="en-US" sz="3600" dirty="0" err="1">
                <a:latin typeface=".VnAvant" pitchFamily="34" charset="0"/>
              </a:rPr>
              <a:t>chim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chÝch</a:t>
            </a:r>
            <a:r>
              <a:rPr lang="en-US" sz="3600" dirty="0">
                <a:latin typeface=".VnAvant" pitchFamily="34" charset="0"/>
              </a:rPr>
              <a:t>    </a:t>
            </a:r>
            <a:r>
              <a:rPr lang="en-US" sz="3600" dirty="0" err="1">
                <a:latin typeface=".VnAvant" pitchFamily="34" charset="0"/>
              </a:rPr>
              <a:t>nhÞp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nhµng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c©u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       Con </a:t>
            </a:r>
            <a:r>
              <a:rPr lang="en-US" sz="3600" dirty="0" err="1">
                <a:latin typeface=".VnAvant" pitchFamily="34" charset="0"/>
              </a:rPr>
              <a:t>kªnh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ch¶y</a:t>
            </a:r>
            <a:r>
              <a:rPr lang="en-US" sz="3600" dirty="0">
                <a:latin typeface=".VnAvant" pitchFamily="34" charset="0"/>
              </a:rPr>
              <a:t> qua </a:t>
            </a:r>
            <a:r>
              <a:rPr lang="en-US" sz="3600" dirty="0" err="1">
                <a:latin typeface=".VnAvant" pitchFamily="34" charset="0"/>
              </a:rPr>
              <a:t>c¸nh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ång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lóa</a:t>
            </a:r>
            <a:r>
              <a:rPr lang="en-US" sz="3600" dirty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05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5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70284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ong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735888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«ng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702849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5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ư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890969"/>
              </p:ext>
            </p:extLst>
          </p:nvPr>
        </p:nvGraphicFramePr>
        <p:xfrm>
          <a:off x="3276600" y="167640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.VnAvant" pitchFamily="34" charset="0"/>
                        </a:rPr>
                        <a:t>tr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2000" y="3048000"/>
            <a:ext cx="781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dòng</a:t>
            </a:r>
            <a:r>
              <a:rPr lang="en-US" sz="3600" b="1" dirty="0">
                <a:latin typeface=".VnAvant" pitchFamily="34" charset="0"/>
              </a:rPr>
              <a:t>     </a:t>
            </a:r>
            <a:r>
              <a:rPr lang="en-US" sz="3600" b="1" dirty="0" err="1">
                <a:latin typeface=".VnAvant" pitchFamily="34" charset="0"/>
              </a:rPr>
              <a:t>võng</a:t>
            </a:r>
            <a:r>
              <a:rPr lang="en-US" sz="3600" b="1" dirty="0">
                <a:latin typeface=".VnAvant" pitchFamily="34" charset="0"/>
              </a:rPr>
              <a:t>       </a:t>
            </a:r>
            <a:r>
              <a:rPr lang="en-US" sz="3600" b="1" dirty="0" err="1">
                <a:latin typeface=".VnAvant" pitchFamily="34" charset="0"/>
              </a:rPr>
              <a:t>bổng</a:t>
            </a:r>
            <a:r>
              <a:rPr lang="en-US" sz="3600" b="1" dirty="0">
                <a:latin typeface=".VnAvant" pitchFamily="34" charset="0"/>
              </a:rPr>
              <a:t>      </a:t>
            </a:r>
            <a:r>
              <a:rPr lang="en-US" sz="3600" b="1" dirty="0" err="1">
                <a:latin typeface=".VnAvant" pitchFamily="34" charset="0"/>
              </a:rPr>
              <a:t>cộng</a:t>
            </a:r>
            <a:endParaRPr lang="en-US" sz="3600" b="1" dirty="0">
              <a:latin typeface=".VnAvant" pitchFamily="34" charset="0"/>
            </a:endParaRPr>
          </a:p>
          <a:p>
            <a:r>
              <a:rPr lang="en-US" sz="3600" b="1" dirty="0" err="1">
                <a:latin typeface=".VnAvant" pitchFamily="34" charset="0"/>
              </a:rPr>
              <a:t>thúng</a:t>
            </a:r>
            <a:r>
              <a:rPr lang="en-US" sz="3600" b="1" dirty="0">
                <a:latin typeface=".VnAvant" pitchFamily="34" charset="0"/>
              </a:rPr>
              <a:t>    </a:t>
            </a:r>
            <a:r>
              <a:rPr lang="en-US" sz="3600" b="1" dirty="0" err="1">
                <a:latin typeface=".VnAvant" pitchFamily="34" charset="0"/>
              </a:rPr>
              <a:t>vũng</a:t>
            </a:r>
            <a:r>
              <a:rPr lang="en-US" sz="3600" b="1" dirty="0">
                <a:latin typeface=".VnAvant" pitchFamily="34" charset="0"/>
              </a:rPr>
              <a:t>       </a:t>
            </a:r>
            <a:r>
              <a:rPr lang="en-US" sz="3600" b="1" dirty="0" err="1">
                <a:latin typeface=".VnAvant" pitchFamily="34" charset="0"/>
              </a:rPr>
              <a:t>đựng</a:t>
            </a:r>
            <a:r>
              <a:rPr lang="en-US" sz="3600" b="1" dirty="0">
                <a:latin typeface=".VnAvant" pitchFamily="34" charset="0"/>
              </a:rPr>
              <a:t>       </a:t>
            </a:r>
            <a:r>
              <a:rPr lang="en-US" sz="3600" b="1" dirty="0" err="1">
                <a:latin typeface=".VnAvant" pitchFamily="34" charset="0"/>
              </a:rPr>
              <a:t>hửng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6096000"/>
            <a:ext cx="361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chong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chóng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60960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bông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súng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6096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bánh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chưng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685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ung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8" y="4419600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59" y="44196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2" y="44196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latin typeface=".VnAvant" pitchFamily="34" charset="0"/>
              </a:rPr>
              <a:t>Giải </a:t>
            </a:r>
            <a:r>
              <a:rPr lang="en-US" sz="4800" b="1" dirty="0" err="1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105800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Viết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ông</a:t>
            </a:r>
            <a:r>
              <a:rPr lang="en-US" sz="9600" dirty="0">
                <a:latin typeface="HP001 4 hàng 2 ô ly" pitchFamily="34" charset="0"/>
              </a:rPr>
              <a:t>    </a:t>
            </a:r>
            <a:r>
              <a:rPr lang="en-US" sz="9600" dirty="0" err="1">
                <a:latin typeface="HP001 4 hàng 2 ô ly" pitchFamily="34" charset="0"/>
              </a:rPr>
              <a:t>ưng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37394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bông</a:t>
            </a:r>
            <a:r>
              <a:rPr lang="en-US" sz="9600" dirty="0">
                <a:latin typeface="HP001 4 hàng 2 ô ly" pitchFamily="34" charset="0"/>
              </a:rPr>
              <a:t> </a:t>
            </a:r>
            <a:r>
              <a:rPr lang="en-US" sz="9600" dirty="0" err="1">
                <a:latin typeface="HP001 4 hàng 2 ô ly" pitchFamily="34" charset="0"/>
              </a:rPr>
              <a:t>súng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19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57840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13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4267200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       Nam </a:t>
            </a:r>
            <a:r>
              <a:rPr lang="en-US" sz="3200" dirty="0" err="1">
                <a:latin typeface=".VnAvant" pitchFamily="34" charset="0"/>
              </a:rPr>
              <a:t>theo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mÑ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chî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Chî</a:t>
            </a:r>
            <a:r>
              <a:rPr lang="en-US" sz="3200" dirty="0" smtClean="0">
                <a:latin typeface=".VnAvant" pitchFamily="34" charset="0"/>
              </a:rPr>
              <a:t> ®«ng </a:t>
            </a:r>
            <a:r>
              <a:rPr lang="en-US" sz="3200" dirty="0" err="1" smtClean="0">
                <a:latin typeface=".VnAvant" pitchFamily="34" charset="0"/>
              </a:rPr>
              <a:t>vui</a:t>
            </a:r>
            <a:r>
              <a:rPr lang="en-US" sz="3200" dirty="0" smtClean="0">
                <a:latin typeface=".VnAvant" pitchFamily="34" charset="0"/>
              </a:rPr>
              <a:t> vµ </a:t>
            </a:r>
            <a:r>
              <a:rPr lang="en-US" sz="3200" dirty="0" err="1" smtClean="0">
                <a:latin typeface=".VnAvant" pitchFamily="34" charset="0"/>
              </a:rPr>
              <a:t>b¸n</a:t>
            </a:r>
            <a:r>
              <a:rPr lang="en-US" sz="3200" dirty="0" smtClean="0">
                <a:latin typeface=".VnAvant" pitchFamily="34" charset="0"/>
              </a:rPr>
              <a:t> ®ñ </a:t>
            </a:r>
            <a:r>
              <a:rPr lang="en-US" sz="3200" dirty="0" err="1" smtClean="0">
                <a:latin typeface=".VnAvant" pitchFamily="34" charset="0"/>
              </a:rPr>
              <a:t>thø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Ngay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tõ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cæng</a:t>
            </a:r>
            <a:r>
              <a:rPr lang="en-US" sz="3200" dirty="0" smtClean="0">
                <a:latin typeface=".VnAvant" pitchFamily="34" charset="0"/>
              </a:rPr>
              <a:t> lµ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d·y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hµng</a:t>
            </a:r>
            <a:r>
              <a:rPr lang="en-US" sz="3200" dirty="0" smtClean="0">
                <a:latin typeface=".VnAvant" pitchFamily="34" charset="0"/>
              </a:rPr>
              <a:t> ®å </a:t>
            </a:r>
            <a:r>
              <a:rPr lang="en-US" sz="3200" dirty="0" err="1" smtClean="0">
                <a:latin typeface=".VnAvant" pitchFamily="34" charset="0"/>
              </a:rPr>
              <a:t>dïng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gia</a:t>
            </a:r>
            <a:r>
              <a:rPr lang="en-US" sz="3200" dirty="0" smtClean="0">
                <a:latin typeface=".VnAvant" pitchFamily="34" charset="0"/>
              </a:rPr>
              <a:t> ®×</a:t>
            </a:r>
            <a:r>
              <a:rPr lang="en-US" sz="3200" dirty="0" err="1" smtClean="0">
                <a:latin typeface=".VnAvant" pitchFamily="34" charset="0"/>
              </a:rPr>
              <a:t>nh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Bªn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trong</a:t>
            </a:r>
            <a:r>
              <a:rPr lang="en-US" sz="3200" dirty="0" smtClean="0">
                <a:latin typeface=".VnAvant" pitchFamily="34" charset="0"/>
              </a:rPr>
              <a:t> lµ </a:t>
            </a:r>
            <a:r>
              <a:rPr lang="en-US" sz="3200" dirty="0" err="1" smtClean="0">
                <a:latin typeface=".VnAvant" pitchFamily="34" charset="0"/>
              </a:rPr>
              <a:t>hµng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rau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thÞt</a:t>
            </a:r>
            <a:r>
              <a:rPr lang="en-US" sz="3200" dirty="0" smtClean="0">
                <a:latin typeface=".VnAvant" pitchFamily="34" charset="0"/>
              </a:rPr>
              <a:t> vµ c¸. Nam </a:t>
            </a:r>
            <a:r>
              <a:rPr lang="en-US" sz="3200" dirty="0" err="1" smtClean="0">
                <a:latin typeface=".VnAvant" pitchFamily="34" charset="0"/>
              </a:rPr>
              <a:t>thÝch</a:t>
            </a:r>
            <a:r>
              <a:rPr lang="en-US" sz="3200" dirty="0" smtClean="0">
                <a:latin typeface=".VnAvant" pitchFamily="34" charset="0"/>
              </a:rPr>
              <a:t> l¾m v× </a:t>
            </a:r>
            <a:r>
              <a:rPr lang="en-US" sz="3200" dirty="0" err="1" smtClean="0">
                <a:latin typeface=".VnAvant" pitchFamily="34" charset="0"/>
              </a:rPr>
              <a:t>lÇn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Çu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cïng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mÑ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smtClean="0">
                <a:latin typeface=".VnAvant" pitchFamily="34" charset="0"/>
              </a:rPr>
              <a:t>®</a:t>
            </a:r>
            <a:r>
              <a:rPr lang="en-US" sz="3200" dirty="0" err="1" smtClean="0">
                <a:latin typeface=".VnAvant" pitchFamily="34" charset="0"/>
              </a:rPr>
              <a:t>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chî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1004"/>
            <a:ext cx="8915400" cy="425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168</Words>
  <Application>Microsoft Office PowerPoint</Application>
  <PresentationFormat>On-screen Show (4:3)</PresentationFormat>
  <Paragraphs>39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.VnAvant</vt:lpstr>
      <vt:lpstr>Arial</vt:lpstr>
      <vt:lpstr>Calibri</vt:lpstr>
      <vt:lpstr>Century Gothic</vt:lpstr>
      <vt:lpstr>HP001 4 hàng 2 ô ly</vt:lpstr>
      <vt:lpstr>Times New Roman</vt:lpstr>
      <vt:lpstr>Wingdings</vt:lpstr>
      <vt:lpstr>Office Theme</vt:lpstr>
      <vt:lpstr>PowerPoint Presentation</vt:lpstr>
      <vt:lpstr>KiÓm tra bµi cò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chợ</vt:lpstr>
      <vt:lpstr>Một số hình ảnh của siêu thị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 NM</cp:lastModifiedBy>
  <cp:revision>11</cp:revision>
  <dcterms:created xsi:type="dcterms:W3CDTF">2020-08-18T11:46:26Z</dcterms:created>
  <dcterms:modified xsi:type="dcterms:W3CDTF">2024-12-07T10:17:50Z</dcterms:modified>
</cp:coreProperties>
</file>