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482" r:id="rId2"/>
    <p:sldId id="563" r:id="rId3"/>
    <p:sldId id="576" r:id="rId4"/>
    <p:sldId id="546" r:id="rId5"/>
    <p:sldId id="577" r:id="rId6"/>
    <p:sldId id="578" r:id="rId7"/>
    <p:sldId id="555" r:id="rId8"/>
    <p:sldId id="565" r:id="rId9"/>
    <p:sldId id="557" r:id="rId10"/>
    <p:sldId id="566" r:id="rId11"/>
    <p:sldId id="561" r:id="rId12"/>
    <p:sldId id="567" r:id="rId13"/>
    <p:sldId id="579" r:id="rId14"/>
    <p:sldId id="581" r:id="rId15"/>
    <p:sldId id="56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="" xmlns:a16="http://schemas.microsoft.com/office/drawing/2014/main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="" xmlns:a16="http://schemas.microsoft.com/office/drawing/2014/main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="" xmlns:a16="http://schemas.microsoft.com/office/drawing/2014/main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="" xmlns:a16="http://schemas.microsoft.com/office/drawing/2014/main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8041</TotalTime>
  <Words>106</Words>
  <Application>Microsoft Office PowerPoint</Application>
  <PresentationFormat>Custom</PresentationFormat>
  <Paragraphs>24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639</cp:revision>
  <dcterms:created xsi:type="dcterms:W3CDTF">2010-04-30T18:19:48Z</dcterms:created>
  <dcterms:modified xsi:type="dcterms:W3CDTF">2025-11-13T08:07:48Z</dcterms:modified>
</cp:coreProperties>
</file>