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4"/>
  </p:notesMasterIdLst>
  <p:sldIdLst>
    <p:sldId id="291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5" r:id="rId22"/>
    <p:sldId id="520" r:id="rId23"/>
  </p:sldIdLst>
  <p:sldSz cx="10972800" cy="6858000"/>
  <p:notesSz cx="6858000" cy="9144000"/>
  <p:custDataLst>
    <p:tags r:id="rId25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900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0DjUGZ89g?list=PLrF-9_IJGJlA_xvHiEoynzfc6Ao6ic3G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1EA84-0DBA-132C-B9CE-56F29EEC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33" y="110674"/>
            <a:ext cx="5377667" cy="128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986588" y="215425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</a:rPr>
              <a:t>ĐỌC TỪNG CÂU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B52897-742F-4FB8-BB89-ADB00A96E91E}"/>
              </a:ext>
            </a:extLst>
          </p:cNvPr>
          <p:cNvSpPr/>
          <p:nvPr/>
        </p:nvSpPr>
        <p:spPr>
          <a:xfrm>
            <a:off x="4687630" y="1318421"/>
            <a:ext cx="1600200" cy="54609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6875462" y="2079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ĐỌC TỪNG CÂU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CB5EEA-09AA-440C-8F24-8418702765E5}"/>
              </a:ext>
            </a:extLst>
          </p:cNvPr>
          <p:cNvSpPr/>
          <p:nvPr/>
        </p:nvSpPr>
        <p:spPr>
          <a:xfrm>
            <a:off x="4687630" y="1318421"/>
            <a:ext cx="1600200" cy="54609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THANH PHÁCH THEO NHỊP BÀI ĐỌC NHẠC SỐ 2 LỚP 1">
            <a:hlinkClick r:id="" action="ppaction://media"/>
            <a:extLst>
              <a:ext uri="{FF2B5EF4-FFF2-40B4-BE49-F238E27FC236}">
                <a16:creationId xmlns:a16="http://schemas.microsoft.com/office/drawing/2014/main" xmlns="" id="{A3FEA8F3-F4B1-4FA2-9FB4-FE86814DC1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06678" y="1988840"/>
            <a:ext cx="8278658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6600" b="1" dirty="0">
                <a:solidFill>
                  <a:srgbClr val="0000FF"/>
                </a:solidFill>
                <a:cs typeface="Times New Roman" panose="02020603050405020304" pitchFamily="18" charset="0"/>
              </a:rPr>
              <a:t>VẬN ĐỘNG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3376878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6976</TotalTime>
  <Words>147</Words>
  <Application>Microsoft Office PowerPoint</Application>
  <PresentationFormat>Custom</PresentationFormat>
  <Paragraphs>43</Paragraphs>
  <Slides>22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594</cp:revision>
  <dcterms:created xsi:type="dcterms:W3CDTF">2010-04-30T18:19:48Z</dcterms:created>
  <dcterms:modified xsi:type="dcterms:W3CDTF">2025-11-13T07:27:15Z</dcterms:modified>
</cp:coreProperties>
</file>