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623" r:id="rId2"/>
    <p:sldId id="563" r:id="rId3"/>
    <p:sldId id="624" r:id="rId4"/>
    <p:sldId id="585" r:id="rId5"/>
    <p:sldId id="626" r:id="rId6"/>
    <p:sldId id="587" r:id="rId7"/>
    <p:sldId id="588" r:id="rId8"/>
    <p:sldId id="597" r:id="rId9"/>
    <p:sldId id="607" r:id="rId10"/>
    <p:sldId id="608" r:id="rId11"/>
    <p:sldId id="609" r:id="rId12"/>
    <p:sldId id="627" r:id="rId13"/>
    <p:sldId id="613" r:id="rId14"/>
    <p:sldId id="62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94660"/>
  </p:normalViewPr>
  <p:slideViewPr>
    <p:cSldViewPr>
      <p:cViewPr>
        <p:scale>
          <a:sx n="50" d="100"/>
          <a:sy n="50" d="100"/>
        </p:scale>
        <p:origin x="-1200" y="-4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microsoft.com/office/2007/relationships/hdphoto" Target="../media/hdphoto1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microsoft.com/office/2007/relationships/hdphoto" Target="../media/hdphoto14.wdp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12" Type="http://schemas.microsoft.com/office/2007/relationships/hdphoto" Target="../media/hdphoto1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7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openxmlformats.org/officeDocument/2006/relationships/image" Target="../media/image1.png"/><Relationship Id="rId12" Type="http://schemas.openxmlformats.org/officeDocument/2006/relationships/image" Target="../media/image23.png"/><Relationship Id="rId17" Type="http://schemas.microsoft.com/office/2007/relationships/hdphoto" Target="../media/hdphoto19.wdp"/><Relationship Id="rId2" Type="http://schemas.openxmlformats.org/officeDocument/2006/relationships/image" Target="../media/image7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microsoft.com/office/2007/relationships/hdphoto" Target="../media/hdphoto6.wdp"/><Relationship Id="rId15" Type="http://schemas.microsoft.com/office/2007/relationships/hdphoto" Target="../media/hdphoto13.wdp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2.png"/><Relationship Id="rId4" Type="http://schemas.microsoft.com/office/2007/relationships/hdphoto" Target="../media/hdphoto8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microsoft.com/office/2007/relationships/hdphoto" Target="../media/hdphoto10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12" Type="http://schemas.microsoft.com/office/2007/relationships/hdphoto" Target="../media/hdphoto1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205268"/>
            <a:ext cx="2864024" cy="3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7927" y="-1984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000710"/>
            <a:ext cx="6744072" cy="28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220001" y="1455776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007136"/>
            <a:ext cx="5696096" cy="32731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8" name="Picture 17" descr="IMG-9787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007768" y="335634"/>
            <a:ext cx="2088232" cy="262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733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498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429247"/>
            <a:ext cx="5696096" cy="2850989"/>
          </a:xfrm>
          <a:prstGeom prst="rect">
            <a:avLst/>
          </a:prstGeom>
        </p:spPr>
      </p:pic>
      <p:pic>
        <p:nvPicPr>
          <p:cNvPr id="16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9" y="332656"/>
            <a:ext cx="130659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8" name="Picture 17" descr="IMG-9787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799856" y="335634"/>
            <a:ext cx="1296144" cy="162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4732" y="1950542"/>
            <a:ext cx="5407252" cy="1414275"/>
            <a:chOff x="544732" y="1950542"/>
            <a:chExt cx="5407252" cy="1414275"/>
          </a:xfrm>
        </p:grpSpPr>
        <p:grpSp>
          <p:nvGrpSpPr>
            <p:cNvPr id="23" name="Group 22"/>
            <p:cNvGrpSpPr/>
            <p:nvPr/>
          </p:nvGrpSpPr>
          <p:grpSpPr>
            <a:xfrm>
              <a:off x="544732" y="1950542"/>
              <a:ext cx="5407252" cy="1046410"/>
              <a:chOff x="1356189" y="2348880"/>
              <a:chExt cx="9852917" cy="1609824"/>
            </a:xfrm>
          </p:grpSpPr>
          <p:pic>
            <p:nvPicPr>
              <p:cNvPr id="24" name="Picture 23" descr="IMG-9787"/>
              <p:cNvPicPr/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65" t="4789" r="2174" b="82006"/>
              <a:stretch/>
            </p:blipFill>
            <p:spPr>
              <a:xfrm>
                <a:off x="1356189" y="2446537"/>
                <a:ext cx="9852917" cy="1512167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135560" y="2348880"/>
                <a:ext cx="1728192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448" y="2989127"/>
              <a:ext cx="370918" cy="36786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59696" y="2996952"/>
              <a:ext cx="370918" cy="36786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744" y="2989126"/>
              <a:ext cx="370918" cy="367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3207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053930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149080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Nêu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cảm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nhận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em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khi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smtClean="0">
                <a:latin typeface="Cambria" pitchFamily="18" charset="0"/>
              </a:rPr>
              <a:t>Bay </a:t>
            </a:r>
            <a:r>
              <a:rPr lang="en-US" sz="3200" i="1" dirty="0" err="1" smtClean="0">
                <a:latin typeface="Cambria" pitchFamily="18" charset="0"/>
              </a:rPr>
              <a:t>vào</a:t>
            </a:r>
            <a:r>
              <a:rPr lang="en-US" sz="3200" i="1" dirty="0" smtClean="0">
                <a:latin typeface="Cambria" pitchFamily="18" charset="0"/>
              </a:rPr>
              <a:t> </a:t>
            </a:r>
            <a:r>
              <a:rPr lang="en-US" sz="3200" i="1" dirty="0" err="1" smtClean="0">
                <a:latin typeface="Cambria" pitchFamily="18" charset="0"/>
              </a:rPr>
              <a:t>tương</a:t>
            </a:r>
            <a:r>
              <a:rPr lang="en-US" sz="3200" i="1" dirty="0" smtClean="0">
                <a:latin typeface="Cambria" pitchFamily="18" charset="0"/>
              </a:rPr>
              <a:t> </a:t>
            </a:r>
            <a:r>
              <a:rPr lang="en-US" sz="3200" i="1" dirty="0" err="1" smtClean="0">
                <a:latin typeface="Cambria" pitchFamily="18" charset="0"/>
              </a:rPr>
              <a:t>lai</a:t>
            </a:r>
            <a:r>
              <a:rPr lang="en-US" sz="3200" i="1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và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nói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về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ước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mơ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của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em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trong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tương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lai</a:t>
            </a:r>
            <a:r>
              <a:rPr lang="en-US" sz="3200" dirty="0" smtClean="0">
                <a:latin typeface="Cambria" pitchFamily="18" charset="0"/>
              </a:rPr>
              <a:t>?</a:t>
            </a:r>
            <a:endParaRPr lang="vi-VN" sz="3200" i="1" dirty="0"/>
          </a:p>
        </p:txBody>
      </p:sp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4248255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402050" y="332655"/>
            <a:ext cx="8062796" cy="2471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8858958" y="321350"/>
            <a:ext cx="2063552" cy="28938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356992"/>
            <a:ext cx="1875328" cy="9523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44" y="3861048"/>
            <a:ext cx="2160240" cy="64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502096"/>
            <a:ext cx="1656183" cy="98960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17" y="5301208"/>
            <a:ext cx="4326829" cy="68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9902150" y="3315806"/>
            <a:ext cx="1656184" cy="20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ây tre png | PNGEg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67" b="91493" l="30000" r="64889">
                        <a14:foregroundMark x1="57667" y1="88194" x2="57667" y2="88194"/>
                        <a14:backgroundMark x1="41889" y1="17361" x2="41889" y2="17361"/>
                        <a14:backgroundMark x1="41444" y1="21354" x2="41444" y2="21354"/>
                        <a14:backgroundMark x1="40667" y1="27778" x2="40667" y2="27778"/>
                        <a14:backgroundMark x1="40667" y1="31771" x2="40667" y2="31771"/>
                        <a14:backgroundMark x1="45111" y1="61632" x2="45111" y2="61632"/>
                        <a14:backgroundMark x1="45889" y1="51042" x2="45889" y2="51042"/>
                        <a14:backgroundMark x1="48222" y1="63194" x2="48222" y2="631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290" r="35091" b="11002"/>
          <a:stretch/>
        </p:blipFill>
        <p:spPr bwMode="auto">
          <a:xfrm>
            <a:off x="2783632" y="4279624"/>
            <a:ext cx="1174033" cy="183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16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10842" y="1373105"/>
            <a:ext cx="5476179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6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Trò chơi: </a:t>
            </a:r>
            <a:r>
              <a:rPr lang="vi-VN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Tai ai tinh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vi-VN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67808" y="2492896"/>
            <a:ext cx="712879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GV đàn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nốt Đô -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Son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 HS nghe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 định tên nốt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đọc theo. 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067939" y="3872491"/>
            <a:ext cx="4258093" cy="2179118"/>
            <a:chOff x="530746" y="274544"/>
            <a:chExt cx="11089232" cy="5981646"/>
          </a:xfrm>
        </p:grpSpPr>
        <p:pic>
          <p:nvPicPr>
            <p:cNvPr id="8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24804" r="3759" b="25094"/>
            <a:stretch/>
          </p:blipFill>
          <p:spPr bwMode="auto">
            <a:xfrm>
              <a:off x="530746" y="274544"/>
              <a:ext cx="11089232" cy="5981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1199456" y="4313644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1919536" y="4313644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2627433" y="4313644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3347513" y="4293150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4046811" y="4313932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4748630" y="4313878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5447928" y="4293150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6180990" y="4285332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6875905" y="4293096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7585379" y="4276785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8295283" y="4313932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8994366" y="4297567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9696400" y="4285332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Nguyen\Downloads\Lovepik_com-380012743-piano-keyboard-musical-festival-views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5" t="58662" r="86078" b="29462"/>
            <a:stretch/>
          </p:blipFill>
          <p:spPr bwMode="auto">
            <a:xfrm>
              <a:off x="10414688" y="4306402"/>
              <a:ext cx="588247" cy="141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412776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A36E82-12A4-700F-5775-EE3654716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4749189"/>
            <a:ext cx="3948484" cy="20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19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3113673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itchFamily="18" charset="0"/>
              </a:rPr>
              <a:t>ĐỌC </a:t>
            </a:r>
            <a:r>
              <a:rPr lang="en-US" sz="4000" b="1" dirty="0" smtClean="0">
                <a:latin typeface="Cambria" pitchFamily="18" charset="0"/>
              </a:rPr>
              <a:t>NHẠC KẾT HỢP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BODY PERCUSSION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2010" y="1484784"/>
            <a:ext cx="10886598" cy="4160208"/>
            <a:chOff x="682010" y="1484784"/>
            <a:chExt cx="10886598" cy="416020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68"/>
            <a:stretch/>
          </p:blipFill>
          <p:spPr bwMode="auto">
            <a:xfrm>
              <a:off x="682011" y="1484784"/>
              <a:ext cx="10814589" cy="1868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27"/>
            <a:stretch/>
          </p:blipFill>
          <p:spPr bwMode="auto">
            <a:xfrm>
              <a:off x="682010" y="4005064"/>
              <a:ext cx="10814589" cy="1030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656" y="3307494"/>
              <a:ext cx="607137" cy="60213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701" y="3301240"/>
              <a:ext cx="754702" cy="7038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40" y="3301240"/>
              <a:ext cx="754702" cy="70382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0136" y="3256651"/>
              <a:ext cx="754702" cy="70382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6440" y="3256651"/>
              <a:ext cx="754702" cy="70382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958" y="3288486"/>
              <a:ext cx="607137" cy="60213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264" y="3307494"/>
              <a:ext cx="607137" cy="60213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122" y="3307494"/>
              <a:ext cx="607137" cy="60213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017" y="4869160"/>
              <a:ext cx="607137" cy="6021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850" y="4941168"/>
              <a:ext cx="754702" cy="70382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832" y="4885416"/>
              <a:ext cx="754702" cy="70382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0136" y="4869160"/>
              <a:ext cx="754702" cy="70382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2B66CE70-B412-C278-FEDC-A049BCDD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7842" y="4941168"/>
              <a:ext cx="754702" cy="70382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935" y="4869160"/>
              <a:ext cx="607137" cy="60213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625" y="4869160"/>
              <a:ext cx="607137" cy="60213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471" y="4992011"/>
              <a:ext cx="607137" cy="602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3534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39716" y="2852936"/>
            <a:ext cx="52565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itchFamily="18" charset="0"/>
              </a:rPr>
              <a:t>ĐỌC NHẠC KẾT HỢP</a:t>
            </a:r>
          </a:p>
          <a:p>
            <a:pPr algn="ctr"/>
            <a:r>
              <a:rPr lang="en-US" sz="4000" b="1" dirty="0">
                <a:latin typeface="Cambria" pitchFamily="18" charset="0"/>
              </a:rPr>
              <a:t>VẬN ĐỘNG CƠ </a:t>
            </a:r>
            <a:r>
              <a:rPr lang="en-US" sz="4000" b="1" dirty="0" smtClean="0">
                <a:latin typeface="Cambria" pitchFamily="18" charset="0"/>
              </a:rPr>
              <a:t>THỂ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THEO Ý THÍCH</a:t>
            </a:r>
            <a:endParaRPr lang="vi-VN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556792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5EA36E82-12A4-700F-5775-EE3654716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4827930"/>
            <a:ext cx="3948484" cy="2051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F91C4FF-AEBD-BD8B-635C-8A2B303F44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DA7E455-BBC4-B845-5F03-42106AAC94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8"/>
            <a:ext cx="2036330" cy="100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73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007136"/>
            <a:ext cx="5696096" cy="3273100"/>
          </a:xfrm>
          <a:prstGeom prst="rect">
            <a:avLst/>
          </a:prstGeom>
        </p:spPr>
      </p:pic>
      <p:pic>
        <p:nvPicPr>
          <p:cNvPr id="17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1" y="332656"/>
            <a:ext cx="2735671" cy="376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168008" y="361354"/>
            <a:ext cx="5540216" cy="5870739"/>
            <a:chOff x="6240016" y="385962"/>
            <a:chExt cx="5540216" cy="5870739"/>
          </a:xfrm>
        </p:grpSpPr>
        <p:pic>
          <p:nvPicPr>
            <p:cNvPr id="14" name="Picture 13" descr="IMG-9787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16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439816" y="335635"/>
            <a:ext cx="1656184" cy="20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725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32766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9866</TotalTime>
  <Words>94</Words>
  <Application>Microsoft Office PowerPoint</Application>
  <PresentationFormat>Custom</PresentationFormat>
  <Paragraphs>15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705</cp:revision>
  <dcterms:created xsi:type="dcterms:W3CDTF">2010-04-30T18:19:48Z</dcterms:created>
  <dcterms:modified xsi:type="dcterms:W3CDTF">2025-11-13T08:55:29Z</dcterms:modified>
</cp:coreProperties>
</file>