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291" r:id="rId2"/>
    <p:sldId id="299" r:id="rId3"/>
    <p:sldId id="480" r:id="rId4"/>
    <p:sldId id="501" r:id="rId5"/>
    <p:sldId id="502" r:id="rId6"/>
    <p:sldId id="519" r:id="rId7"/>
    <p:sldId id="503" r:id="rId8"/>
    <p:sldId id="506" r:id="rId9"/>
    <p:sldId id="505" r:id="rId10"/>
    <p:sldId id="507" r:id="rId11"/>
    <p:sldId id="508" r:id="rId12"/>
    <p:sldId id="509" r:id="rId13"/>
    <p:sldId id="512" r:id="rId14"/>
    <p:sldId id="515" r:id="rId15"/>
    <p:sldId id="516" r:id="rId16"/>
    <p:sldId id="517" r:id="rId17"/>
    <p:sldId id="518" r:id="rId18"/>
    <p:sldId id="485" r:id="rId19"/>
  </p:sldIdLst>
  <p:sldSz cx="10972800" cy="6858000"/>
  <p:notesSz cx="6858000" cy="9144000"/>
  <p:custDataLst>
    <p:tags r:id="rId21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 autoAdjust="0"/>
    <p:restoredTop sz="94660"/>
  </p:normalViewPr>
  <p:slideViewPr>
    <p:cSldViewPr>
      <p:cViewPr varScale="1">
        <p:scale>
          <a:sx n="65" d="100"/>
          <a:sy n="65" d="100"/>
        </p:scale>
        <p:origin x="-792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A226-B949-4010-8DA3-1EAB58401BA7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8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5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6" r:id="rId14"/>
    <p:sldLayoutId id="214748366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01EA84-0DBA-132C-B9CE-56F29EECD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33" y="110674"/>
            <a:ext cx="5377667" cy="12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 flipH="1"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2778918" y="1418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57150" y="1635447"/>
            <a:ext cx="7129463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53727D-1888-46D1-A2B6-11F81A22B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4" y="229410"/>
            <a:ext cx="2075863" cy="925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52888" y="2420888"/>
            <a:ext cx="7032100" cy="19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6000" b="1" dirty="0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194836" y="1430312"/>
            <a:ext cx="7129463" cy="494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5574969" y="1211591"/>
            <a:ext cx="5193044" cy="494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2930993" y="161446"/>
            <a:ext cx="511208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8854AD5-6F08-4ABE-85B9-87E623C88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4" y="229410"/>
            <a:ext cx="2075863" cy="925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 flipH="1">
            <a:off x="2678088" y="1052736"/>
            <a:ext cx="7952953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229580" y="2328183"/>
            <a:ext cx="3143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GIÁO DỤC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FEDF34-1C3D-44B3-BCA8-2CA95A2C48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3" y="1107888"/>
            <a:ext cx="2075863" cy="92524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643188"/>
            <a:ext cx="775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484784"/>
            <a:ext cx="7129463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5442937" y="1448825"/>
            <a:ext cx="5390183" cy="513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2778919" y="252418"/>
            <a:ext cx="5414962" cy="75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A8186F-B572-4DA0-81CB-CE2503519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4" y="229410"/>
            <a:ext cx="2075863" cy="925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214438"/>
            <a:ext cx="1014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43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nhạc:</a:t>
            </a:r>
          </a:p>
        </p:txBody>
      </p:sp>
      <p:pic>
        <p:nvPicPr>
          <p:cNvPr id="1946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3914775" y="1928813"/>
            <a:ext cx="2643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14900" y="1404938"/>
            <a:ext cx="457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9088" y="2571750"/>
            <a:ext cx="6429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NHỮNG BÔNG HOA NHỮNG BÀI 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9" grpId="0"/>
      <p:bldP spid="2049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14713" y="1106488"/>
            <a:ext cx="4000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414588" y="1774825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5129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28875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366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8" y="857250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6068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43563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88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5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38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BAN NHẠC ĐÔ – RÊ - MI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37747" y="2286000"/>
            <a:ext cx="7544931" cy="18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CƠ THỂ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3056043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6999</TotalTime>
  <Words>130</Words>
  <Application>Microsoft Office PowerPoint</Application>
  <PresentationFormat>Custom</PresentationFormat>
  <Paragraphs>34</Paragraphs>
  <Slides>18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609</cp:revision>
  <dcterms:created xsi:type="dcterms:W3CDTF">2010-04-30T18:19:48Z</dcterms:created>
  <dcterms:modified xsi:type="dcterms:W3CDTF">2025-11-17T08:16:59Z</dcterms:modified>
</cp:coreProperties>
</file>