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575" r:id="rId2"/>
    <p:sldId id="543" r:id="rId3"/>
    <p:sldId id="563" r:id="rId4"/>
    <p:sldId id="597" r:id="rId5"/>
    <p:sldId id="607" r:id="rId6"/>
    <p:sldId id="608" r:id="rId7"/>
    <p:sldId id="614" r:id="rId8"/>
    <p:sldId id="615" r:id="rId9"/>
    <p:sldId id="616" r:id="rId10"/>
    <p:sldId id="623" r:id="rId11"/>
    <p:sldId id="620" r:id="rId12"/>
    <p:sldId id="621" r:id="rId13"/>
    <p:sldId id="624" r:id="rId14"/>
    <p:sldId id="57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94660"/>
  </p:normalViewPr>
  <p:slideViewPr>
    <p:cSldViewPr>
      <p:cViewPr varScale="1">
        <p:scale>
          <a:sx n="65" d="100"/>
          <a:sy n="65" d="100"/>
        </p:scale>
        <p:origin x="-64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3976968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33" descr="IMG-3044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"/>
          <a:stretch/>
        </p:blipFill>
        <p:spPr bwMode="auto">
          <a:xfrm>
            <a:off x="6696744" y="404663"/>
            <a:ext cx="4871864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08" y="392992"/>
            <a:ext cx="1440160" cy="597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69864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7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296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33" descr="IMG-3044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"/>
          <a:stretch/>
        </p:blipFill>
        <p:spPr bwMode="auto">
          <a:xfrm>
            <a:off x="6696744" y="404663"/>
            <a:ext cx="4871864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08" y="392992"/>
            <a:ext cx="1440160" cy="5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59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49D894A-35D2-0F49-0CD2-424D6AA53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816B9C-80B0-B96E-E4B9-62637F7F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314865" cy="2849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212976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2" y="2153053"/>
            <a:ext cx="1728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6" y="3213689"/>
            <a:ext cx="1923642" cy="1149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808" y="3822500"/>
            <a:ext cx="3096344" cy="722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62" y="4537222"/>
            <a:ext cx="2061949" cy="85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632" y="5107451"/>
            <a:ext cx="6264696" cy="9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8502" y="1480229"/>
            <a:ext cx="639861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26679" y="3429000"/>
            <a:ext cx="4104456" cy="2881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1224" y="2595514"/>
            <a:ext cx="7105375" cy="217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nghe nhạc và chuyền hoa, nhạc vừa dứt hoa trong tay bạn nào bạn đó sẽ lên tặng hoa và gửi lời chúc đến giáo viên nhân dịp 20/11.</a:t>
            </a:r>
            <a:endParaRPr lang="en-US" sz="32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2766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9100" y="1916832"/>
            <a:ext cx="5639050" cy="4357509"/>
            <a:chOff x="319100" y="1916832"/>
            <a:chExt cx="5639050" cy="4357509"/>
          </a:xfrm>
        </p:grpSpPr>
        <p:grpSp>
          <p:nvGrpSpPr>
            <p:cNvPr id="11" name="Group 10"/>
            <p:cNvGrpSpPr/>
            <p:nvPr/>
          </p:nvGrpSpPr>
          <p:grpSpPr>
            <a:xfrm>
              <a:off x="319100" y="1916832"/>
              <a:ext cx="5639050" cy="4357509"/>
              <a:chOff x="319100" y="1916832"/>
              <a:chExt cx="5639050" cy="43575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9100" y="2047541"/>
                <a:ext cx="5639050" cy="42268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863752" y="1916832"/>
                <a:ext cx="432048" cy="1440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07528" y="1954986"/>
              <a:ext cx="873768" cy="825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733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HÁT DIỄN XƯỚNG – HÒA GIỌNG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962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88572" y="351116"/>
            <a:ext cx="4968892" cy="3509932"/>
            <a:chOff x="6788572" y="224731"/>
            <a:chExt cx="4968892" cy="35099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b="40591"/>
            <a:stretch/>
          </p:blipFill>
          <p:spPr>
            <a:xfrm>
              <a:off x="6788572" y="224731"/>
              <a:ext cx="4968892" cy="35099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l="77251" b="81484"/>
            <a:stretch/>
          </p:blipFill>
          <p:spPr>
            <a:xfrm>
              <a:off x="10637317" y="3064965"/>
              <a:ext cx="1115430" cy="56605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21490"/>
          <a:stretch/>
        </p:blipFill>
        <p:spPr>
          <a:xfrm>
            <a:off x="6819134" y="3892148"/>
            <a:ext cx="4903223" cy="2400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4572" y="2231276"/>
            <a:ext cx="3986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latin typeface="Cambria" pitchFamily="18" charset="0"/>
              </a:rPr>
              <a:t>Nếu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em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là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n</a:t>
            </a:r>
            <a:r>
              <a:rPr lang="en-US" sz="2000" i="1" dirty="0" err="1" smtClean="0">
                <a:latin typeface="Cambria" pitchFamily="18" charset="0"/>
              </a:rPr>
              <a:t>ên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người</a:t>
            </a:r>
            <a:r>
              <a:rPr lang="en-US" sz="2000" i="1" dirty="0" smtClean="0">
                <a:latin typeface="Cambria" pitchFamily="18" charset="0"/>
              </a:rPr>
              <a:t> (</a:t>
            </a:r>
            <a:r>
              <a:rPr lang="en-US" sz="2000" i="1" dirty="0" err="1" smtClean="0">
                <a:latin typeface="Cambria" pitchFamily="18" charset="0"/>
              </a:rPr>
              <a:t>phai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mờ</a:t>
            </a:r>
            <a:r>
              <a:rPr lang="en-US" sz="2000" i="1" dirty="0" smtClean="0">
                <a:latin typeface="Cambria" pitchFamily="18" charset="0"/>
              </a:rPr>
              <a:t>)</a:t>
            </a:r>
            <a:endParaRPr lang="en-US" sz="2000" i="1" dirty="0"/>
          </a:p>
        </p:txBody>
      </p:sp>
      <p:sp>
        <p:nvSpPr>
          <p:cNvPr id="16" name="Rectangle 15"/>
          <p:cNvSpPr/>
          <p:nvPr/>
        </p:nvSpPr>
        <p:spPr>
          <a:xfrm>
            <a:off x="2199340" y="5403592"/>
            <a:ext cx="445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Em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không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quên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… 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chúng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em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(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lòng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chemeClr val="accent2"/>
                </a:solidFill>
                <a:latin typeface="Cambria" pitchFamily="18" charset="0"/>
              </a:rPr>
              <a:t>em</a:t>
            </a:r>
            <a:r>
              <a:rPr lang="en-US" sz="2000" i="1" dirty="0" smtClean="0">
                <a:solidFill>
                  <a:schemeClr val="accent2"/>
                </a:solidFill>
                <a:latin typeface="Cambria" pitchFamily="18" charset="0"/>
              </a:rPr>
              <a:t>)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t="13624" r="39862" b="970"/>
          <a:stretch/>
        </p:blipFill>
        <p:spPr>
          <a:xfrm>
            <a:off x="501355" y="1647412"/>
            <a:ext cx="626855" cy="17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34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813" y="4044417"/>
            <a:ext cx="6872373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0136" y="5017583"/>
            <a:ext cx="3844853" cy="8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67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8461</TotalTime>
  <Words>131</Words>
  <Application>Microsoft Office PowerPoint</Application>
  <PresentationFormat>Custom</PresentationFormat>
  <Paragraphs>18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685</cp:revision>
  <dcterms:created xsi:type="dcterms:W3CDTF">2010-04-30T18:19:48Z</dcterms:created>
  <dcterms:modified xsi:type="dcterms:W3CDTF">2025-11-13T08:47:51Z</dcterms:modified>
</cp:coreProperties>
</file>