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626" r:id="rId2"/>
    <p:sldId id="563" r:id="rId3"/>
    <p:sldId id="595" r:id="rId4"/>
    <p:sldId id="630" r:id="rId5"/>
    <p:sldId id="633" r:id="rId6"/>
    <p:sldId id="609" r:id="rId7"/>
    <p:sldId id="639" r:id="rId8"/>
    <p:sldId id="616" r:id="rId9"/>
    <p:sldId id="597" r:id="rId10"/>
    <p:sldId id="618" r:id="rId11"/>
    <p:sldId id="635" r:id="rId12"/>
    <p:sldId id="620" r:id="rId13"/>
    <p:sldId id="621" r:id="rId14"/>
    <p:sldId id="636" r:id="rId15"/>
    <p:sldId id="63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>
      <p:cViewPr>
        <p:scale>
          <a:sx n="50" d="100"/>
          <a:sy n="50" d="100"/>
        </p:scale>
        <p:origin x="-1200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10" Type="http://schemas.microsoft.com/office/2007/relationships/hdphoto" Target="../media/hdphoto20.wdp"/><Relationship Id="rId4" Type="http://schemas.microsoft.com/office/2007/relationships/hdphoto" Target="../media/hdphoto19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10" Type="http://schemas.microsoft.com/office/2007/relationships/hdphoto" Target="../media/hdphoto20.wdp"/><Relationship Id="rId4" Type="http://schemas.microsoft.com/office/2007/relationships/hdphoto" Target="../media/hdphoto19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openxmlformats.org/officeDocument/2006/relationships/image" Target="../media/image1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4.jpeg"/><Relationship Id="rId1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microsoft.com/office/2007/relationships/hdphoto" Target="../media/hdphoto14.wdp"/><Relationship Id="rId4" Type="http://schemas.microsoft.com/office/2007/relationships/hdphoto" Target="../media/hdphoto13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microsoft.com/office/2007/relationships/hdphoto" Target="../media/hdphoto8.wdp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8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6280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8" y="332656"/>
            <a:ext cx="24041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5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  <p:pic>
        <p:nvPicPr>
          <p:cNvPr id="1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295800" y="335635"/>
            <a:ext cx="1800199" cy="22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0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7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296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8" y="332656"/>
            <a:ext cx="24041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5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  <p:pic>
        <p:nvPicPr>
          <p:cNvPr id="18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295800" y="335635"/>
            <a:ext cx="1800199" cy="22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87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84984"/>
            <a:ext cx="1656183" cy="98960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7" y="3861048"/>
            <a:ext cx="4326829" cy="68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315806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1" y="4533984"/>
            <a:ext cx="1895500" cy="7865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 r="25647" b="61519"/>
          <a:stretch/>
        </p:blipFill>
        <p:spPr bwMode="auto">
          <a:xfrm>
            <a:off x="3287688" y="5221983"/>
            <a:ext cx="6809075" cy="5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408369" y="324577"/>
            <a:ext cx="2375518" cy="298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752" y="3140968"/>
            <a:ext cx="7539521" cy="3097472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1411192"/>
            <a:ext cx="562115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MG-978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8001" r="1726" b="4330"/>
          <a:stretch/>
        </p:blipFill>
        <p:spPr>
          <a:xfrm>
            <a:off x="4439816" y="3356991"/>
            <a:ext cx="7056784" cy="2376265"/>
          </a:xfrm>
          <a:prstGeom prst="rect">
            <a:avLst/>
          </a:prstGeom>
        </p:spPr>
      </p:pic>
      <p:pic>
        <p:nvPicPr>
          <p:cNvPr id="12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46" y="2276872"/>
            <a:ext cx="3115169" cy="39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73"/>
          <a:stretch/>
        </p:blipFill>
        <p:spPr bwMode="auto">
          <a:xfrm>
            <a:off x="401746" y="4365104"/>
            <a:ext cx="2381886" cy="19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4115" y="404665"/>
            <a:ext cx="2669557" cy="8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886297"/>
            <a:ext cx="2016224" cy="120474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892541"/>
            <a:ext cx="6128161" cy="9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MG-9787"/>
          <p:cNvPicPr/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b="95328"/>
          <a:stretch/>
        </p:blipFill>
        <p:spPr>
          <a:xfrm>
            <a:off x="7464152" y="4840208"/>
            <a:ext cx="4032448" cy="576064"/>
          </a:xfrm>
          <a:prstGeom prst="rect">
            <a:avLst/>
          </a:prstGeom>
        </p:spPr>
      </p:pic>
      <p:pic>
        <p:nvPicPr>
          <p:cNvPr id="13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041518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ây tre png | PNGEg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7" b="91493" l="30000" r="64889">
                        <a14:foregroundMark x1="57667" y1="88194" x2="57667" y2="88194"/>
                        <a14:backgroundMark x1="41889" y1="17361" x2="41889" y2="17361"/>
                        <a14:backgroundMark x1="41444" y1="21354" x2="41444" y2="21354"/>
                        <a14:backgroundMark x1="40667" y1="27778" x2="40667" y2="27778"/>
                        <a14:backgroundMark x1="40667" y1="31771" x2="40667" y2="31771"/>
                        <a14:backgroundMark x1="45111" y1="61632" x2="45111" y2="61632"/>
                        <a14:backgroundMark x1="45889" y1="51042" x2="45889" y2="51042"/>
                        <a14:backgroundMark x1="48222" y1="63194" x2="48222" y2="631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290" r="35091" b="11002"/>
          <a:stretch/>
        </p:blipFill>
        <p:spPr bwMode="auto">
          <a:xfrm>
            <a:off x="457471" y="4278905"/>
            <a:ext cx="1174033" cy="18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425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227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839416" y="1844824"/>
            <a:ext cx="44644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Nối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tiếp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m</a:t>
            </a:r>
            <a:r>
              <a:rPr lang="en-US" sz="2000" i="1" dirty="0" err="1" smtClean="0">
                <a:latin typeface="Cambria" pitchFamily="18" charset="0"/>
              </a:rPr>
              <a:t>ùa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xuân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2: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ầm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cao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Hòa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giọng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 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1,2: </a:t>
            </a:r>
            <a:r>
              <a:rPr lang="en-US" sz="2000" i="1" dirty="0" smtClean="0">
                <a:latin typeface="Cambria" pitchFamily="18" charset="0"/>
              </a:rPr>
              <a:t>Bay </a:t>
            </a:r>
            <a:r>
              <a:rPr lang="en-US" sz="2000" i="1" dirty="0" err="1" smtClean="0">
                <a:latin typeface="Cambria" pitchFamily="18" charset="0"/>
              </a:rPr>
              <a:t>đi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.</a:t>
            </a:r>
            <a:endParaRPr lang="vi-VN" sz="2000" i="1" dirty="0"/>
          </a:p>
        </p:txBody>
      </p:sp>
    </p:spTree>
    <p:extLst>
      <p:ext uri="{BB962C8B-B14F-4D97-AF65-F5344CB8AC3E}">
        <p14:creationId xmlns:p14="http://schemas.microsoft.com/office/powerpoint/2010/main" val="127384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VẬN ĐỘNG CƠ THỂ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THEO Ý THÍCH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49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17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/>
          <a:stretch/>
        </p:blipFill>
        <p:spPr bwMode="auto">
          <a:xfrm>
            <a:off x="3143672" y="4221088"/>
            <a:ext cx="80222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167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4032" y="404664"/>
            <a:ext cx="5095086" cy="5872057"/>
            <a:chOff x="6257498" y="404664"/>
            <a:chExt cx="5383118" cy="5872057"/>
          </a:xfrm>
        </p:grpSpPr>
        <p:pic>
          <p:nvPicPr>
            <p:cNvPr id="13" name="Picture 12" descr="IMG-7689"/>
            <p:cNvPicPr/>
            <p:nvPr/>
          </p:nvPicPr>
          <p:blipFill>
            <a:blip r:embed="rId3"/>
            <a:srcRect t="6810" b="1945"/>
            <a:stretch>
              <a:fillRect/>
            </a:stretch>
          </p:blipFill>
          <p:spPr>
            <a:xfrm>
              <a:off x="6257498" y="766257"/>
              <a:ext cx="5383118" cy="5510464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t="8980" r="27054" b="60823"/>
            <a:stretch/>
          </p:blipFill>
          <p:spPr bwMode="auto">
            <a:xfrm>
              <a:off x="7472893" y="404664"/>
              <a:ext cx="3015595" cy="273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8" y="332656"/>
            <a:ext cx="1283766" cy="5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8569</TotalTime>
  <Words>100</Words>
  <Application>Microsoft Office PowerPoint</Application>
  <PresentationFormat>Custom</PresentationFormat>
  <Paragraphs>20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704</cp:revision>
  <dcterms:created xsi:type="dcterms:W3CDTF">2010-04-30T18:19:48Z</dcterms:created>
  <dcterms:modified xsi:type="dcterms:W3CDTF">2025-11-17T08:46:31Z</dcterms:modified>
</cp:coreProperties>
</file>