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482" r:id="rId2"/>
    <p:sldId id="543" r:id="rId3"/>
    <p:sldId id="563" r:id="rId4"/>
    <p:sldId id="576" r:id="rId5"/>
    <p:sldId id="577" r:id="rId6"/>
    <p:sldId id="578" r:id="rId7"/>
    <p:sldId id="555" r:id="rId8"/>
    <p:sldId id="565" r:id="rId9"/>
    <p:sldId id="557" r:id="rId10"/>
    <p:sldId id="566" r:id="rId11"/>
    <p:sldId id="561" r:id="rId12"/>
    <p:sldId id="567" r:id="rId13"/>
    <p:sldId id="579" r:id="rId14"/>
    <p:sldId id="581" r:id="rId15"/>
    <p:sldId id="584" r:id="rId16"/>
    <p:sldId id="575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5" d="100"/>
          <a:sy n="65" d="100"/>
        </p:scale>
        <p:origin x="-654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8.wdp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F90382-5EBB-7CA3-3B54-CED473E2C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67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CBEEF61-34AF-5350-2EDC-74FDEB4BF57B}"/>
              </a:ext>
            </a:extLst>
          </p:cNvPr>
          <p:cNvGrpSpPr/>
          <p:nvPr/>
        </p:nvGrpSpPr>
        <p:grpSpPr>
          <a:xfrm>
            <a:off x="436850" y="1556792"/>
            <a:ext cx="11347782" cy="4491289"/>
            <a:chOff x="436850" y="1556792"/>
            <a:chExt cx="11347782" cy="449128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A1DEFE6-A6ED-6513-3B1C-46E2E6455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1556792"/>
              <a:ext cx="11347782" cy="389556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92802C5F-9A78-C8A1-942E-1D60EB658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396" y="3573016"/>
              <a:ext cx="684900" cy="67926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9E704432-F92A-C336-394F-571A98E8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2433" y="5350972"/>
              <a:ext cx="720018" cy="67926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AF0A6EAC-A7EE-BDE1-D1AB-0423C573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401" y="3681161"/>
              <a:ext cx="684900" cy="63872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FC7A2125-FE84-8179-F8B1-A51A3050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234" y="3657064"/>
              <a:ext cx="684900" cy="6387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A03D9246-A8AC-F5BB-4C21-C1A078AA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558" y="5409353"/>
              <a:ext cx="720018" cy="63872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84C9D0A6-B0F2-9032-16C3-3CF8F6AC1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584" y="5371239"/>
              <a:ext cx="720018" cy="6387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3C33C8E-BD32-E644-05FA-4B63DAD02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244" y="3591822"/>
              <a:ext cx="684900" cy="6792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F9EF7B62-CF4B-AB54-BF9A-89921713B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48" y="3636496"/>
              <a:ext cx="684900" cy="6387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514E002D-3BB8-E6F1-9133-E894DCB47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397" y="3573016"/>
              <a:ext cx="684900" cy="67926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06404B21-5BB5-FB97-EECC-99992B1E8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176" y="5344069"/>
              <a:ext cx="720018" cy="67926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0943E255-C68E-A6E5-EF23-CD2E68FC0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5409353"/>
              <a:ext cx="720018" cy="63872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709F03EC-6301-C9F1-8EBE-1949F2578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9880" y="5321209"/>
              <a:ext cx="720018" cy="679261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AADC674-1541-4C0B-35B0-BB044E7DA8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7599" y="-993471"/>
              <a:ext cx="4018239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PHÁCH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MẠNH – NHẸ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9BF226F-48F9-2C06-E86C-D660FF0C9CAF}"/>
              </a:ext>
            </a:extLst>
          </p:cNvPr>
          <p:cNvGrpSpPr/>
          <p:nvPr/>
        </p:nvGrpSpPr>
        <p:grpSpPr>
          <a:xfrm>
            <a:off x="422109" y="1552967"/>
            <a:ext cx="11347782" cy="4468321"/>
            <a:chOff x="422109" y="1552967"/>
            <a:chExt cx="11347782" cy="44683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0BBD834-7B4C-FB79-C3D0-C38F78E61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22109" y="1552967"/>
              <a:ext cx="11347782" cy="38955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A4DFE0E-727B-3245-4283-FDD36BA6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13" y="3632658"/>
              <a:ext cx="754887" cy="75488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C0AE0BC2-063A-5FE5-7A6B-C171C099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041" y="3633794"/>
              <a:ext cx="754887" cy="75488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F8B99B46-5DE8-F4B5-11B6-B9732413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257" y="3615870"/>
              <a:ext cx="754887" cy="75488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44FEA95A-B98F-1646-D967-F0391205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609" y="3615870"/>
              <a:ext cx="754887" cy="75488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F6119B06-16C9-CB4C-E391-C3CF6CE46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2" y="5218422"/>
              <a:ext cx="754887" cy="7548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D5F4F38F-722D-AA87-1396-119D625C6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057" y="5200046"/>
              <a:ext cx="754887" cy="75488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9BC1B376-C251-4779-AE77-680CDA73F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249" y="5218422"/>
              <a:ext cx="754887" cy="75488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6EC05500-E29B-4686-7A6D-71761D0E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1673" y="5266401"/>
              <a:ext cx="754887" cy="75488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4B1DD69F-1D6D-79B1-A58C-B13244541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451" y="3848682"/>
              <a:ext cx="382269" cy="38226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0DD82131-DB33-E2B1-A547-96E71B11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011" y="3876106"/>
              <a:ext cx="382269" cy="38226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1F5BA2F5-1004-33E9-0358-F27D9CEF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443" y="5397521"/>
              <a:ext cx="382269" cy="38226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690C5C84-2EBF-C977-7976-9A6DE8BC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5444675"/>
              <a:ext cx="382269" cy="38226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340768"/>
            <a:ext cx="104916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343375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ĐI HỌC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" t="26146" r="27213" b="50809"/>
          <a:stretch/>
        </p:blipFill>
        <p:spPr bwMode="auto">
          <a:xfrm>
            <a:off x="922853" y="312888"/>
            <a:ext cx="3516963" cy="88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549189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NGHE NHẠC:</a:t>
            </a:r>
          </a:p>
        </p:txBody>
      </p:sp>
    </p:spTree>
    <p:extLst>
      <p:ext uri="{BB962C8B-B14F-4D97-AF65-F5344CB8AC3E}">
        <p14:creationId xmlns:p14="http://schemas.microsoft.com/office/powerpoint/2010/main" val="15414836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2" y="-1070169"/>
              <a:ext cx="4266113" cy="154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326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2628" y="-840075"/>
              <a:ext cx="3908180" cy="102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NGHE NHẠC KẾT HỢP</a:t>
              </a:r>
            </a:p>
            <a:p>
              <a:pPr algn="ctr" eaLnBrk="1" hangingPunct="1"/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VẬN ĐỘNG THEO Ý THÍCH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51577" r="40093" b="24979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717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492ABC-A83F-05A5-0DA9-55A9CF9108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9"/>
          <a:stretch/>
        </p:blipFill>
        <p:spPr>
          <a:xfrm>
            <a:off x="395141" y="232785"/>
            <a:ext cx="11328116" cy="2590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53710"/>
            <a:ext cx="1072919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3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404846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ÔN TẬP ĐỌC NHẠC: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xmlns="" id="{96E06C88-AED4-155F-C7AD-909E389A6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9" y="5161909"/>
            <a:ext cx="1072919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ĐI HỌC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24A67516-2E35-6E59-D90C-4B2AE2D9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9" y="4676843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NGHE NHẠC: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B1314A-FDFF-2725-901E-43E431B62E94}"/>
              </a:ext>
            </a:extLst>
          </p:cNvPr>
          <p:cNvSpPr txBox="1"/>
          <p:nvPr/>
        </p:nvSpPr>
        <p:spPr>
          <a:xfrm>
            <a:off x="1199456" y="3125268"/>
            <a:ext cx="9793088" cy="1650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“Ai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015E68-C9CB-6DCE-F554-A23F38613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72" t="27681" r="7106" b="67562"/>
          <a:stretch/>
        </p:blipFill>
        <p:spPr>
          <a:xfrm>
            <a:off x="1750946" y="4941168"/>
            <a:ext cx="8712968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199359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05" t="76073" r="33147" b="1478"/>
          <a:stretch/>
        </p:blipFill>
        <p:spPr bwMode="auto">
          <a:xfrm>
            <a:off x="922853" y="31288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391947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ÔN TẬP ĐỌC NHẠC: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2506" y="-1275645"/>
              <a:ext cx="400843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 THEO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086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20C89FE-FF50-1139-E58C-415311A96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436850" y="1257002"/>
            <a:ext cx="11347782" cy="3895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0" y="5317595"/>
            <a:ext cx="2607905" cy="9339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96EAFC29-CD8C-50D0-971E-F01BB10D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8040216" y="3365038"/>
            <a:ext cx="5921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BC3805-260B-D5D1-B562-CC1E67720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695702" y="3391395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E1C2CB4A-F660-5CF7-44A1-B3CAACCE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088166" y="342473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970FD931-2E34-CAFF-DC86-F387F629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3031121" y="4847149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BCA72ADB-C771-EADE-1FE6-B77053C3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2318731" y="484342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C10553-66E2-80F5-5951-8E18E103CA1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45" t="27681" r="9320" b="68575"/>
          <a:stretch/>
        </p:blipFill>
        <p:spPr>
          <a:xfrm>
            <a:off x="6710506" y="3329717"/>
            <a:ext cx="740857" cy="4278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4EDA83A-D232-9EFB-0998-CE7D7673CD5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5"/>
          <a:stretch/>
        </p:blipFill>
        <p:spPr>
          <a:xfrm>
            <a:off x="7343984" y="3310005"/>
            <a:ext cx="617538" cy="50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82BFB0A-C7B2-1131-FD00-839A87BA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2391934" y="3391395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AA45D82-05AC-646A-337C-321A0FD3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0342721" y="4961483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xmlns="" id="{8B86E0C7-07C4-ABF5-4175-C0DA5300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758998" y="342473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xmlns="" id="{40800982-FBEC-CBCC-55FE-EA708ACAA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846406" y="491144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xmlns="" id="{F2207561-CF3B-0A82-623D-F2869897B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8251205" y="491144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xmlns="" id="{AA83AF05-7514-AC3B-82C0-C1A56EEC7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4883252" y="4880000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xmlns="" id="{2D04715A-5190-91B1-230C-909F9665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8983836" y="4869374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D270A947-00D6-05BA-0A58-21165038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7323413" y="4814605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xmlns="" id="{2D52220E-1808-506E-E727-21A709E8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6551743" y="484342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xmlns="" id="{95B64BEA-241F-263D-34A1-6B1E7879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1515904" y="4857468"/>
            <a:ext cx="5921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DC7A5BD1-DDA7-E079-1302-C98F309C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4679962" y="3376943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xmlns="" id="{82EFA8AC-54D8-B089-349A-6822E399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9829548" y="3418661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5353F27-F4D5-9B37-9AE2-E660AD243EA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5"/>
          <a:stretch/>
        </p:blipFill>
        <p:spPr>
          <a:xfrm>
            <a:off x="8693502" y="3292887"/>
            <a:ext cx="617538" cy="50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9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8F1DE8-3EFC-04C8-2E20-450E90F57288}"/>
              </a:ext>
            </a:extLst>
          </p:cNvPr>
          <p:cNvGrpSpPr/>
          <p:nvPr/>
        </p:nvGrpSpPr>
        <p:grpSpPr>
          <a:xfrm>
            <a:off x="436850" y="1070801"/>
            <a:ext cx="11347782" cy="4230407"/>
            <a:chOff x="436850" y="836712"/>
            <a:chExt cx="11347782" cy="423040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D20C89FE-FF50-1139-E58C-415311A96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836712"/>
              <a:ext cx="11347782" cy="38955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832852" y="2962930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757440" y="2940529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867321" y="2937050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873157" y="2937049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500498" y="4485256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959433" y="4509120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591404" y="4510206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0408505" y="4581128"/>
              <a:ext cx="485991" cy="48599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1" y="4939846"/>
            <a:ext cx="3662675" cy="13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412360"/>
              <a:ext cx="397252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8042</TotalTime>
  <Words>121</Words>
  <Application>Microsoft Office PowerPoint</Application>
  <PresentationFormat>Custom</PresentationFormat>
  <Paragraphs>27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640</cp:revision>
  <dcterms:created xsi:type="dcterms:W3CDTF">2010-04-30T18:19:48Z</dcterms:created>
  <dcterms:modified xsi:type="dcterms:W3CDTF">2025-11-17T07:58:03Z</dcterms:modified>
</cp:coreProperties>
</file>