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91" r:id="rId2"/>
    <p:sldId id="299" r:id="rId3"/>
    <p:sldId id="480" r:id="rId4"/>
    <p:sldId id="507" r:id="rId5"/>
    <p:sldId id="508" r:id="rId6"/>
    <p:sldId id="343" r:id="rId7"/>
    <p:sldId id="470" r:id="rId8"/>
    <p:sldId id="500" r:id="rId9"/>
    <p:sldId id="510" r:id="rId10"/>
    <p:sldId id="511" r:id="rId11"/>
    <p:sldId id="512" r:id="rId12"/>
    <p:sldId id="499" r:id="rId13"/>
    <p:sldId id="514" r:id="rId14"/>
    <p:sldId id="515" r:id="rId15"/>
    <p:sldId id="516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CCFFFF"/>
    <a:srgbClr val="66FF66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1DCAA22-6541-45BD-A699-6504AB48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55A80-1C34-49DE-AC39-45F18F7F1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3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ABF58-0BBF-4648-81E6-A38CB09D1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EC5A0-C5AA-4FB5-9B38-DAB770BC4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3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1F1DD-0FBB-4CCE-BB0D-BB917B1A0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5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C64B3-B780-4CA5-8CAC-FD0EC9432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EE6EE-0FB9-46F9-ADAC-496C8C941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0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ED665-1336-4DDC-B02D-E925EAB6C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D694-B9DB-467F-B78A-725EB8CEAC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5A6B-0049-4188-AFB5-504BE2DC8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2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6446A-162A-4129-88AB-3EBFDB8DF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BC87B-3292-4132-B25E-7BD2573ED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9B095-7C3E-4959-AC75-045794DD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7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72EA-11A4-4848-A2B5-54640B995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1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3B85911F-8F8D-4322-A7B0-2D1511DF73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01EA84-0DBA-132C-B9CE-56F29EECD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33" y="110674"/>
            <a:ext cx="5377667" cy="12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1588" y="1500188"/>
            <a:ext cx="84439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343275" y="857250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  <p:pic>
        <p:nvPicPr>
          <p:cNvPr id="12" name="Picture 2" descr="D:\GIÁO ÁN 1 2020-2021\HÌNH SOẠN GIÁO ÁN\Đọc nhạc\DO RE MI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40234" b="36028"/>
          <a:stretch>
            <a:fillRect/>
          </a:stretch>
        </p:blipFill>
        <p:spPr bwMode="auto">
          <a:xfrm>
            <a:off x="2343128" y="3500438"/>
            <a:ext cx="62007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434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2807" y="2571750"/>
            <a:ext cx="7277936" cy="17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THỂ</a:t>
            </a:r>
          </a:p>
        </p:txBody>
      </p:sp>
      <p:pic>
        <p:nvPicPr>
          <p:cNvPr id="15364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8963" y="1285875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BAN NHẠC ĐÔ-RÊ-MI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33638" y="1109663"/>
            <a:ext cx="592931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endParaRPr lang="en-US" altLang="en-US" sz="1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en-US" sz="4000" b="1">
                <a:cs typeface="Times New Roman" panose="02020603050405020304" pitchFamily="18" charset="0"/>
              </a:rPr>
              <a:t>TO – NHỎ, CAO – THẤP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57338" y="3357563"/>
            <a:ext cx="78263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VÀ VẬN ĐỘNG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THEO Ý THÍCH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-300038" y="71438"/>
            <a:ext cx="59293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r>
              <a:rPr lang="en-US" altLang="en-US" sz="2800" b="1">
                <a:solidFill>
                  <a:srgbClr val="FFFF00"/>
                </a:solidFill>
                <a:cs typeface="Times New Roman" panose="02020603050405020304" pitchFamily="18" charset="0"/>
              </a:rPr>
              <a:t>TO – NHỎ, CAO – THẤP</a:t>
            </a:r>
          </a:p>
        </p:txBody>
      </p:sp>
      <p:pic>
        <p:nvPicPr>
          <p:cNvPr id="18440" name="Picture 2" descr="D:\GIÁO ÁN 1 2020-2021\HÌNH SOẠN GIÁO ÁN\Vận dụng sáng tạo\to nhỏ cao thấp 2.jpg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19484" r="10487" b="61754"/>
          <a:stretch>
            <a:fillRect/>
          </a:stretch>
        </p:blipFill>
        <p:spPr bwMode="auto">
          <a:xfrm>
            <a:off x="414338" y="1285875"/>
            <a:ext cx="100012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71650" y="2928938"/>
            <a:ext cx="71596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MINH HỌA</a:t>
            </a:r>
          </a:p>
        </p:txBody>
      </p:sp>
      <p:pic>
        <p:nvPicPr>
          <p:cNvPr id="1946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433638" y="857250"/>
            <a:ext cx="59293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VẬN DỤNG SÁNG TẠO</a:t>
            </a:r>
          </a:p>
          <a:p>
            <a:endParaRPr lang="en-US" altLang="en-US" sz="1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en-US" sz="4000" b="1">
                <a:cs typeface="Times New Roman" panose="02020603050405020304" pitchFamily="18" charset="0"/>
              </a:rPr>
              <a:t>TO – NHỎ, CAO – THẤP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Nghe giai điệu đoán tên bài hát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4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2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17235"/>
                    <a:ext cx="267693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2125" y="1317235"/>
                    <a:ext cx="251749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3252" y="1317235"/>
                    <a:ext cx="271889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2001" y="1317235"/>
                    <a:ext cx="246714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4107" y="1317235"/>
                    <a:ext cx="263497" cy="412442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9640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9019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2803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5888" y="1321037"/>
                    <a:ext cx="22741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9742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2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90170" y="1321037"/>
                    <a:ext cx="204756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6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7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1031"/>
                    <a:ext cx="222379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70358" y="1321031"/>
                    <a:ext cx="202238" cy="4105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6450" y="1321031"/>
                    <a:ext cx="268532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2822" y="1321031"/>
                    <a:ext cx="226574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6606" y="1321031"/>
                    <a:ext cx="227413" cy="4105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3537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9979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9568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3981" y="1326732"/>
                    <a:ext cx="2593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41052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7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51550" y="1326732"/>
                    <a:ext cx="2467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4" name="Rectangle 103"/>
          <p:cNvSpPr/>
          <p:nvPr/>
        </p:nvSpPr>
        <p:spPr>
          <a:xfrm>
            <a:off x="3414713" y="2500313"/>
            <a:ext cx="542925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414588" y="4429125"/>
            <a:ext cx="65722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1914525" y="1571625"/>
            <a:ext cx="74977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D:\GIÁO ÁN 1 2020-2021\HÌNH SOẠN GIÁO ÁN\Học hát\Lớp 1 thân yêu\Các bạn nhỏ vui đến trường_HTS.pn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/>
          <a:stretch>
            <a:fillRect/>
          </a:stretch>
        </p:blipFill>
        <p:spPr bwMode="auto">
          <a:xfrm>
            <a:off x="414338" y="1000125"/>
            <a:ext cx="102155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71525" y="1071563"/>
            <a:ext cx="28575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057275" y="1785938"/>
            <a:ext cx="5429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LỚP MỘT THÂN YÊU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57588" y="2428875"/>
            <a:ext cx="2500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Bùi Anh Tôn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-214313"/>
            <a:ext cx="109918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8775" y="2214563"/>
            <a:ext cx="75723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BODY PERCUSSION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500" y="2714625"/>
            <a:ext cx="749935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HÁT THEO SẮC THÁI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700463" y="1000125"/>
            <a:ext cx="35004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241458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1273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229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131</Words>
  <Application>Microsoft Office PowerPoint</Application>
  <PresentationFormat>Custom</PresentationFormat>
  <Paragraphs>35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607</cp:revision>
  <dcterms:created xsi:type="dcterms:W3CDTF">2010-04-30T18:19:48Z</dcterms:created>
  <dcterms:modified xsi:type="dcterms:W3CDTF">2025-11-24T07:41:00Z</dcterms:modified>
</cp:coreProperties>
</file>