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482" r:id="rId2"/>
    <p:sldId id="543" r:id="rId3"/>
    <p:sldId id="574" r:id="rId4"/>
    <p:sldId id="542" r:id="rId5"/>
    <p:sldId id="557" r:id="rId6"/>
    <p:sldId id="587" r:id="rId7"/>
    <p:sldId id="567" r:id="rId8"/>
    <p:sldId id="588" r:id="rId9"/>
    <p:sldId id="57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2067A-4DBE-7C51-AB61-F6ABF51DD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0"/>
            <a:ext cx="7176120" cy="206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1127448" y="476672"/>
            <a:ext cx="1000911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2596" y="-1068202"/>
              <a:ext cx="4068247" cy="97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1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552FD3-745D-518E-5F95-6F147205EDA5}"/>
              </a:ext>
            </a:extLst>
          </p:cNvPr>
          <p:cNvSpPr txBox="1"/>
          <p:nvPr/>
        </p:nvSpPr>
        <p:spPr>
          <a:xfrm>
            <a:off x="1271464" y="3143414"/>
            <a:ext cx="6912768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“BODY PERCUSSION”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448ECD23-3B5B-644B-02D2-E1CD7ADFC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76" r="41414" b="74462"/>
          <a:stretch/>
        </p:blipFill>
        <p:spPr bwMode="auto">
          <a:xfrm>
            <a:off x="1055440" y="363637"/>
            <a:ext cx="25922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742174"/>
            <a:ext cx="10009112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VẬN DỤNG – SÁNG TẠO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1347" y="-1343529"/>
              <a:ext cx="4330746" cy="168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HÁT </a:t>
              </a:r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VUI ĐẾN TRƯỜNG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KẾT HỢP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CƠ THỂ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5465" y="-1137034"/>
              <a:ext cx="4222510" cy="103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ĐỌC BÀI </a:t>
              </a:r>
              <a:r>
                <a:rPr lang="en-US" sz="32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ĐỌC NHẠC SỐ 2</a:t>
              </a:r>
            </a:p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VỚI SẮC THÁI TO – NHỎ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03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B88B25-B47D-18A4-813F-823C60C67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6607" r="61039" b="84650"/>
          <a:stretch/>
        </p:blipFill>
        <p:spPr>
          <a:xfrm>
            <a:off x="407368" y="328233"/>
            <a:ext cx="2880320" cy="11705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9BF226F-48F9-2C06-E86C-D660FF0C9CAF}"/>
              </a:ext>
            </a:extLst>
          </p:cNvPr>
          <p:cNvGrpSpPr/>
          <p:nvPr/>
        </p:nvGrpSpPr>
        <p:grpSpPr>
          <a:xfrm>
            <a:off x="422109" y="1552967"/>
            <a:ext cx="11347782" cy="4468321"/>
            <a:chOff x="422109" y="1552967"/>
            <a:chExt cx="11347782" cy="446832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0BBD834-7B4C-FB79-C3D0-C38F78E61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" t="52100" r="5790" b="29000"/>
            <a:stretch/>
          </p:blipFill>
          <p:spPr>
            <a:xfrm>
              <a:off x="422109" y="1552967"/>
              <a:ext cx="11347782" cy="389556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A4DFE0E-727B-3245-4283-FDD36BA6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13" y="3632658"/>
              <a:ext cx="754887" cy="75488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0AE0BC2-063A-5FE5-7A6B-C171C099C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041" y="3633794"/>
              <a:ext cx="754887" cy="75488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F8B99B46-5DE8-F4B5-11B6-B9732413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57" y="3615870"/>
              <a:ext cx="754887" cy="75488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44FEA95A-B98F-1646-D967-F0391205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609" y="3615870"/>
              <a:ext cx="754887" cy="75488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F6119B06-16C9-CB4C-E391-C3CF6CE46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472" y="5218422"/>
              <a:ext cx="754887" cy="7548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D5F4F38F-722D-AA87-1396-119D625C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057" y="5200046"/>
              <a:ext cx="754887" cy="75488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BC1B376-C251-4779-AE77-680CDA73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249" y="5218422"/>
              <a:ext cx="754887" cy="75488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6EC05500-E29B-4686-7A6D-71761D0EE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1673" y="5266401"/>
              <a:ext cx="754887" cy="75488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4B1DD69F-1D6D-79B1-A58C-B13244541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451" y="3848682"/>
              <a:ext cx="382269" cy="38226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0DD82131-DB33-E2B1-A547-96E71B11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011" y="3876106"/>
              <a:ext cx="382269" cy="38226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1F5BA2F5-1004-33E9-0358-F27D9CEFF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443" y="5397521"/>
              <a:ext cx="382269" cy="3822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690C5C84-2EBF-C977-7976-9A6DE8BCC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256" y="5444675"/>
              <a:ext cx="382269" cy="38226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4670B91-1A88-A01F-388E-1E90C67060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40"/>
          <a:stretch/>
        </p:blipFill>
        <p:spPr>
          <a:xfrm flipV="1">
            <a:off x="4259287" y="232278"/>
            <a:ext cx="4411920" cy="1580057"/>
          </a:xfrm>
          <a:prstGeom prst="rect">
            <a:avLst/>
          </a:prstGeom>
        </p:spPr>
      </p:pic>
      <p:pic>
        <p:nvPicPr>
          <p:cNvPr id="13" name="Picture 6" descr="Wooden hanging board. Wood empty signboard on rope, vintage blank bill By  WinWin_artlab | TheHungryJPEG.com">
            <a:extLst>
              <a:ext uri="{FF2B5EF4-FFF2-40B4-BE49-F238E27FC236}">
                <a16:creationId xmlns:a16="http://schemas.microsoft.com/office/drawing/2014/main" xmlns="" id="{5A404A67-CD2B-40C2-91E5-C82038AD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8" t="7142" r="8184" b="19599"/>
          <a:stretch/>
        </p:blipFill>
        <p:spPr bwMode="auto">
          <a:xfrm>
            <a:off x="8544272" y="229796"/>
            <a:ext cx="2813560" cy="14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464402D-7EA1-4091-8865-980A035408CB}"/>
              </a:ext>
            </a:extLst>
          </p:cNvPr>
          <p:cNvSpPr/>
          <p:nvPr/>
        </p:nvSpPr>
        <p:spPr>
          <a:xfrm>
            <a:off x="8760296" y="836712"/>
            <a:ext cx="2309504" cy="51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N SỐ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1536" y="-1481192"/>
              <a:ext cx="3990368" cy="168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NGHE VÀ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VẬN ĐỘNG PHỤ HOẠ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CHO BÀI </a:t>
              </a:r>
              <a:r>
                <a:rPr lang="en-US" sz="3600" b="1" i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ĐI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54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C84771-6A11-60E2-57B3-1B5DD3082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/>
          <a:stretch/>
        </p:blipFill>
        <p:spPr>
          <a:xfrm>
            <a:off x="395141" y="232785"/>
            <a:ext cx="11328116" cy="2590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3908107"/>
            <a:ext cx="10729192" cy="15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Cambria" pitchFamily="18" charset="0"/>
              </a:rPr>
              <a:t>VẬN DỤNG – SÁNG TẠO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408A1F89-1728-591D-1266-371CD4C0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838" y="2295948"/>
            <a:ext cx="427947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 – CHỦ ĐỀ 3</a:t>
            </a:r>
          </a:p>
        </p:txBody>
      </p:sp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7926</TotalTime>
  <Words>75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639</cp:revision>
  <dcterms:created xsi:type="dcterms:W3CDTF">2010-04-30T18:19:48Z</dcterms:created>
  <dcterms:modified xsi:type="dcterms:W3CDTF">2025-11-24T07:08:22Z</dcterms:modified>
</cp:coreProperties>
</file>